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Lst>
  <p:notesMasterIdLst>
    <p:notesMasterId r:id="rId96"/>
  </p:notesMasterIdLst>
  <p:handoutMasterIdLst>
    <p:handoutMasterId r:id="rId97"/>
  </p:handoutMasterIdLst>
  <p:sldIdLst>
    <p:sldId id="294" r:id="rId6"/>
    <p:sldId id="371" r:id="rId7"/>
    <p:sldId id="372" r:id="rId8"/>
    <p:sldId id="373" r:id="rId9"/>
    <p:sldId id="750" r:id="rId10"/>
    <p:sldId id="747" r:id="rId11"/>
    <p:sldId id="748" r:id="rId12"/>
    <p:sldId id="749" r:id="rId13"/>
    <p:sldId id="753" r:id="rId14"/>
    <p:sldId id="760" r:id="rId15"/>
    <p:sldId id="754" r:id="rId16"/>
    <p:sldId id="755" r:id="rId17"/>
    <p:sldId id="756" r:id="rId18"/>
    <p:sldId id="757" r:id="rId19"/>
    <p:sldId id="751" r:id="rId20"/>
    <p:sldId id="759" r:id="rId21"/>
    <p:sldId id="758" r:id="rId22"/>
    <p:sldId id="752" r:id="rId23"/>
    <p:sldId id="768" r:id="rId24"/>
    <p:sldId id="767" r:id="rId25"/>
    <p:sldId id="769" r:id="rId26"/>
    <p:sldId id="765" r:id="rId27"/>
    <p:sldId id="766" r:id="rId28"/>
    <p:sldId id="770" r:id="rId29"/>
    <p:sldId id="771" r:id="rId30"/>
    <p:sldId id="773" r:id="rId31"/>
    <p:sldId id="775" r:id="rId32"/>
    <p:sldId id="776" r:id="rId33"/>
    <p:sldId id="777" r:id="rId34"/>
    <p:sldId id="299" r:id="rId35"/>
    <p:sldId id="257" r:id="rId36"/>
    <p:sldId id="287" r:id="rId37"/>
    <p:sldId id="306" r:id="rId38"/>
    <p:sldId id="301" r:id="rId39"/>
    <p:sldId id="359" r:id="rId40"/>
    <p:sldId id="358" r:id="rId41"/>
    <p:sldId id="357" r:id="rId42"/>
    <p:sldId id="310" r:id="rId43"/>
    <p:sldId id="258" r:id="rId44"/>
    <p:sldId id="311" r:id="rId45"/>
    <p:sldId id="313" r:id="rId46"/>
    <p:sldId id="315" r:id="rId47"/>
    <p:sldId id="317" r:id="rId48"/>
    <p:sldId id="778" r:id="rId49"/>
    <p:sldId id="779" r:id="rId50"/>
    <p:sldId id="781" r:id="rId51"/>
    <p:sldId id="318" r:id="rId52"/>
    <p:sldId id="305" r:id="rId53"/>
    <p:sldId id="320" r:id="rId54"/>
    <p:sldId id="322" r:id="rId55"/>
    <p:sldId id="323" r:id="rId56"/>
    <p:sldId id="325" r:id="rId57"/>
    <p:sldId id="363" r:id="rId58"/>
    <p:sldId id="362" r:id="rId59"/>
    <p:sldId id="361" r:id="rId60"/>
    <p:sldId id="364" r:id="rId61"/>
    <p:sldId id="330" r:id="rId62"/>
    <p:sldId id="331" r:id="rId63"/>
    <p:sldId id="333" r:id="rId64"/>
    <p:sldId id="367" r:id="rId65"/>
    <p:sldId id="785" r:id="rId66"/>
    <p:sldId id="334" r:id="rId67"/>
    <p:sldId id="335" r:id="rId68"/>
    <p:sldId id="784" r:id="rId69"/>
    <p:sldId id="366" r:id="rId70"/>
    <p:sldId id="790" r:id="rId71"/>
    <p:sldId id="793" r:id="rId72"/>
    <p:sldId id="795" r:id="rId73"/>
    <p:sldId id="794" r:id="rId74"/>
    <p:sldId id="337" r:id="rId75"/>
    <p:sldId id="338" r:id="rId76"/>
    <p:sldId id="339" r:id="rId77"/>
    <p:sldId id="340" r:id="rId78"/>
    <p:sldId id="356" r:id="rId79"/>
    <p:sldId id="355" r:id="rId80"/>
    <p:sldId id="352" r:id="rId81"/>
    <p:sldId id="354" r:id="rId82"/>
    <p:sldId id="342" r:id="rId83"/>
    <p:sldId id="341" r:id="rId84"/>
    <p:sldId id="343" r:id="rId85"/>
    <p:sldId id="346" r:id="rId86"/>
    <p:sldId id="348" r:id="rId87"/>
    <p:sldId id="350" r:id="rId88"/>
    <p:sldId id="260" r:id="rId89"/>
    <p:sldId id="786" r:id="rId90"/>
    <p:sldId id="368" r:id="rId91"/>
    <p:sldId id="369" r:id="rId92"/>
    <p:sldId id="370" r:id="rId93"/>
    <p:sldId id="353" r:id="rId94"/>
    <p:sldId id="321"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initials="k" lastIdx="1" clrIdx="0">
    <p:extLst>
      <p:ext uri="{19B8F6BF-5375-455C-9EA6-DF929625EA0E}">
        <p15:presenceInfo xmlns:p15="http://schemas.microsoft.com/office/powerpoint/2012/main" userId="kerry" providerId="None"/>
      </p:ext>
    </p:extLst>
  </p:cmAuthor>
  <p:cmAuthor id="2" name="Kerry Seitz" initials="KS" lastIdx="1" clrIdx="1">
    <p:extLst>
      <p:ext uri="{19B8F6BF-5375-455C-9EA6-DF929625EA0E}">
        <p15:presenceInfo xmlns:p15="http://schemas.microsoft.com/office/powerpoint/2012/main" userId="f9a415f701e72c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BDA"/>
    <a:srgbClr val="BFCE7E"/>
    <a:srgbClr val="EBC9E3"/>
    <a:srgbClr val="EBE6EA"/>
    <a:srgbClr val="0B825C"/>
    <a:srgbClr val="9BBB59"/>
    <a:srgbClr val="2DCCD3"/>
    <a:srgbClr val="6D2077"/>
    <a:srgbClr val="30B78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46238-BE81-4044-A69C-9A82F646C63D}" v="2523" dt="2020-10-12T01:31:13.949"/>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65813" autoAdjust="0"/>
  </p:normalViewPr>
  <p:slideViewPr>
    <p:cSldViewPr snapToGrid="0" showGuides="1">
      <p:cViewPr varScale="1">
        <p:scale>
          <a:sx n="136" d="100"/>
          <a:sy n="136" d="100"/>
        </p:scale>
        <p:origin x="2334" y="96"/>
      </p:cViewPr>
      <p:guideLst>
        <p:guide orient="horz" pos="1620"/>
        <p:guide orient="horz" pos="599"/>
        <p:guide pos="2880"/>
        <p:guide pos="5556"/>
        <p:guide pos="22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0" d="100"/>
          <a:sy n="120" d="100"/>
        </p:scale>
        <p:origin x="496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handoutMaster" Target="handoutMasters/handoutMaster1.xml"/><Relationship Id="rId104"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Seitz" userId="f9a415f701e72ce8" providerId="LiveId" clId="{43F46238-BE81-4044-A69C-9A82F646C63D}"/>
    <pc:docChg chg="undo redo custSel addSld delSld modSld sldOrd modMainMaster">
      <pc:chgData name="Kerry Seitz" userId="f9a415f701e72ce8" providerId="LiveId" clId="{43F46238-BE81-4044-A69C-9A82F646C63D}" dt="2020-10-12T20:00:02.002" v="52475" actId="20577"/>
      <pc:docMkLst>
        <pc:docMk/>
      </pc:docMkLst>
      <pc:sldChg chg="addSp delSp modSp mod modTransition modAnim modNotesTx">
        <pc:chgData name="Kerry Seitz" userId="f9a415f701e72ce8" providerId="LiveId" clId="{43F46238-BE81-4044-A69C-9A82F646C63D}" dt="2020-10-09T20:58:55.318" v="48000" actId="20577"/>
        <pc:sldMkLst>
          <pc:docMk/>
          <pc:sldMk cId="2845633382" sldId="257"/>
        </pc:sldMkLst>
        <pc:spChg chg="del mod">
          <ac:chgData name="Kerry Seitz" userId="f9a415f701e72ce8" providerId="LiveId" clId="{43F46238-BE81-4044-A69C-9A82F646C63D}" dt="2020-10-07T00:49:05.960" v="30061" actId="478"/>
          <ac:spMkLst>
            <pc:docMk/>
            <pc:sldMk cId="2845633382" sldId="257"/>
            <ac:spMk id="27" creationId="{8223D50F-F881-4EA7-BF46-6BA795E29877}"/>
          </ac:spMkLst>
        </pc:spChg>
        <pc:spChg chg="add del mod">
          <ac:chgData name="Kerry Seitz" userId="f9a415f701e72ce8" providerId="LiveId" clId="{43F46238-BE81-4044-A69C-9A82F646C63D}" dt="2020-10-07T00:48:54.875" v="30050"/>
          <ac:spMkLst>
            <pc:docMk/>
            <pc:sldMk cId="2845633382" sldId="257"/>
            <ac:spMk id="28" creationId="{0562F2F8-871F-41AF-B3EC-351C57AE3B7D}"/>
          </ac:spMkLst>
        </pc:spChg>
        <pc:spChg chg="mod">
          <ac:chgData name="Kerry Seitz" userId="f9a415f701e72ce8" providerId="LiveId" clId="{43F46238-BE81-4044-A69C-9A82F646C63D}" dt="2020-10-09T20:50:57.225" v="47896"/>
          <ac:spMkLst>
            <pc:docMk/>
            <pc:sldMk cId="2845633382" sldId="257"/>
            <ac:spMk id="29" creationId="{3BB9E1DB-7700-4EA1-BF0A-69E78015C89D}"/>
          </ac:spMkLst>
        </pc:spChg>
        <pc:spChg chg="add del mod">
          <ac:chgData name="Kerry Seitz" userId="f9a415f701e72ce8" providerId="LiveId" clId="{43F46238-BE81-4044-A69C-9A82F646C63D}" dt="2020-10-07T00:48:57.010" v="30054"/>
          <ac:spMkLst>
            <pc:docMk/>
            <pc:sldMk cId="2845633382" sldId="257"/>
            <ac:spMk id="29" creationId="{6CC4456A-68DE-4460-BA15-C9F9BC56FC5D}"/>
          </ac:spMkLst>
        </pc:spChg>
        <pc:spChg chg="add del mod">
          <ac:chgData name="Kerry Seitz" userId="f9a415f701e72ce8" providerId="LiveId" clId="{43F46238-BE81-4044-A69C-9A82F646C63D}" dt="2020-10-07T00:49:45.899" v="30066"/>
          <ac:spMkLst>
            <pc:docMk/>
            <pc:sldMk cId="2845633382" sldId="257"/>
            <ac:spMk id="31" creationId="{88731277-2F5A-4A8A-825F-5B6A039C3B2D}"/>
          </ac:spMkLst>
        </pc:spChg>
        <pc:spChg chg="add del mod">
          <ac:chgData name="Kerry Seitz" userId="f9a415f701e72ce8" providerId="LiveId" clId="{43F46238-BE81-4044-A69C-9A82F646C63D}" dt="2020-10-07T00:50:23.909" v="30070" actId="478"/>
          <ac:spMkLst>
            <pc:docMk/>
            <pc:sldMk cId="2845633382" sldId="257"/>
            <ac:spMk id="32" creationId="{2A509649-E95E-4A82-A533-04F26A35B409}"/>
          </ac:spMkLst>
        </pc:spChg>
        <pc:spChg chg="add del mod">
          <ac:chgData name="Kerry Seitz" userId="f9a415f701e72ce8" providerId="LiveId" clId="{43F46238-BE81-4044-A69C-9A82F646C63D}" dt="2020-10-07T00:50:48.092" v="30072" actId="478"/>
          <ac:spMkLst>
            <pc:docMk/>
            <pc:sldMk cId="2845633382" sldId="257"/>
            <ac:spMk id="33" creationId="{90065AD7-EF7A-4A86-AFF8-282EE3D6EB68}"/>
          </ac:spMkLst>
        </pc:spChg>
        <pc:spChg chg="add del mod">
          <ac:chgData name="Kerry Seitz" userId="f9a415f701e72ce8" providerId="LiveId" clId="{43F46238-BE81-4044-A69C-9A82F646C63D}" dt="2020-10-07T00:51:25.801" v="30091" actId="1037"/>
          <ac:spMkLst>
            <pc:docMk/>
            <pc:sldMk cId="2845633382" sldId="257"/>
            <ac:spMk id="35" creationId="{E90EE66F-B5C5-466C-8E19-A066DAB972C4}"/>
          </ac:spMkLst>
        </pc:spChg>
        <pc:grpChg chg="add mod">
          <ac:chgData name="Kerry Seitz" userId="f9a415f701e72ce8" providerId="LiveId" clId="{43F46238-BE81-4044-A69C-9A82F646C63D}" dt="2020-10-09T20:51:06.290" v="47901" actId="1076"/>
          <ac:grpSpMkLst>
            <pc:docMk/>
            <pc:sldMk cId="2845633382" sldId="257"/>
            <ac:grpSpMk id="28" creationId="{BA68EB2A-3745-4025-8219-2AA111813441}"/>
          </ac:grpSpMkLst>
        </pc:grpChg>
        <pc:picChg chg="add del">
          <ac:chgData name="Kerry Seitz" userId="f9a415f701e72ce8" providerId="LiveId" clId="{43F46238-BE81-4044-A69C-9A82F646C63D}" dt="2020-10-07T00:48:58.812" v="30056" actId="22"/>
          <ac:picMkLst>
            <pc:docMk/>
            <pc:sldMk cId="2845633382" sldId="257"/>
            <ac:picMk id="3" creationId="{9736C9D1-DAFD-4188-94E7-1FAD6AB9EE5B}"/>
          </ac:picMkLst>
        </pc:picChg>
        <pc:picChg chg="add del mod">
          <ac:chgData name="Kerry Seitz" userId="f9a415f701e72ce8" providerId="LiveId" clId="{43F46238-BE81-4044-A69C-9A82F646C63D}" dt="2020-10-09T20:49:18.609" v="47868" actId="478"/>
          <ac:picMkLst>
            <pc:docMk/>
            <pc:sldMk cId="2845633382" sldId="257"/>
            <ac:picMk id="3" creationId="{EEF1AEF2-68EA-48CA-9804-54C2D2EADA4C}"/>
          </ac:picMkLst>
        </pc:picChg>
        <pc:picChg chg="add mod modCrop">
          <ac:chgData name="Kerry Seitz" userId="f9a415f701e72ce8" providerId="LiveId" clId="{43F46238-BE81-4044-A69C-9A82F646C63D}" dt="2020-10-09T20:56:11.191" v="47989" actId="1035"/>
          <ac:picMkLst>
            <pc:docMk/>
            <pc:sldMk cId="2845633382" sldId="257"/>
            <ac:picMk id="15" creationId="{31DD6F73-7175-41F6-9D86-A5F8584B9E75}"/>
          </ac:picMkLst>
        </pc:picChg>
        <pc:picChg chg="add del">
          <ac:chgData name="Kerry Seitz" userId="f9a415f701e72ce8" providerId="LiveId" clId="{43F46238-BE81-4044-A69C-9A82F646C63D}" dt="2020-10-07T00:49:48.384" v="30068" actId="22"/>
          <ac:picMkLst>
            <pc:docMk/>
            <pc:sldMk cId="2845633382" sldId="257"/>
            <ac:picMk id="15" creationId="{F057A23E-76D0-4100-A84B-751B2444C098}"/>
          </ac:picMkLst>
        </pc:picChg>
        <pc:picChg chg="add mod">
          <ac:chgData name="Kerry Seitz" userId="f9a415f701e72ce8" providerId="LiveId" clId="{43F46238-BE81-4044-A69C-9A82F646C63D}" dt="2020-10-09T20:55:46.998" v="47968" actId="1076"/>
          <ac:picMkLst>
            <pc:docMk/>
            <pc:sldMk cId="2845633382" sldId="257"/>
            <ac:picMk id="1026" creationId="{36932688-BB2F-4FA9-B9BB-22F0FBF1DBBC}"/>
          </ac:picMkLst>
        </pc:picChg>
        <pc:picChg chg="add mod">
          <ac:chgData name="Kerry Seitz" userId="f9a415f701e72ce8" providerId="LiveId" clId="{43F46238-BE81-4044-A69C-9A82F646C63D}" dt="2020-10-09T20:56:01.723" v="47972" actId="1076"/>
          <ac:picMkLst>
            <pc:docMk/>
            <pc:sldMk cId="2845633382" sldId="257"/>
            <ac:picMk id="1028" creationId="{FD09818C-0CEF-4454-BF65-F17F66EDDB5D}"/>
          </ac:picMkLst>
        </pc:picChg>
        <pc:picChg chg="add mod">
          <ac:chgData name="Kerry Seitz" userId="f9a415f701e72ce8" providerId="LiveId" clId="{43F46238-BE81-4044-A69C-9A82F646C63D}" dt="2020-10-09T20:55:56.645" v="47971" actId="1076"/>
          <ac:picMkLst>
            <pc:docMk/>
            <pc:sldMk cId="2845633382" sldId="257"/>
            <ac:picMk id="1030" creationId="{DDA8FDA9-243E-4647-AB37-2582F2BD80AC}"/>
          </ac:picMkLst>
        </pc:picChg>
        <pc:cxnChg chg="mod">
          <ac:chgData name="Kerry Seitz" userId="f9a415f701e72ce8" providerId="LiveId" clId="{43F46238-BE81-4044-A69C-9A82F646C63D}" dt="2020-10-09T20:50:57.225" v="47896"/>
          <ac:cxnSpMkLst>
            <pc:docMk/>
            <pc:sldMk cId="2845633382" sldId="257"/>
            <ac:cxnSpMk id="31" creationId="{50EF3EB1-E371-4DB8-A06A-389369CC4642}"/>
          </ac:cxnSpMkLst>
        </pc:cxnChg>
        <pc:cxnChg chg="mod">
          <ac:chgData name="Kerry Seitz" userId="f9a415f701e72ce8" providerId="LiveId" clId="{43F46238-BE81-4044-A69C-9A82F646C63D}" dt="2020-10-09T20:50:57.225" v="47896"/>
          <ac:cxnSpMkLst>
            <pc:docMk/>
            <pc:sldMk cId="2845633382" sldId="257"/>
            <ac:cxnSpMk id="32" creationId="{871FBE8A-A963-4F0E-9BFC-4FC407145819}"/>
          </ac:cxnSpMkLst>
        </pc:cxnChg>
        <pc:cxnChg chg="mod">
          <ac:chgData name="Kerry Seitz" userId="f9a415f701e72ce8" providerId="LiveId" clId="{43F46238-BE81-4044-A69C-9A82F646C63D}" dt="2020-10-09T20:50:57.225" v="47896"/>
          <ac:cxnSpMkLst>
            <pc:docMk/>
            <pc:sldMk cId="2845633382" sldId="257"/>
            <ac:cxnSpMk id="33" creationId="{D900F6E7-32C5-4A16-86A0-A08B0EE53BFC}"/>
          </ac:cxnSpMkLst>
        </pc:cxnChg>
        <pc:cxnChg chg="mod">
          <ac:chgData name="Kerry Seitz" userId="f9a415f701e72ce8" providerId="LiveId" clId="{43F46238-BE81-4044-A69C-9A82F646C63D}" dt="2020-10-09T20:50:57.225" v="47896"/>
          <ac:cxnSpMkLst>
            <pc:docMk/>
            <pc:sldMk cId="2845633382" sldId="257"/>
            <ac:cxnSpMk id="36" creationId="{BE58EBCA-88B0-44D4-9C68-C8D7356B21D3}"/>
          </ac:cxnSpMkLst>
        </pc:cxnChg>
        <pc:cxnChg chg="mod">
          <ac:chgData name="Kerry Seitz" userId="f9a415f701e72ce8" providerId="LiveId" clId="{43F46238-BE81-4044-A69C-9A82F646C63D}" dt="2020-10-09T20:50:57.225" v="47896"/>
          <ac:cxnSpMkLst>
            <pc:docMk/>
            <pc:sldMk cId="2845633382" sldId="257"/>
            <ac:cxnSpMk id="37" creationId="{47AEE0A7-4908-4D48-A68A-FC3B739659E8}"/>
          </ac:cxnSpMkLst>
        </pc:cxnChg>
        <pc:cxnChg chg="mod">
          <ac:chgData name="Kerry Seitz" userId="f9a415f701e72ce8" providerId="LiveId" clId="{43F46238-BE81-4044-A69C-9A82F646C63D}" dt="2020-10-09T20:50:57.225" v="47896"/>
          <ac:cxnSpMkLst>
            <pc:docMk/>
            <pc:sldMk cId="2845633382" sldId="257"/>
            <ac:cxnSpMk id="38" creationId="{CD06ED7F-5E1D-4828-9D42-5D718011D449}"/>
          </ac:cxnSpMkLst>
        </pc:cxnChg>
      </pc:sldChg>
      <pc:sldChg chg="modTransition">
        <pc:chgData name="Kerry Seitz" userId="f9a415f701e72ce8" providerId="LiveId" clId="{43F46238-BE81-4044-A69C-9A82F646C63D}" dt="2020-10-06T22:22:03.081" v="16952"/>
        <pc:sldMkLst>
          <pc:docMk/>
          <pc:sldMk cId="1608041582" sldId="258"/>
        </pc:sldMkLst>
      </pc:sldChg>
      <pc:sldChg chg="modSp mod modTransition modNotesTx">
        <pc:chgData name="Kerry Seitz" userId="f9a415f701e72ce8" providerId="LiveId" clId="{43F46238-BE81-4044-A69C-9A82F646C63D}" dt="2020-10-07T19:22:54.967" v="46141" actId="20577"/>
        <pc:sldMkLst>
          <pc:docMk/>
          <pc:sldMk cId="4210305363" sldId="260"/>
        </pc:sldMkLst>
        <pc:spChg chg="mod">
          <ac:chgData name="Kerry Seitz" userId="f9a415f701e72ce8" providerId="LiveId" clId="{43F46238-BE81-4044-A69C-9A82F646C63D}" dt="2020-10-07T19:22:18.818" v="46122" actId="20577"/>
          <ac:spMkLst>
            <pc:docMk/>
            <pc:sldMk cId="4210305363" sldId="260"/>
            <ac:spMk id="22" creationId="{00000000-0000-0000-0000-000000000000}"/>
          </ac:spMkLst>
        </pc:spChg>
      </pc:sldChg>
      <pc:sldChg chg="modSp mod modTransition">
        <pc:chgData name="Kerry Seitz" userId="f9a415f701e72ce8" providerId="LiveId" clId="{43F46238-BE81-4044-A69C-9A82F646C63D}" dt="2020-10-06T22:22:03.081" v="16952"/>
        <pc:sldMkLst>
          <pc:docMk/>
          <pc:sldMk cId="0" sldId="287"/>
        </pc:sldMkLst>
        <pc:spChg chg="mod">
          <ac:chgData name="Kerry Seitz" userId="f9a415f701e72ce8" providerId="LiveId" clId="{43F46238-BE81-4044-A69C-9A82F646C63D}" dt="2020-10-05T22:19:55.483" v="4868" actId="14100"/>
          <ac:spMkLst>
            <pc:docMk/>
            <pc:sldMk cId="0" sldId="287"/>
            <ac:spMk id="5" creationId="{00000000-0000-0000-0000-000000000000}"/>
          </ac:spMkLst>
        </pc:spChg>
      </pc:sldChg>
      <pc:sldChg chg="addSp modSp mod modTransition modNotesTx">
        <pc:chgData name="Kerry Seitz" userId="f9a415f701e72ce8" providerId="LiveId" clId="{43F46238-BE81-4044-A69C-9A82F646C63D}" dt="2020-10-12T00:22:53.599" v="51872" actId="20577"/>
        <pc:sldMkLst>
          <pc:docMk/>
          <pc:sldMk cId="3273195465" sldId="294"/>
        </pc:sldMkLst>
        <pc:spChg chg="add mod">
          <ac:chgData name="Kerry Seitz" userId="f9a415f701e72ce8" providerId="LiveId" clId="{43F46238-BE81-4044-A69C-9A82F646C63D}" dt="2020-10-05T19:40:46.840" v="1070" actId="1076"/>
          <ac:spMkLst>
            <pc:docMk/>
            <pc:sldMk cId="3273195465" sldId="294"/>
            <ac:spMk id="2" creationId="{A454455C-9C87-4454-B580-ECDC4076BBCC}"/>
          </ac:spMkLst>
        </pc:spChg>
      </pc:sldChg>
      <pc:sldChg chg="modTransition">
        <pc:chgData name="Kerry Seitz" userId="f9a415f701e72ce8" providerId="LiveId" clId="{43F46238-BE81-4044-A69C-9A82F646C63D}" dt="2020-10-06T22:22:03.081" v="16952"/>
        <pc:sldMkLst>
          <pc:docMk/>
          <pc:sldMk cId="3180753032" sldId="299"/>
        </pc:sldMkLst>
      </pc:sldChg>
      <pc:sldChg chg="addSp delSp modSp mod modTransition modAnim modNotesTx">
        <pc:chgData name="Kerry Seitz" userId="f9a415f701e72ce8" providerId="LiveId" clId="{43F46238-BE81-4044-A69C-9A82F646C63D}" dt="2020-10-09T21:40:31.663" v="48600" actId="1035"/>
        <pc:sldMkLst>
          <pc:docMk/>
          <pc:sldMk cId="3004262537" sldId="301"/>
        </pc:sldMkLst>
        <pc:spChg chg="mod">
          <ac:chgData name="Kerry Seitz" userId="f9a415f701e72ce8" providerId="LiveId" clId="{43F46238-BE81-4044-A69C-9A82F646C63D}" dt="2020-10-05T22:19:40.982" v="4863" actId="14100"/>
          <ac:spMkLst>
            <pc:docMk/>
            <pc:sldMk cId="3004262537" sldId="301"/>
            <ac:spMk id="5" creationId="{00000000-0000-0000-0000-000000000000}"/>
          </ac:spMkLst>
        </pc:spChg>
        <pc:spChg chg="mod">
          <ac:chgData name="Kerry Seitz" userId="f9a415f701e72ce8" providerId="LiveId" clId="{43F46238-BE81-4044-A69C-9A82F646C63D}" dt="2020-10-09T21:11:46.064" v="48118" actId="14100"/>
          <ac:spMkLst>
            <pc:docMk/>
            <pc:sldMk cId="3004262537" sldId="301"/>
            <ac:spMk id="7" creationId="{00000000-0000-0000-0000-000000000000}"/>
          </ac:spMkLst>
        </pc:spChg>
        <pc:picChg chg="add del mod">
          <ac:chgData name="Kerry Seitz" userId="f9a415f701e72ce8" providerId="LiveId" clId="{43F46238-BE81-4044-A69C-9A82F646C63D}" dt="2020-10-09T21:05:40.906" v="48074" actId="478"/>
          <ac:picMkLst>
            <pc:docMk/>
            <pc:sldMk cId="3004262537" sldId="301"/>
            <ac:picMk id="3" creationId="{027CD201-E780-4985-B218-6D9ED798AE7B}"/>
          </ac:picMkLst>
        </pc:picChg>
        <pc:picChg chg="add del mod">
          <ac:chgData name="Kerry Seitz" userId="f9a415f701e72ce8" providerId="LiveId" clId="{43F46238-BE81-4044-A69C-9A82F646C63D}" dt="2020-10-09T21:17:13.825" v="48239" actId="478"/>
          <ac:picMkLst>
            <pc:docMk/>
            <pc:sldMk cId="3004262537" sldId="301"/>
            <ac:picMk id="8" creationId="{81BA380B-91C4-45C5-B749-919FE05110D0}"/>
          </ac:picMkLst>
        </pc:picChg>
        <pc:picChg chg="add del mod">
          <ac:chgData name="Kerry Seitz" userId="f9a415f701e72ce8" providerId="LiveId" clId="{43F46238-BE81-4044-A69C-9A82F646C63D}" dt="2020-10-09T21:14:06.971" v="48165" actId="478"/>
          <ac:picMkLst>
            <pc:docMk/>
            <pc:sldMk cId="3004262537" sldId="301"/>
            <ac:picMk id="9" creationId="{79DAFA0C-02EC-477D-8390-44C9312684FD}"/>
          </ac:picMkLst>
        </pc:picChg>
        <pc:picChg chg="add mod">
          <ac:chgData name="Kerry Seitz" userId="f9a415f701e72ce8" providerId="LiveId" clId="{43F46238-BE81-4044-A69C-9A82F646C63D}" dt="2020-10-09T21:40:31.663" v="48600" actId="1035"/>
          <ac:picMkLst>
            <pc:docMk/>
            <pc:sldMk cId="3004262537" sldId="301"/>
            <ac:picMk id="11" creationId="{E0C26252-08D0-447B-A4BA-C1F5D4C3E4B1}"/>
          </ac:picMkLst>
        </pc:picChg>
        <pc:picChg chg="add mod">
          <ac:chgData name="Kerry Seitz" userId="f9a415f701e72ce8" providerId="LiveId" clId="{43F46238-BE81-4044-A69C-9A82F646C63D}" dt="2020-10-09T21:39:35.996" v="48572" actId="1036"/>
          <ac:picMkLst>
            <pc:docMk/>
            <pc:sldMk cId="3004262537" sldId="301"/>
            <ac:picMk id="12" creationId="{D2B796C8-ACC2-410D-AEBF-183A9CBC2238}"/>
          </ac:picMkLst>
        </pc:picChg>
        <pc:picChg chg="add mod">
          <ac:chgData name="Kerry Seitz" userId="f9a415f701e72ce8" providerId="LiveId" clId="{43F46238-BE81-4044-A69C-9A82F646C63D}" dt="2020-10-09T21:31:28.156" v="48347" actId="1076"/>
          <ac:picMkLst>
            <pc:docMk/>
            <pc:sldMk cId="3004262537" sldId="301"/>
            <ac:picMk id="13" creationId="{0E2D3BA3-47C3-44DB-9F47-BC7CFAFAD63E}"/>
          </ac:picMkLst>
        </pc:picChg>
        <pc:picChg chg="add mod">
          <ac:chgData name="Kerry Seitz" userId="f9a415f701e72ce8" providerId="LiveId" clId="{43F46238-BE81-4044-A69C-9A82F646C63D}" dt="2020-10-09T21:40:31.663" v="48600" actId="1035"/>
          <ac:picMkLst>
            <pc:docMk/>
            <pc:sldMk cId="3004262537" sldId="301"/>
            <ac:picMk id="14" creationId="{39242A16-DD6F-4FCE-9961-C9E44CB79164}"/>
          </ac:picMkLst>
        </pc:picChg>
        <pc:picChg chg="add del">
          <ac:chgData name="Kerry Seitz" userId="f9a415f701e72ce8" providerId="LiveId" clId="{43F46238-BE81-4044-A69C-9A82F646C63D}" dt="2020-10-09T21:04:07.430" v="48065"/>
          <ac:picMkLst>
            <pc:docMk/>
            <pc:sldMk cId="3004262537" sldId="301"/>
            <ac:picMk id="2050" creationId="{6E37B3F8-13FC-452B-BDCF-3EE0D08C073B}"/>
          </ac:picMkLst>
        </pc:picChg>
        <pc:picChg chg="add del mod">
          <ac:chgData name="Kerry Seitz" userId="f9a415f701e72ce8" providerId="LiveId" clId="{43F46238-BE81-4044-A69C-9A82F646C63D}" dt="2020-10-09T21:10:51.351" v="48101" actId="478"/>
          <ac:picMkLst>
            <pc:docMk/>
            <pc:sldMk cId="3004262537" sldId="301"/>
            <ac:picMk id="2052" creationId="{066D6CA6-5752-4447-8AF1-30C5CDA36CDF}"/>
          </ac:picMkLst>
        </pc:picChg>
        <pc:picChg chg="add del mod">
          <ac:chgData name="Kerry Seitz" userId="f9a415f701e72ce8" providerId="LiveId" clId="{43F46238-BE81-4044-A69C-9A82F646C63D}" dt="2020-10-09T21:08:11.152" v="48087" actId="478"/>
          <ac:picMkLst>
            <pc:docMk/>
            <pc:sldMk cId="3004262537" sldId="301"/>
            <ac:picMk id="2054" creationId="{261CD6E2-B88A-4132-A290-EB7469FBCBD4}"/>
          </ac:picMkLst>
        </pc:picChg>
        <pc:picChg chg="add del mod">
          <ac:chgData name="Kerry Seitz" userId="f9a415f701e72ce8" providerId="LiveId" clId="{43F46238-BE81-4044-A69C-9A82F646C63D}" dt="2020-10-09T21:08:08.851" v="48086"/>
          <ac:picMkLst>
            <pc:docMk/>
            <pc:sldMk cId="3004262537" sldId="301"/>
            <ac:picMk id="2056" creationId="{632FECF4-C3D2-4BCE-A484-27F6C44AD97A}"/>
          </ac:picMkLst>
        </pc:picChg>
        <pc:picChg chg="add del mod">
          <ac:chgData name="Kerry Seitz" userId="f9a415f701e72ce8" providerId="LiveId" clId="{43F46238-BE81-4044-A69C-9A82F646C63D}" dt="2020-10-09T21:08:43.559" v="48092" actId="478"/>
          <ac:picMkLst>
            <pc:docMk/>
            <pc:sldMk cId="3004262537" sldId="301"/>
            <ac:picMk id="2058" creationId="{4C292A71-5FF6-499D-AE0D-EF97A94FC11E}"/>
          </ac:picMkLst>
        </pc:picChg>
        <pc:picChg chg="add del">
          <ac:chgData name="Kerry Seitz" userId="f9a415f701e72ce8" providerId="LiveId" clId="{43F46238-BE81-4044-A69C-9A82F646C63D}" dt="2020-10-09T21:09:08.423" v="48095"/>
          <ac:picMkLst>
            <pc:docMk/>
            <pc:sldMk cId="3004262537" sldId="301"/>
            <ac:picMk id="2060" creationId="{39BCC26F-EB62-4FA6-840F-91C6C590370A}"/>
          </ac:picMkLst>
        </pc:picChg>
        <pc:picChg chg="add mod">
          <ac:chgData name="Kerry Seitz" userId="f9a415f701e72ce8" providerId="LiveId" clId="{43F46238-BE81-4044-A69C-9A82F646C63D}" dt="2020-10-09T21:30:02.654" v="48335"/>
          <ac:picMkLst>
            <pc:docMk/>
            <pc:sldMk cId="3004262537" sldId="301"/>
            <ac:picMk id="2062" creationId="{B8864EE5-B750-45A9-9BCC-EFAB3FD4651D}"/>
          </ac:picMkLst>
        </pc:picChg>
        <pc:picChg chg="add mod">
          <ac:chgData name="Kerry Seitz" userId="f9a415f701e72ce8" providerId="LiveId" clId="{43F46238-BE81-4044-A69C-9A82F646C63D}" dt="2020-10-09T21:39:35.996" v="48572" actId="1036"/>
          <ac:picMkLst>
            <pc:docMk/>
            <pc:sldMk cId="3004262537" sldId="301"/>
            <ac:picMk id="2064" creationId="{E5F7B688-9CA4-4A06-94AB-19E005F128C9}"/>
          </ac:picMkLst>
        </pc:picChg>
        <pc:picChg chg="add del mod">
          <ac:chgData name="Kerry Seitz" userId="f9a415f701e72ce8" providerId="LiveId" clId="{43F46238-BE81-4044-A69C-9A82F646C63D}" dt="2020-10-09T21:14:52.094" v="48178" actId="478"/>
          <ac:picMkLst>
            <pc:docMk/>
            <pc:sldMk cId="3004262537" sldId="301"/>
            <ac:picMk id="2066" creationId="{E635E3AE-5FD8-4A34-AEF4-F08D556E0CDF}"/>
          </ac:picMkLst>
        </pc:picChg>
        <pc:picChg chg="add mod">
          <ac:chgData name="Kerry Seitz" userId="f9a415f701e72ce8" providerId="LiveId" clId="{43F46238-BE81-4044-A69C-9A82F646C63D}" dt="2020-10-09T21:38:05.399" v="48498" actId="1037"/>
          <ac:picMkLst>
            <pc:docMk/>
            <pc:sldMk cId="3004262537" sldId="301"/>
            <ac:picMk id="2068" creationId="{C4E791ED-A8C8-489C-89E0-43755DAACD83}"/>
          </ac:picMkLst>
        </pc:picChg>
        <pc:picChg chg="add del mod">
          <ac:chgData name="Kerry Seitz" userId="f9a415f701e72ce8" providerId="LiveId" clId="{43F46238-BE81-4044-A69C-9A82F646C63D}" dt="2020-10-09T21:36:29.868" v="48404" actId="478"/>
          <ac:picMkLst>
            <pc:docMk/>
            <pc:sldMk cId="3004262537" sldId="301"/>
            <ac:picMk id="2070" creationId="{21D9DEC5-EB02-4D1A-B152-5226C639A43B}"/>
          </ac:picMkLst>
        </pc:picChg>
        <pc:picChg chg="add del">
          <ac:chgData name="Kerry Seitz" userId="f9a415f701e72ce8" providerId="LiveId" clId="{43F46238-BE81-4044-A69C-9A82F646C63D}" dt="2020-10-09T21:16:17.280" v="48232"/>
          <ac:picMkLst>
            <pc:docMk/>
            <pc:sldMk cId="3004262537" sldId="301"/>
            <ac:picMk id="2072" creationId="{9E4C8526-1F58-496F-A353-32B53E326CFB}"/>
          </ac:picMkLst>
        </pc:picChg>
        <pc:picChg chg="add mod">
          <ac:chgData name="Kerry Seitz" userId="f9a415f701e72ce8" providerId="LiveId" clId="{43F46238-BE81-4044-A69C-9A82F646C63D}" dt="2020-10-09T21:38:43.362" v="48550" actId="1038"/>
          <ac:picMkLst>
            <pc:docMk/>
            <pc:sldMk cId="3004262537" sldId="301"/>
            <ac:picMk id="2074" creationId="{896C2237-DCA0-4A1A-B9A7-4379EF41F5D7}"/>
          </ac:picMkLst>
        </pc:picChg>
        <pc:picChg chg="add del">
          <ac:chgData name="Kerry Seitz" userId="f9a415f701e72ce8" providerId="LiveId" clId="{43F46238-BE81-4044-A69C-9A82F646C63D}" dt="2020-10-09T21:35:03.859" v="48380"/>
          <ac:picMkLst>
            <pc:docMk/>
            <pc:sldMk cId="3004262537" sldId="301"/>
            <ac:picMk id="2076" creationId="{707A3425-3C8B-43DE-BE88-B617C6352B0E}"/>
          </ac:picMkLst>
        </pc:picChg>
        <pc:picChg chg="add mod">
          <ac:chgData name="Kerry Seitz" userId="f9a415f701e72ce8" providerId="LiveId" clId="{43F46238-BE81-4044-A69C-9A82F646C63D}" dt="2020-10-09T21:38:32.770" v="48530" actId="1037"/>
          <ac:picMkLst>
            <pc:docMk/>
            <pc:sldMk cId="3004262537" sldId="301"/>
            <ac:picMk id="2078" creationId="{0DBB11D1-3F2D-41A4-BBC9-EB0653DE6C84}"/>
          </ac:picMkLst>
        </pc:picChg>
      </pc:sldChg>
      <pc:sldChg chg="ord modTransition modNotesTx">
        <pc:chgData name="Kerry Seitz" userId="f9a415f701e72ce8" providerId="LiveId" clId="{43F46238-BE81-4044-A69C-9A82F646C63D}" dt="2020-10-07T18:00:03.692" v="41690" actId="20577"/>
        <pc:sldMkLst>
          <pc:docMk/>
          <pc:sldMk cId="1180337289" sldId="305"/>
        </pc:sldMkLst>
      </pc:sldChg>
      <pc:sldChg chg="modTransition">
        <pc:chgData name="Kerry Seitz" userId="f9a415f701e72ce8" providerId="LiveId" clId="{43F46238-BE81-4044-A69C-9A82F646C63D}" dt="2020-10-06T22:22:03.081" v="16952"/>
        <pc:sldMkLst>
          <pc:docMk/>
          <pc:sldMk cId="246129262" sldId="306"/>
        </pc:sldMkLst>
      </pc:sldChg>
      <pc:sldChg chg="modTransition">
        <pc:chgData name="Kerry Seitz" userId="f9a415f701e72ce8" providerId="LiveId" clId="{43F46238-BE81-4044-A69C-9A82F646C63D}" dt="2020-10-06T22:22:03.081" v="16952"/>
        <pc:sldMkLst>
          <pc:docMk/>
          <pc:sldMk cId="3957103797" sldId="310"/>
        </pc:sldMkLst>
      </pc:sldChg>
      <pc:sldChg chg="modTransition">
        <pc:chgData name="Kerry Seitz" userId="f9a415f701e72ce8" providerId="LiveId" clId="{43F46238-BE81-4044-A69C-9A82F646C63D}" dt="2020-10-06T22:22:03.081" v="16952"/>
        <pc:sldMkLst>
          <pc:docMk/>
          <pc:sldMk cId="1028827063" sldId="311"/>
        </pc:sldMkLst>
      </pc:sldChg>
      <pc:sldChg chg="modTransition">
        <pc:chgData name="Kerry Seitz" userId="f9a415f701e72ce8" providerId="LiveId" clId="{43F46238-BE81-4044-A69C-9A82F646C63D}" dt="2020-10-06T22:22:03.081" v="16952"/>
        <pc:sldMkLst>
          <pc:docMk/>
          <pc:sldMk cId="1489919310" sldId="313"/>
        </pc:sldMkLst>
      </pc:sldChg>
      <pc:sldChg chg="modTransition">
        <pc:chgData name="Kerry Seitz" userId="f9a415f701e72ce8" providerId="LiveId" clId="{43F46238-BE81-4044-A69C-9A82F646C63D}" dt="2020-10-06T22:22:03.081" v="16952"/>
        <pc:sldMkLst>
          <pc:docMk/>
          <pc:sldMk cId="3211970951" sldId="315"/>
        </pc:sldMkLst>
      </pc:sldChg>
      <pc:sldChg chg="modTransition modNotesTx">
        <pc:chgData name="Kerry Seitz" userId="f9a415f701e72ce8" providerId="LiveId" clId="{43F46238-BE81-4044-A69C-9A82F646C63D}" dt="2020-10-07T17:58:10.854" v="41570" actId="20577"/>
        <pc:sldMkLst>
          <pc:docMk/>
          <pc:sldMk cId="3166558130" sldId="317"/>
        </pc:sldMkLst>
      </pc:sldChg>
      <pc:sldChg chg="ord modTransition modNotesTx">
        <pc:chgData name="Kerry Seitz" userId="f9a415f701e72ce8" providerId="LiveId" clId="{43F46238-BE81-4044-A69C-9A82F646C63D}" dt="2020-10-07T17:56:19.323" v="41523" actId="20578"/>
        <pc:sldMkLst>
          <pc:docMk/>
          <pc:sldMk cId="1915658468" sldId="318"/>
        </pc:sldMkLst>
      </pc:sldChg>
      <pc:sldChg chg="modSp mod modTransition">
        <pc:chgData name="Kerry Seitz" userId="f9a415f701e72ce8" providerId="LiveId" clId="{43F46238-BE81-4044-A69C-9A82F646C63D}" dt="2020-10-07T17:12:35.344" v="37093" actId="1038"/>
        <pc:sldMkLst>
          <pc:docMk/>
          <pc:sldMk cId="3827226670" sldId="320"/>
        </pc:sldMkLst>
        <pc:spChg chg="mod">
          <ac:chgData name="Kerry Seitz" userId="f9a415f701e72ce8" providerId="LiveId" clId="{43F46238-BE81-4044-A69C-9A82F646C63D}" dt="2020-10-07T17:12:35.344" v="37093" actId="1038"/>
          <ac:spMkLst>
            <pc:docMk/>
            <pc:sldMk cId="3827226670" sldId="320"/>
            <ac:spMk id="5" creationId="{00000000-0000-0000-0000-000000000000}"/>
          </ac:spMkLst>
        </pc:spChg>
      </pc:sldChg>
      <pc:sldChg chg="modTransition">
        <pc:chgData name="Kerry Seitz" userId="f9a415f701e72ce8" providerId="LiveId" clId="{43F46238-BE81-4044-A69C-9A82F646C63D}" dt="2020-10-06T22:22:03.081" v="16952"/>
        <pc:sldMkLst>
          <pc:docMk/>
          <pc:sldMk cId="1387388500" sldId="321"/>
        </pc:sldMkLst>
      </pc:sldChg>
      <pc:sldChg chg="modTransition">
        <pc:chgData name="Kerry Seitz" userId="f9a415f701e72ce8" providerId="LiveId" clId="{43F46238-BE81-4044-A69C-9A82F646C63D}" dt="2020-10-06T22:22:03.081" v="16952"/>
        <pc:sldMkLst>
          <pc:docMk/>
          <pc:sldMk cId="3181615563" sldId="322"/>
        </pc:sldMkLst>
      </pc:sldChg>
      <pc:sldChg chg="modTransition">
        <pc:chgData name="Kerry Seitz" userId="f9a415f701e72ce8" providerId="LiveId" clId="{43F46238-BE81-4044-A69C-9A82F646C63D}" dt="2020-10-06T22:22:03.081" v="16952"/>
        <pc:sldMkLst>
          <pc:docMk/>
          <pc:sldMk cId="2644192656" sldId="323"/>
        </pc:sldMkLst>
      </pc:sldChg>
      <pc:sldChg chg="modTransition">
        <pc:chgData name="Kerry Seitz" userId="f9a415f701e72ce8" providerId="LiveId" clId="{43F46238-BE81-4044-A69C-9A82F646C63D}" dt="2020-10-06T22:22:03.081" v="16952"/>
        <pc:sldMkLst>
          <pc:docMk/>
          <pc:sldMk cId="1268983492" sldId="325"/>
        </pc:sldMkLst>
      </pc:sldChg>
      <pc:sldChg chg="modTransition">
        <pc:chgData name="Kerry Seitz" userId="f9a415f701e72ce8" providerId="LiveId" clId="{43F46238-BE81-4044-A69C-9A82F646C63D}" dt="2020-10-06T22:22:03.081" v="16952"/>
        <pc:sldMkLst>
          <pc:docMk/>
          <pc:sldMk cId="2287586343" sldId="330"/>
        </pc:sldMkLst>
      </pc:sldChg>
      <pc:sldChg chg="modSp modTransition">
        <pc:chgData name="Kerry Seitz" userId="f9a415f701e72ce8" providerId="LiveId" clId="{43F46238-BE81-4044-A69C-9A82F646C63D}" dt="2020-10-09T22:12:38.059" v="48656" actId="6549"/>
        <pc:sldMkLst>
          <pc:docMk/>
          <pc:sldMk cId="4167942221" sldId="331"/>
        </pc:sldMkLst>
        <pc:spChg chg="mod">
          <ac:chgData name="Kerry Seitz" userId="f9a415f701e72ce8" providerId="LiveId" clId="{43F46238-BE81-4044-A69C-9A82F646C63D}" dt="2020-10-09T22:12:38.059" v="48656" actId="6549"/>
          <ac:spMkLst>
            <pc:docMk/>
            <pc:sldMk cId="4167942221" sldId="331"/>
            <ac:spMk id="7" creationId="{00000000-0000-0000-0000-000000000000}"/>
          </ac:spMkLst>
        </pc:spChg>
      </pc:sldChg>
      <pc:sldChg chg="modTransition modNotesTx">
        <pc:chgData name="Kerry Seitz" userId="f9a415f701e72ce8" providerId="LiveId" clId="{43F46238-BE81-4044-A69C-9A82F646C63D}" dt="2020-10-12T01:31:22.843" v="52238" actId="6549"/>
        <pc:sldMkLst>
          <pc:docMk/>
          <pc:sldMk cId="149851492" sldId="333"/>
        </pc:sldMkLst>
      </pc:sldChg>
      <pc:sldChg chg="modTransition">
        <pc:chgData name="Kerry Seitz" userId="f9a415f701e72ce8" providerId="LiveId" clId="{43F46238-BE81-4044-A69C-9A82F646C63D}" dt="2020-10-06T22:22:03.081" v="16952"/>
        <pc:sldMkLst>
          <pc:docMk/>
          <pc:sldMk cId="3917148028" sldId="334"/>
        </pc:sldMkLst>
      </pc:sldChg>
      <pc:sldChg chg="modTransition">
        <pc:chgData name="Kerry Seitz" userId="f9a415f701e72ce8" providerId="LiveId" clId="{43F46238-BE81-4044-A69C-9A82F646C63D}" dt="2020-10-06T22:22:03.081" v="16952"/>
        <pc:sldMkLst>
          <pc:docMk/>
          <pc:sldMk cId="4029961304" sldId="335"/>
        </pc:sldMkLst>
      </pc:sldChg>
      <pc:sldChg chg="addSp delSp mod modTransition modShow modNotesTx">
        <pc:chgData name="Kerry Seitz" userId="f9a415f701e72ce8" providerId="LiveId" clId="{43F46238-BE81-4044-A69C-9A82F646C63D}" dt="2020-10-12T00:11:35.204" v="51691" actId="22"/>
        <pc:sldMkLst>
          <pc:docMk/>
          <pc:sldMk cId="442055670" sldId="337"/>
        </pc:sldMkLst>
        <pc:spChg chg="add del">
          <ac:chgData name="Kerry Seitz" userId="f9a415f701e72ce8" providerId="LiveId" clId="{43F46238-BE81-4044-A69C-9A82F646C63D}" dt="2020-10-12T00:11:35.204" v="51691" actId="22"/>
          <ac:spMkLst>
            <pc:docMk/>
            <pc:sldMk cId="442055670" sldId="337"/>
            <ac:spMk id="3" creationId="{9AD18ADD-7C0B-4C68-A91F-3875734B4248}"/>
          </ac:spMkLst>
        </pc:spChg>
      </pc:sldChg>
      <pc:sldChg chg="modTransition">
        <pc:chgData name="Kerry Seitz" userId="f9a415f701e72ce8" providerId="LiveId" clId="{43F46238-BE81-4044-A69C-9A82F646C63D}" dt="2020-10-06T22:22:03.081" v="16952"/>
        <pc:sldMkLst>
          <pc:docMk/>
          <pc:sldMk cId="2334157677" sldId="338"/>
        </pc:sldMkLst>
      </pc:sldChg>
      <pc:sldChg chg="modTransition">
        <pc:chgData name="Kerry Seitz" userId="f9a415f701e72ce8" providerId="LiveId" clId="{43F46238-BE81-4044-A69C-9A82F646C63D}" dt="2020-10-06T22:22:03.081" v="16952"/>
        <pc:sldMkLst>
          <pc:docMk/>
          <pc:sldMk cId="2090297176" sldId="339"/>
        </pc:sldMkLst>
      </pc:sldChg>
      <pc:sldChg chg="modTransition">
        <pc:chgData name="Kerry Seitz" userId="f9a415f701e72ce8" providerId="LiveId" clId="{43F46238-BE81-4044-A69C-9A82F646C63D}" dt="2020-10-06T22:22:03.081" v="16952"/>
        <pc:sldMkLst>
          <pc:docMk/>
          <pc:sldMk cId="3996166130" sldId="340"/>
        </pc:sldMkLst>
      </pc:sldChg>
      <pc:sldChg chg="modTransition">
        <pc:chgData name="Kerry Seitz" userId="f9a415f701e72ce8" providerId="LiveId" clId="{43F46238-BE81-4044-A69C-9A82F646C63D}" dt="2020-10-06T22:22:03.081" v="16952"/>
        <pc:sldMkLst>
          <pc:docMk/>
          <pc:sldMk cId="3951280801" sldId="341"/>
        </pc:sldMkLst>
      </pc:sldChg>
      <pc:sldChg chg="modTransition">
        <pc:chgData name="Kerry Seitz" userId="f9a415f701e72ce8" providerId="LiveId" clId="{43F46238-BE81-4044-A69C-9A82F646C63D}" dt="2020-10-06T22:22:03.081" v="16952"/>
        <pc:sldMkLst>
          <pc:docMk/>
          <pc:sldMk cId="390363189" sldId="342"/>
        </pc:sldMkLst>
      </pc:sldChg>
      <pc:sldChg chg="modSp mod modTransition modNotesTx">
        <pc:chgData name="Kerry Seitz" userId="f9a415f701e72ce8" providerId="LiveId" clId="{43F46238-BE81-4044-A69C-9A82F646C63D}" dt="2020-10-12T01:30:27.176" v="52071" actId="20577"/>
        <pc:sldMkLst>
          <pc:docMk/>
          <pc:sldMk cId="1828767637" sldId="343"/>
        </pc:sldMkLst>
        <pc:spChg chg="mod">
          <ac:chgData name="Kerry Seitz" userId="f9a415f701e72ce8" providerId="LiveId" clId="{43F46238-BE81-4044-A69C-9A82F646C63D}" dt="2020-10-12T01:30:27.176" v="52071" actId="20577"/>
          <ac:spMkLst>
            <pc:docMk/>
            <pc:sldMk cId="1828767637" sldId="343"/>
            <ac:spMk id="7" creationId="{00000000-0000-0000-0000-000000000000}"/>
          </ac:spMkLst>
        </pc:spChg>
      </pc:sldChg>
      <pc:sldChg chg="modSp modTransition modNotesTx">
        <pc:chgData name="Kerry Seitz" userId="f9a415f701e72ce8" providerId="LiveId" clId="{43F46238-BE81-4044-A69C-9A82F646C63D}" dt="2020-10-12T01:29:58.573" v="52044" actId="20577"/>
        <pc:sldMkLst>
          <pc:docMk/>
          <pc:sldMk cId="669184620" sldId="346"/>
        </pc:sldMkLst>
        <pc:spChg chg="mod">
          <ac:chgData name="Kerry Seitz" userId="f9a415f701e72ce8" providerId="LiveId" clId="{43F46238-BE81-4044-A69C-9A82F646C63D}" dt="2020-10-09T22:13:36.325" v="48677" actId="20577"/>
          <ac:spMkLst>
            <pc:docMk/>
            <pc:sldMk cId="669184620" sldId="346"/>
            <ac:spMk id="7" creationId="{00000000-0000-0000-0000-000000000000}"/>
          </ac:spMkLst>
        </pc:spChg>
      </pc:sldChg>
      <pc:sldChg chg="modTransition">
        <pc:chgData name="Kerry Seitz" userId="f9a415f701e72ce8" providerId="LiveId" clId="{43F46238-BE81-4044-A69C-9A82F646C63D}" dt="2020-10-06T22:22:03.081" v="16952"/>
        <pc:sldMkLst>
          <pc:docMk/>
          <pc:sldMk cId="361052827" sldId="348"/>
        </pc:sldMkLst>
      </pc:sldChg>
      <pc:sldChg chg="modSp mod modTransition">
        <pc:chgData name="Kerry Seitz" userId="f9a415f701e72ce8" providerId="LiveId" clId="{43F46238-BE81-4044-A69C-9A82F646C63D}" dt="2020-10-12T20:00:02.002" v="52475" actId="20577"/>
        <pc:sldMkLst>
          <pc:docMk/>
          <pc:sldMk cId="3317814754" sldId="350"/>
        </pc:sldMkLst>
        <pc:spChg chg="mod">
          <ac:chgData name="Kerry Seitz" userId="f9a415f701e72ce8" providerId="LiveId" clId="{43F46238-BE81-4044-A69C-9A82F646C63D}" dt="2020-10-12T20:00:02.002" v="52475" actId="20577"/>
          <ac:spMkLst>
            <pc:docMk/>
            <pc:sldMk cId="3317814754" sldId="350"/>
            <ac:spMk id="7" creationId="{00000000-0000-0000-0000-000000000000}"/>
          </ac:spMkLst>
        </pc:spChg>
      </pc:sldChg>
      <pc:sldChg chg="modTransition">
        <pc:chgData name="Kerry Seitz" userId="f9a415f701e72ce8" providerId="LiveId" clId="{43F46238-BE81-4044-A69C-9A82F646C63D}" dt="2020-10-06T22:22:03.081" v="16952"/>
        <pc:sldMkLst>
          <pc:docMk/>
          <pc:sldMk cId="3284108163" sldId="352"/>
        </pc:sldMkLst>
      </pc:sldChg>
      <pc:sldChg chg="modTransition">
        <pc:chgData name="Kerry Seitz" userId="f9a415f701e72ce8" providerId="LiveId" clId="{43F46238-BE81-4044-A69C-9A82F646C63D}" dt="2020-10-06T22:22:03.081" v="16952"/>
        <pc:sldMkLst>
          <pc:docMk/>
          <pc:sldMk cId="2596850738" sldId="353"/>
        </pc:sldMkLst>
      </pc:sldChg>
      <pc:sldChg chg="modTransition">
        <pc:chgData name="Kerry Seitz" userId="f9a415f701e72ce8" providerId="LiveId" clId="{43F46238-BE81-4044-A69C-9A82F646C63D}" dt="2020-10-06T22:22:03.081" v="16952"/>
        <pc:sldMkLst>
          <pc:docMk/>
          <pc:sldMk cId="1951857070" sldId="354"/>
        </pc:sldMkLst>
      </pc:sldChg>
      <pc:sldChg chg="modTransition">
        <pc:chgData name="Kerry Seitz" userId="f9a415f701e72ce8" providerId="LiveId" clId="{43F46238-BE81-4044-A69C-9A82F646C63D}" dt="2020-10-06T22:22:03.081" v="16952"/>
        <pc:sldMkLst>
          <pc:docMk/>
          <pc:sldMk cId="3940174159" sldId="355"/>
        </pc:sldMkLst>
      </pc:sldChg>
      <pc:sldChg chg="modTransition">
        <pc:chgData name="Kerry Seitz" userId="f9a415f701e72ce8" providerId="LiveId" clId="{43F46238-BE81-4044-A69C-9A82F646C63D}" dt="2020-10-06T22:22:03.081" v="16952"/>
        <pc:sldMkLst>
          <pc:docMk/>
          <pc:sldMk cId="2632602568" sldId="356"/>
        </pc:sldMkLst>
      </pc:sldChg>
      <pc:sldChg chg="modTransition">
        <pc:chgData name="Kerry Seitz" userId="f9a415f701e72ce8" providerId="LiveId" clId="{43F46238-BE81-4044-A69C-9A82F646C63D}" dt="2020-10-06T22:22:03.081" v="16952"/>
        <pc:sldMkLst>
          <pc:docMk/>
          <pc:sldMk cId="3474436206" sldId="357"/>
        </pc:sldMkLst>
      </pc:sldChg>
      <pc:sldChg chg="modTransition">
        <pc:chgData name="Kerry Seitz" userId="f9a415f701e72ce8" providerId="LiveId" clId="{43F46238-BE81-4044-A69C-9A82F646C63D}" dt="2020-10-06T22:22:03.081" v="16952"/>
        <pc:sldMkLst>
          <pc:docMk/>
          <pc:sldMk cId="4158270617" sldId="358"/>
        </pc:sldMkLst>
      </pc:sldChg>
      <pc:sldChg chg="modTransition modNotesTx">
        <pc:chgData name="Kerry Seitz" userId="f9a415f701e72ce8" providerId="LiveId" clId="{43F46238-BE81-4044-A69C-9A82F646C63D}" dt="2020-10-12T01:02:38.499" v="51960" actId="20577"/>
        <pc:sldMkLst>
          <pc:docMk/>
          <pc:sldMk cId="4050149738" sldId="359"/>
        </pc:sldMkLst>
      </pc:sldChg>
      <pc:sldChg chg="modTransition modNotesTx">
        <pc:chgData name="Kerry Seitz" userId="f9a415f701e72ce8" providerId="LiveId" clId="{43F46238-BE81-4044-A69C-9A82F646C63D}" dt="2020-10-07T20:31:53.519" v="46218" actId="20577"/>
        <pc:sldMkLst>
          <pc:docMk/>
          <pc:sldMk cId="1238660659" sldId="361"/>
        </pc:sldMkLst>
      </pc:sldChg>
      <pc:sldChg chg="modTransition">
        <pc:chgData name="Kerry Seitz" userId="f9a415f701e72ce8" providerId="LiveId" clId="{43F46238-BE81-4044-A69C-9A82F646C63D}" dt="2020-10-06T22:22:03.081" v="16952"/>
        <pc:sldMkLst>
          <pc:docMk/>
          <pc:sldMk cId="3239185985" sldId="362"/>
        </pc:sldMkLst>
      </pc:sldChg>
      <pc:sldChg chg="modTransition">
        <pc:chgData name="Kerry Seitz" userId="f9a415f701e72ce8" providerId="LiveId" clId="{43F46238-BE81-4044-A69C-9A82F646C63D}" dt="2020-10-06T22:22:03.081" v="16952"/>
        <pc:sldMkLst>
          <pc:docMk/>
          <pc:sldMk cId="1662271257" sldId="363"/>
        </pc:sldMkLst>
      </pc:sldChg>
      <pc:sldChg chg="modTransition modNotesTx">
        <pc:chgData name="Kerry Seitz" userId="f9a415f701e72ce8" providerId="LiveId" clId="{43F46238-BE81-4044-A69C-9A82F646C63D}" dt="2020-10-07T20:32:04.202" v="46255" actId="20577"/>
        <pc:sldMkLst>
          <pc:docMk/>
          <pc:sldMk cId="1119528183" sldId="364"/>
        </pc:sldMkLst>
      </pc:sldChg>
      <pc:sldChg chg="modTransition modAnim">
        <pc:chgData name="Kerry Seitz" userId="f9a415f701e72ce8" providerId="LiveId" clId="{43F46238-BE81-4044-A69C-9A82F646C63D}" dt="2020-10-07T18:49:50.166" v="42771"/>
        <pc:sldMkLst>
          <pc:docMk/>
          <pc:sldMk cId="2345020338" sldId="366"/>
        </pc:sldMkLst>
      </pc:sldChg>
      <pc:sldChg chg="modTransition modNotesTx">
        <pc:chgData name="Kerry Seitz" userId="f9a415f701e72ce8" providerId="LiveId" clId="{43F46238-BE81-4044-A69C-9A82F646C63D}" dt="2020-10-07T20:32:43.230" v="46258" actId="20577"/>
        <pc:sldMkLst>
          <pc:docMk/>
          <pc:sldMk cId="49034593" sldId="367"/>
        </pc:sldMkLst>
      </pc:sldChg>
      <pc:sldChg chg="modTransition">
        <pc:chgData name="Kerry Seitz" userId="f9a415f701e72ce8" providerId="LiveId" clId="{43F46238-BE81-4044-A69C-9A82F646C63D}" dt="2020-10-06T22:22:03.081" v="16952"/>
        <pc:sldMkLst>
          <pc:docMk/>
          <pc:sldMk cId="187060812" sldId="368"/>
        </pc:sldMkLst>
      </pc:sldChg>
      <pc:sldChg chg="modTransition">
        <pc:chgData name="Kerry Seitz" userId="f9a415f701e72ce8" providerId="LiveId" clId="{43F46238-BE81-4044-A69C-9A82F646C63D}" dt="2020-10-06T22:22:03.081" v="16952"/>
        <pc:sldMkLst>
          <pc:docMk/>
          <pc:sldMk cId="3627980855" sldId="369"/>
        </pc:sldMkLst>
      </pc:sldChg>
      <pc:sldChg chg="modTransition">
        <pc:chgData name="Kerry Seitz" userId="f9a415f701e72ce8" providerId="LiveId" clId="{43F46238-BE81-4044-A69C-9A82F646C63D}" dt="2020-10-06T22:22:03.081" v="16952"/>
        <pc:sldMkLst>
          <pc:docMk/>
          <pc:sldMk cId="1357301414" sldId="370"/>
        </pc:sldMkLst>
      </pc:sldChg>
      <pc:sldChg chg="add del">
        <pc:chgData name="Kerry Seitz" userId="f9a415f701e72ce8" providerId="LiveId" clId="{43F46238-BE81-4044-A69C-9A82F646C63D}" dt="2020-10-05T19:29:17.123" v="97" actId="47"/>
        <pc:sldMkLst>
          <pc:docMk/>
          <pc:sldMk cId="3324219273" sldId="371"/>
        </pc:sldMkLst>
      </pc:sldChg>
      <pc:sldChg chg="modSp add del mod modTransition modNotesTx">
        <pc:chgData name="Kerry Seitz" userId="f9a415f701e72ce8" providerId="LiveId" clId="{43F46238-BE81-4044-A69C-9A82F646C63D}" dt="2020-10-06T22:22:03.081" v="16952"/>
        <pc:sldMkLst>
          <pc:docMk/>
          <pc:sldMk cId="3759516647" sldId="371"/>
        </pc:sldMkLst>
        <pc:spChg chg="mod">
          <ac:chgData name="Kerry Seitz" userId="f9a415f701e72ce8" providerId="LiveId" clId="{43F46238-BE81-4044-A69C-9A82F646C63D}" dt="2020-10-05T19:36:57.258" v="956" actId="404"/>
          <ac:spMkLst>
            <pc:docMk/>
            <pc:sldMk cId="3759516647" sldId="371"/>
            <ac:spMk id="2" creationId="{1543D53B-7497-424D-A5A6-6F2C80C5EDE8}"/>
          </ac:spMkLst>
        </pc:spChg>
      </pc:sldChg>
      <pc:sldChg chg="addSp modSp add mod modTransition modAnim modNotesTx">
        <pc:chgData name="Kerry Seitz" userId="f9a415f701e72ce8" providerId="LiveId" clId="{43F46238-BE81-4044-A69C-9A82F646C63D}" dt="2020-10-06T22:22:03.081" v="16952"/>
        <pc:sldMkLst>
          <pc:docMk/>
          <pc:sldMk cId="532138324" sldId="372"/>
        </pc:sldMkLst>
        <pc:spChg chg="mod">
          <ac:chgData name="Kerry Seitz" userId="f9a415f701e72ce8" providerId="LiveId" clId="{43F46238-BE81-4044-A69C-9A82F646C63D}" dt="2020-10-05T19:54:22.726" v="2437" actId="1036"/>
          <ac:spMkLst>
            <pc:docMk/>
            <pc:sldMk cId="532138324" sldId="372"/>
            <ac:spMk id="2" creationId="{1543D53B-7497-424D-A5A6-6F2C80C5EDE8}"/>
          </ac:spMkLst>
        </pc:spChg>
        <pc:spChg chg="add mod">
          <ac:chgData name="Kerry Seitz" userId="f9a415f701e72ce8" providerId="LiveId" clId="{43F46238-BE81-4044-A69C-9A82F646C63D}" dt="2020-10-05T19:54:26.222" v="2441" actId="1038"/>
          <ac:spMkLst>
            <pc:docMk/>
            <pc:sldMk cId="532138324" sldId="372"/>
            <ac:spMk id="3" creationId="{98431D29-FD0C-4C04-9A68-9D8CF0D0DCAF}"/>
          </ac:spMkLst>
        </pc:spChg>
        <pc:spChg chg="add mod">
          <ac:chgData name="Kerry Seitz" userId="f9a415f701e72ce8" providerId="LiveId" clId="{43F46238-BE81-4044-A69C-9A82F646C63D}" dt="2020-10-05T19:57:16.035" v="2596" actId="1076"/>
          <ac:spMkLst>
            <pc:docMk/>
            <pc:sldMk cId="532138324" sldId="372"/>
            <ac:spMk id="4" creationId="{ED951F01-E78E-4718-867C-552AF7A90FBA}"/>
          </ac:spMkLst>
        </pc:spChg>
        <pc:spChg chg="add mod">
          <ac:chgData name="Kerry Seitz" userId="f9a415f701e72ce8" providerId="LiveId" clId="{43F46238-BE81-4044-A69C-9A82F646C63D}" dt="2020-10-05T19:57:00.995" v="2589" actId="1076"/>
          <ac:spMkLst>
            <pc:docMk/>
            <pc:sldMk cId="532138324" sldId="372"/>
            <ac:spMk id="13" creationId="{15D6F5BD-26E7-428F-81E5-502145DFFABC}"/>
          </ac:spMkLst>
        </pc:spChg>
        <pc:spChg chg="add mod">
          <ac:chgData name="Kerry Seitz" userId="f9a415f701e72ce8" providerId="LiveId" clId="{43F46238-BE81-4044-A69C-9A82F646C63D}" dt="2020-10-05T19:58:56.055" v="2606" actId="14100"/>
          <ac:spMkLst>
            <pc:docMk/>
            <pc:sldMk cId="532138324" sldId="372"/>
            <ac:spMk id="16" creationId="{84D00893-6AC5-49AA-8095-DB29AADFE455}"/>
          </ac:spMkLst>
        </pc:spChg>
        <pc:cxnChg chg="add mod">
          <ac:chgData name="Kerry Seitz" userId="f9a415f701e72ce8" providerId="LiveId" clId="{43F46238-BE81-4044-A69C-9A82F646C63D}" dt="2020-10-05T19:57:17.985" v="2597" actId="14100"/>
          <ac:cxnSpMkLst>
            <pc:docMk/>
            <pc:sldMk cId="532138324" sldId="372"/>
            <ac:cxnSpMk id="6" creationId="{2C46B34A-652C-4FE2-BCD4-003D91A2E46E}"/>
          </ac:cxnSpMkLst>
        </pc:cxnChg>
        <pc:cxnChg chg="add mod">
          <ac:chgData name="Kerry Seitz" userId="f9a415f701e72ce8" providerId="LiveId" clId="{43F46238-BE81-4044-A69C-9A82F646C63D}" dt="2020-10-05T19:56:59.069" v="2588" actId="1076"/>
          <ac:cxnSpMkLst>
            <pc:docMk/>
            <pc:sldMk cId="532138324" sldId="372"/>
            <ac:cxnSpMk id="14" creationId="{4153248F-B01D-49F5-9578-46B288F55326}"/>
          </ac:cxnSpMkLst>
        </pc:cxnChg>
      </pc:sldChg>
      <pc:sldChg chg="addSp delSp modSp new mod modTransition modAnim modNotesTx">
        <pc:chgData name="Kerry Seitz" userId="f9a415f701e72ce8" providerId="LiveId" clId="{43F46238-BE81-4044-A69C-9A82F646C63D}" dt="2020-10-09T22:35:02.369" v="48693"/>
        <pc:sldMkLst>
          <pc:docMk/>
          <pc:sldMk cId="694748193" sldId="373"/>
        </pc:sldMkLst>
        <pc:spChg chg="mod">
          <ac:chgData name="Kerry Seitz" userId="f9a415f701e72ce8" providerId="LiveId" clId="{43F46238-BE81-4044-A69C-9A82F646C63D}" dt="2020-10-05T21:04:34.161" v="2709" actId="114"/>
          <ac:spMkLst>
            <pc:docMk/>
            <pc:sldMk cId="694748193" sldId="373"/>
            <ac:spMk id="2" creationId="{07BEDE09-BA69-4B84-9C21-072FCF0C199D}"/>
          </ac:spMkLst>
        </pc:spChg>
        <pc:spChg chg="mod">
          <ac:chgData name="Kerry Seitz" userId="f9a415f701e72ce8" providerId="LiveId" clId="{43F46238-BE81-4044-A69C-9A82F646C63D}" dt="2020-10-05T21:19:35.116" v="3776" actId="20577"/>
          <ac:spMkLst>
            <pc:docMk/>
            <pc:sldMk cId="694748193" sldId="373"/>
            <ac:spMk id="3" creationId="{3BD57694-1C55-4F13-986B-9CDCBC5E6613}"/>
          </ac:spMkLst>
        </pc:spChg>
        <pc:spChg chg="mod">
          <ac:chgData name="Kerry Seitz" userId="f9a415f701e72ce8" providerId="LiveId" clId="{43F46238-BE81-4044-A69C-9A82F646C63D}" dt="2020-10-05T21:17:43.692" v="3695" actId="1076"/>
          <ac:spMkLst>
            <pc:docMk/>
            <pc:sldMk cId="694748193" sldId="373"/>
            <ac:spMk id="7" creationId="{C47FEAC3-8F4A-44FA-9704-2D655DF12BC6}"/>
          </ac:spMkLst>
        </pc:spChg>
        <pc:spChg chg="mod">
          <ac:chgData name="Kerry Seitz" userId="f9a415f701e72ce8" providerId="LiveId" clId="{43F46238-BE81-4044-A69C-9A82F646C63D}" dt="2020-10-05T21:17:43.692" v="3695" actId="1076"/>
          <ac:spMkLst>
            <pc:docMk/>
            <pc:sldMk cId="694748193" sldId="373"/>
            <ac:spMk id="10" creationId="{05E4A42C-9BD6-4557-A1A5-E460F690FBB1}"/>
          </ac:spMkLst>
        </pc:spChg>
        <pc:spChg chg="mod">
          <ac:chgData name="Kerry Seitz" userId="f9a415f701e72ce8" providerId="LiveId" clId="{43F46238-BE81-4044-A69C-9A82F646C63D}" dt="2020-10-05T21:17:43.692" v="3695" actId="1076"/>
          <ac:spMkLst>
            <pc:docMk/>
            <pc:sldMk cId="694748193" sldId="373"/>
            <ac:spMk id="14" creationId="{1AFBC8E8-785B-4C73-98AC-27529B008AAF}"/>
          </ac:spMkLst>
        </pc:spChg>
        <pc:spChg chg="mod">
          <ac:chgData name="Kerry Seitz" userId="f9a415f701e72ce8" providerId="LiveId" clId="{43F46238-BE81-4044-A69C-9A82F646C63D}" dt="2020-10-05T21:17:43.692" v="3695" actId="1076"/>
          <ac:spMkLst>
            <pc:docMk/>
            <pc:sldMk cId="694748193" sldId="373"/>
            <ac:spMk id="17" creationId="{C9CD4F2F-221B-4D83-872A-8B02469E93CF}"/>
          </ac:spMkLst>
        </pc:spChg>
        <pc:spChg chg="mod">
          <ac:chgData name="Kerry Seitz" userId="f9a415f701e72ce8" providerId="LiveId" clId="{43F46238-BE81-4044-A69C-9A82F646C63D}" dt="2020-10-05T21:17:46.917" v="3697"/>
          <ac:spMkLst>
            <pc:docMk/>
            <pc:sldMk cId="694748193" sldId="373"/>
            <ac:spMk id="20" creationId="{65052E1B-3C28-41CE-9E44-F80DA190C05B}"/>
          </ac:spMkLst>
        </pc:spChg>
        <pc:spChg chg="mod">
          <ac:chgData name="Kerry Seitz" userId="f9a415f701e72ce8" providerId="LiveId" clId="{43F46238-BE81-4044-A69C-9A82F646C63D}" dt="2020-10-05T21:17:46.917" v="3697"/>
          <ac:spMkLst>
            <pc:docMk/>
            <pc:sldMk cId="694748193" sldId="373"/>
            <ac:spMk id="23" creationId="{ED60502D-CC4A-473D-98A8-668511065487}"/>
          </ac:spMkLst>
        </pc:spChg>
        <pc:spChg chg="mod">
          <ac:chgData name="Kerry Seitz" userId="f9a415f701e72ce8" providerId="LiveId" clId="{43F46238-BE81-4044-A69C-9A82F646C63D}" dt="2020-10-05T21:17:46.917" v="3697"/>
          <ac:spMkLst>
            <pc:docMk/>
            <pc:sldMk cId="694748193" sldId="373"/>
            <ac:spMk id="27" creationId="{1F333762-438A-4B97-8B80-67F1A1B815C5}"/>
          </ac:spMkLst>
        </pc:spChg>
        <pc:spChg chg="mod">
          <ac:chgData name="Kerry Seitz" userId="f9a415f701e72ce8" providerId="LiveId" clId="{43F46238-BE81-4044-A69C-9A82F646C63D}" dt="2020-10-05T21:17:46.917" v="3697"/>
          <ac:spMkLst>
            <pc:docMk/>
            <pc:sldMk cId="694748193" sldId="373"/>
            <ac:spMk id="30" creationId="{06610DF7-AE0B-48E9-9BFD-9D39D05F8599}"/>
          </ac:spMkLst>
        </pc:spChg>
        <pc:spChg chg="mod topLvl">
          <ac:chgData name="Kerry Seitz" userId="f9a415f701e72ce8" providerId="LiveId" clId="{43F46238-BE81-4044-A69C-9A82F646C63D}" dt="2020-10-05T21:22:13.429" v="3834" actId="12789"/>
          <ac:spMkLst>
            <pc:docMk/>
            <pc:sldMk cId="694748193" sldId="373"/>
            <ac:spMk id="33" creationId="{E34C39FC-DD13-4E27-AD77-5997C80AD2AB}"/>
          </ac:spMkLst>
        </pc:spChg>
        <pc:spChg chg="mod topLvl">
          <ac:chgData name="Kerry Seitz" userId="f9a415f701e72ce8" providerId="LiveId" clId="{43F46238-BE81-4044-A69C-9A82F646C63D}" dt="2020-10-05T21:22:13.429" v="3834" actId="12789"/>
          <ac:spMkLst>
            <pc:docMk/>
            <pc:sldMk cId="694748193" sldId="373"/>
            <ac:spMk id="36" creationId="{F4B5B6AE-5D8D-449C-8499-29F85CA9186A}"/>
          </ac:spMkLst>
        </pc:spChg>
        <pc:spChg chg="mod topLvl">
          <ac:chgData name="Kerry Seitz" userId="f9a415f701e72ce8" providerId="LiveId" clId="{43F46238-BE81-4044-A69C-9A82F646C63D}" dt="2020-10-05T21:22:13.429" v="3834" actId="12789"/>
          <ac:spMkLst>
            <pc:docMk/>
            <pc:sldMk cId="694748193" sldId="373"/>
            <ac:spMk id="40" creationId="{F11050A3-57D7-4EFB-8AF9-82E82492C964}"/>
          </ac:spMkLst>
        </pc:spChg>
        <pc:spChg chg="mod topLvl">
          <ac:chgData name="Kerry Seitz" userId="f9a415f701e72ce8" providerId="LiveId" clId="{43F46238-BE81-4044-A69C-9A82F646C63D}" dt="2020-10-05T21:22:13.429" v="3834" actId="12789"/>
          <ac:spMkLst>
            <pc:docMk/>
            <pc:sldMk cId="694748193" sldId="373"/>
            <ac:spMk id="43" creationId="{54F3A4FC-92B5-40D6-BBD1-44446DED84CD}"/>
          </ac:spMkLst>
        </pc:spChg>
        <pc:grpChg chg="add del mod">
          <ac:chgData name="Kerry Seitz" userId="f9a415f701e72ce8" providerId="LiveId" clId="{43F46238-BE81-4044-A69C-9A82F646C63D}" dt="2020-10-05T21:17:44.606" v="3696"/>
          <ac:grpSpMkLst>
            <pc:docMk/>
            <pc:sldMk cId="694748193" sldId="373"/>
            <ac:grpSpMk id="5" creationId="{D6A7FE65-6110-4204-8F43-72AB81A22C41}"/>
          </ac:grpSpMkLst>
        </pc:grpChg>
        <pc:grpChg chg="add del mod">
          <ac:chgData name="Kerry Seitz" userId="f9a415f701e72ce8" providerId="LiveId" clId="{43F46238-BE81-4044-A69C-9A82F646C63D}" dt="2020-10-05T21:17:44.606" v="3696"/>
          <ac:grpSpMkLst>
            <pc:docMk/>
            <pc:sldMk cId="694748193" sldId="373"/>
            <ac:grpSpMk id="8" creationId="{C8DE6E76-C82D-444D-AFAE-1FB58E9ED9A2}"/>
          </ac:grpSpMkLst>
        </pc:grpChg>
        <pc:grpChg chg="add del mod">
          <ac:chgData name="Kerry Seitz" userId="f9a415f701e72ce8" providerId="LiveId" clId="{43F46238-BE81-4044-A69C-9A82F646C63D}" dt="2020-10-05T21:17:44.606" v="3696"/>
          <ac:grpSpMkLst>
            <pc:docMk/>
            <pc:sldMk cId="694748193" sldId="373"/>
            <ac:grpSpMk id="11" creationId="{2F86D9F8-4F73-4E31-92FD-0F7A73ABA068}"/>
          </ac:grpSpMkLst>
        </pc:grpChg>
        <pc:grpChg chg="add del mod">
          <ac:chgData name="Kerry Seitz" userId="f9a415f701e72ce8" providerId="LiveId" clId="{43F46238-BE81-4044-A69C-9A82F646C63D}" dt="2020-10-05T21:17:44.606" v="3696"/>
          <ac:grpSpMkLst>
            <pc:docMk/>
            <pc:sldMk cId="694748193" sldId="373"/>
            <ac:grpSpMk id="15" creationId="{91B55A76-2C3B-4D4D-BB43-7A9C16F79C33}"/>
          </ac:grpSpMkLst>
        </pc:grpChg>
        <pc:grpChg chg="add del mod">
          <ac:chgData name="Kerry Seitz" userId="f9a415f701e72ce8" providerId="LiveId" clId="{43F46238-BE81-4044-A69C-9A82F646C63D}" dt="2020-10-05T21:17:51.360" v="3702"/>
          <ac:grpSpMkLst>
            <pc:docMk/>
            <pc:sldMk cId="694748193" sldId="373"/>
            <ac:grpSpMk id="18" creationId="{7B8F52F9-77AA-449F-B4E5-8611954DFB29}"/>
          </ac:grpSpMkLst>
        </pc:grpChg>
        <pc:grpChg chg="add del mod">
          <ac:chgData name="Kerry Seitz" userId="f9a415f701e72ce8" providerId="LiveId" clId="{43F46238-BE81-4044-A69C-9A82F646C63D}" dt="2020-10-05T21:17:51.360" v="3702"/>
          <ac:grpSpMkLst>
            <pc:docMk/>
            <pc:sldMk cId="694748193" sldId="373"/>
            <ac:grpSpMk id="21" creationId="{3A7C3A94-ED5E-4465-B4FD-113A1E9C2E95}"/>
          </ac:grpSpMkLst>
        </pc:grpChg>
        <pc:grpChg chg="add del mod">
          <ac:chgData name="Kerry Seitz" userId="f9a415f701e72ce8" providerId="LiveId" clId="{43F46238-BE81-4044-A69C-9A82F646C63D}" dt="2020-10-05T21:17:51.360" v="3702"/>
          <ac:grpSpMkLst>
            <pc:docMk/>
            <pc:sldMk cId="694748193" sldId="373"/>
            <ac:grpSpMk id="24" creationId="{3AF3AD34-24B3-4B21-8AA0-8D9EB061A23F}"/>
          </ac:grpSpMkLst>
        </pc:grpChg>
        <pc:grpChg chg="add del mod">
          <ac:chgData name="Kerry Seitz" userId="f9a415f701e72ce8" providerId="LiveId" clId="{43F46238-BE81-4044-A69C-9A82F646C63D}" dt="2020-10-05T21:17:51.360" v="3702"/>
          <ac:grpSpMkLst>
            <pc:docMk/>
            <pc:sldMk cId="694748193" sldId="373"/>
            <ac:grpSpMk id="28" creationId="{15758B86-5F16-490D-8DA2-1903814439AD}"/>
          </ac:grpSpMkLst>
        </pc:grpChg>
        <pc:grpChg chg="add del mod">
          <ac:chgData name="Kerry Seitz" userId="f9a415f701e72ce8" providerId="LiveId" clId="{43F46238-BE81-4044-A69C-9A82F646C63D}" dt="2020-10-05T21:19:59.341" v="3781" actId="165"/>
          <ac:grpSpMkLst>
            <pc:docMk/>
            <pc:sldMk cId="694748193" sldId="373"/>
            <ac:grpSpMk id="31" creationId="{08FFCDB1-8106-4CB8-835B-0C57929B1290}"/>
          </ac:grpSpMkLst>
        </pc:grpChg>
        <pc:grpChg chg="add del mod">
          <ac:chgData name="Kerry Seitz" userId="f9a415f701e72ce8" providerId="LiveId" clId="{43F46238-BE81-4044-A69C-9A82F646C63D}" dt="2020-10-05T21:19:59.341" v="3781" actId="165"/>
          <ac:grpSpMkLst>
            <pc:docMk/>
            <pc:sldMk cId="694748193" sldId="373"/>
            <ac:grpSpMk id="34" creationId="{4EB609A5-15B1-42EB-AF7E-5C91977CF48C}"/>
          </ac:grpSpMkLst>
        </pc:grpChg>
        <pc:grpChg chg="add del mod">
          <ac:chgData name="Kerry Seitz" userId="f9a415f701e72ce8" providerId="LiveId" clId="{43F46238-BE81-4044-A69C-9A82F646C63D}" dt="2020-10-05T21:19:59.341" v="3781" actId="165"/>
          <ac:grpSpMkLst>
            <pc:docMk/>
            <pc:sldMk cId="694748193" sldId="373"/>
            <ac:grpSpMk id="37" creationId="{44BED173-81D6-4AF4-958F-4F49B4DF0965}"/>
          </ac:grpSpMkLst>
        </pc:grpChg>
        <pc:grpChg chg="add del mod">
          <ac:chgData name="Kerry Seitz" userId="f9a415f701e72ce8" providerId="LiveId" clId="{43F46238-BE81-4044-A69C-9A82F646C63D}" dt="2020-10-05T21:19:59.341" v="3781" actId="165"/>
          <ac:grpSpMkLst>
            <pc:docMk/>
            <pc:sldMk cId="694748193" sldId="373"/>
            <ac:grpSpMk id="41" creationId="{FA162E0E-5065-4D31-ABD9-4DB2D4D09700}"/>
          </ac:grpSpMkLst>
        </pc:grpChg>
        <pc:picChg chg="mod">
          <ac:chgData name="Kerry Seitz" userId="f9a415f701e72ce8" providerId="LiveId" clId="{43F46238-BE81-4044-A69C-9A82F646C63D}" dt="2020-10-05T21:17:43.692" v="3695" actId="1076"/>
          <ac:picMkLst>
            <pc:docMk/>
            <pc:sldMk cId="694748193" sldId="373"/>
            <ac:picMk id="6" creationId="{A42E31A4-F49A-463A-B896-B25921FC3070}"/>
          </ac:picMkLst>
        </pc:picChg>
        <pc:picChg chg="mod">
          <ac:chgData name="Kerry Seitz" userId="f9a415f701e72ce8" providerId="LiveId" clId="{43F46238-BE81-4044-A69C-9A82F646C63D}" dt="2020-10-05T21:17:43.692" v="3695" actId="1076"/>
          <ac:picMkLst>
            <pc:docMk/>
            <pc:sldMk cId="694748193" sldId="373"/>
            <ac:picMk id="9" creationId="{E59C385A-A3A5-4ED0-AE94-FBCCC7B93330}"/>
          </ac:picMkLst>
        </pc:picChg>
        <pc:picChg chg="mod">
          <ac:chgData name="Kerry Seitz" userId="f9a415f701e72ce8" providerId="LiveId" clId="{43F46238-BE81-4044-A69C-9A82F646C63D}" dt="2020-10-05T21:17:43.692" v="3695" actId="1076"/>
          <ac:picMkLst>
            <pc:docMk/>
            <pc:sldMk cId="694748193" sldId="373"/>
            <ac:picMk id="12" creationId="{A502C891-FC46-4A57-915D-359AE2C9D7BD}"/>
          </ac:picMkLst>
        </pc:picChg>
        <pc:picChg chg="mod">
          <ac:chgData name="Kerry Seitz" userId="f9a415f701e72ce8" providerId="LiveId" clId="{43F46238-BE81-4044-A69C-9A82F646C63D}" dt="2020-10-05T21:17:43.692" v="3695" actId="1076"/>
          <ac:picMkLst>
            <pc:docMk/>
            <pc:sldMk cId="694748193" sldId="373"/>
            <ac:picMk id="13" creationId="{30363B31-E681-45CD-B235-E411B81AAC41}"/>
          </ac:picMkLst>
        </pc:picChg>
        <pc:picChg chg="mod">
          <ac:chgData name="Kerry Seitz" userId="f9a415f701e72ce8" providerId="LiveId" clId="{43F46238-BE81-4044-A69C-9A82F646C63D}" dt="2020-10-05T21:17:43.692" v="3695" actId="1076"/>
          <ac:picMkLst>
            <pc:docMk/>
            <pc:sldMk cId="694748193" sldId="373"/>
            <ac:picMk id="16" creationId="{9292A169-0CA0-471A-A744-F75CC982346D}"/>
          </ac:picMkLst>
        </pc:picChg>
        <pc:picChg chg="mod">
          <ac:chgData name="Kerry Seitz" userId="f9a415f701e72ce8" providerId="LiveId" clId="{43F46238-BE81-4044-A69C-9A82F646C63D}" dt="2020-10-05T21:17:46.917" v="3697"/>
          <ac:picMkLst>
            <pc:docMk/>
            <pc:sldMk cId="694748193" sldId="373"/>
            <ac:picMk id="19" creationId="{DAED025E-D09A-4F31-B5A8-24A04BBA1DCF}"/>
          </ac:picMkLst>
        </pc:picChg>
        <pc:picChg chg="mod">
          <ac:chgData name="Kerry Seitz" userId="f9a415f701e72ce8" providerId="LiveId" clId="{43F46238-BE81-4044-A69C-9A82F646C63D}" dt="2020-10-05T21:17:46.917" v="3697"/>
          <ac:picMkLst>
            <pc:docMk/>
            <pc:sldMk cId="694748193" sldId="373"/>
            <ac:picMk id="22" creationId="{44DFBADD-BDF8-4A21-A624-5DCDA0B81A62}"/>
          </ac:picMkLst>
        </pc:picChg>
        <pc:picChg chg="mod">
          <ac:chgData name="Kerry Seitz" userId="f9a415f701e72ce8" providerId="LiveId" clId="{43F46238-BE81-4044-A69C-9A82F646C63D}" dt="2020-10-05T21:17:46.917" v="3697"/>
          <ac:picMkLst>
            <pc:docMk/>
            <pc:sldMk cId="694748193" sldId="373"/>
            <ac:picMk id="25" creationId="{1C196DF6-0306-4EDA-9057-E927E377C290}"/>
          </ac:picMkLst>
        </pc:picChg>
        <pc:picChg chg="mod">
          <ac:chgData name="Kerry Seitz" userId="f9a415f701e72ce8" providerId="LiveId" clId="{43F46238-BE81-4044-A69C-9A82F646C63D}" dt="2020-10-05T21:17:46.917" v="3697"/>
          <ac:picMkLst>
            <pc:docMk/>
            <pc:sldMk cId="694748193" sldId="373"/>
            <ac:picMk id="26" creationId="{29B4955D-6D79-4970-A58C-4DCC6B1E27E4}"/>
          </ac:picMkLst>
        </pc:picChg>
        <pc:picChg chg="mod">
          <ac:chgData name="Kerry Seitz" userId="f9a415f701e72ce8" providerId="LiveId" clId="{43F46238-BE81-4044-A69C-9A82F646C63D}" dt="2020-10-05T21:17:46.917" v="3697"/>
          <ac:picMkLst>
            <pc:docMk/>
            <pc:sldMk cId="694748193" sldId="373"/>
            <ac:picMk id="29" creationId="{C8CBD523-D5C9-4598-A12D-C8C68D2E6904}"/>
          </ac:picMkLst>
        </pc:picChg>
        <pc:picChg chg="mod topLvl">
          <ac:chgData name="Kerry Seitz" userId="f9a415f701e72ce8" providerId="LiveId" clId="{43F46238-BE81-4044-A69C-9A82F646C63D}" dt="2020-10-05T21:21:44.712" v="3829" actId="12788"/>
          <ac:picMkLst>
            <pc:docMk/>
            <pc:sldMk cId="694748193" sldId="373"/>
            <ac:picMk id="32" creationId="{30A2F088-831D-416C-A8A7-7B4F946607E6}"/>
          </ac:picMkLst>
        </pc:picChg>
        <pc:picChg chg="mod topLvl">
          <ac:chgData name="Kerry Seitz" userId="f9a415f701e72ce8" providerId="LiveId" clId="{43F46238-BE81-4044-A69C-9A82F646C63D}" dt="2020-10-05T21:21:48.379" v="3830" actId="12788"/>
          <ac:picMkLst>
            <pc:docMk/>
            <pc:sldMk cId="694748193" sldId="373"/>
            <ac:picMk id="35" creationId="{C08E4088-A46B-4030-A23B-122FBB6FA296}"/>
          </ac:picMkLst>
        </pc:picChg>
        <pc:picChg chg="del mod topLvl">
          <ac:chgData name="Kerry Seitz" userId="f9a415f701e72ce8" providerId="LiveId" clId="{43F46238-BE81-4044-A69C-9A82F646C63D}" dt="2020-10-05T21:20:53.989" v="3792" actId="478"/>
          <ac:picMkLst>
            <pc:docMk/>
            <pc:sldMk cId="694748193" sldId="373"/>
            <ac:picMk id="38" creationId="{DFFCD8FD-A194-49AC-8C1D-F01F52ACDB01}"/>
          </ac:picMkLst>
        </pc:picChg>
        <pc:picChg chg="mod topLvl">
          <ac:chgData name="Kerry Seitz" userId="f9a415f701e72ce8" providerId="LiveId" clId="{43F46238-BE81-4044-A69C-9A82F646C63D}" dt="2020-10-05T21:21:53.687" v="3831" actId="12788"/>
          <ac:picMkLst>
            <pc:docMk/>
            <pc:sldMk cId="694748193" sldId="373"/>
            <ac:picMk id="39" creationId="{878C7EAF-981E-4AB0-ADCB-5B035317BEDB}"/>
          </ac:picMkLst>
        </pc:picChg>
        <pc:picChg chg="mod topLvl">
          <ac:chgData name="Kerry Seitz" userId="f9a415f701e72ce8" providerId="LiveId" clId="{43F46238-BE81-4044-A69C-9A82F646C63D}" dt="2020-10-05T21:22:02.594" v="3833" actId="12788"/>
          <ac:picMkLst>
            <pc:docMk/>
            <pc:sldMk cId="694748193" sldId="373"/>
            <ac:picMk id="42" creationId="{29BCE4DB-743B-43FC-A1F9-906E58293D58}"/>
          </ac:picMkLst>
        </pc:picChg>
      </pc:sldChg>
      <pc:sldChg chg="addSp delSp modSp add del mod modTransition modAnim modNotesTx">
        <pc:chgData name="Kerry Seitz" userId="f9a415f701e72ce8" providerId="LiveId" clId="{43F46238-BE81-4044-A69C-9A82F646C63D}" dt="2020-10-07T17:10:52.015" v="37081" actId="403"/>
        <pc:sldMkLst>
          <pc:docMk/>
          <pc:sldMk cId="3508403180" sldId="747"/>
        </pc:sldMkLst>
        <pc:spChg chg="mod">
          <ac:chgData name="Kerry Seitz" userId="f9a415f701e72ce8" providerId="LiveId" clId="{43F46238-BE81-4044-A69C-9A82F646C63D}" dt="2020-10-05T21:57:39.819" v="4852" actId="20577"/>
          <ac:spMkLst>
            <pc:docMk/>
            <pc:sldMk cId="3508403180" sldId="747"/>
            <ac:spMk id="4" creationId="{00000000-0000-0000-0000-000000000000}"/>
          </ac:spMkLst>
        </pc:spChg>
        <pc:spChg chg="del mod">
          <ac:chgData name="Kerry Seitz" userId="f9a415f701e72ce8" providerId="LiveId" clId="{43F46238-BE81-4044-A69C-9A82F646C63D}" dt="2020-10-05T21:55:04.768" v="4739" actId="478"/>
          <ac:spMkLst>
            <pc:docMk/>
            <pc:sldMk cId="3508403180" sldId="747"/>
            <ac:spMk id="9" creationId="{00000000-0000-0000-0000-000000000000}"/>
          </ac:spMkLst>
        </pc:spChg>
        <pc:spChg chg="mod">
          <ac:chgData name="Kerry Seitz" userId="f9a415f701e72ce8" providerId="LiveId" clId="{43F46238-BE81-4044-A69C-9A82F646C63D}" dt="2020-10-05T21:52:31.694" v="4701" actId="20577"/>
          <ac:spMkLst>
            <pc:docMk/>
            <pc:sldMk cId="3508403180" sldId="747"/>
            <ac:spMk id="10" creationId="{00000000-0000-0000-0000-000000000000}"/>
          </ac:spMkLst>
        </pc:spChg>
        <pc:spChg chg="mod">
          <ac:chgData name="Kerry Seitz" userId="f9a415f701e72ce8" providerId="LiveId" clId="{43F46238-BE81-4044-A69C-9A82F646C63D}" dt="2020-10-06T19:25:11.714" v="10518" actId="20577"/>
          <ac:spMkLst>
            <pc:docMk/>
            <pc:sldMk cId="3508403180" sldId="747"/>
            <ac:spMk id="21" creationId="{00000000-0000-0000-0000-000000000000}"/>
          </ac:spMkLst>
        </pc:spChg>
        <pc:spChg chg="del mod">
          <ac:chgData name="Kerry Seitz" userId="f9a415f701e72ce8" providerId="LiveId" clId="{43F46238-BE81-4044-A69C-9A82F646C63D}" dt="2020-10-05T21:54:20.765" v="4730" actId="478"/>
          <ac:spMkLst>
            <pc:docMk/>
            <pc:sldMk cId="3508403180" sldId="747"/>
            <ac:spMk id="22" creationId="{00000000-0000-0000-0000-000000000000}"/>
          </ac:spMkLst>
        </pc:spChg>
        <pc:spChg chg="add">
          <ac:chgData name="Kerry Seitz" userId="f9a415f701e72ce8" providerId="LiveId" clId="{43F46238-BE81-4044-A69C-9A82F646C63D}" dt="2020-10-05T21:55:08.066" v="4740" actId="22"/>
          <ac:spMkLst>
            <pc:docMk/>
            <pc:sldMk cId="3508403180" sldId="747"/>
            <ac:spMk id="23" creationId="{9F9AE020-3033-4759-AC57-060F20BD8570}"/>
          </ac:spMkLst>
        </pc:spChg>
        <pc:spChg chg="add del mod">
          <ac:chgData name="Kerry Seitz" userId="f9a415f701e72ce8" providerId="LiveId" clId="{43F46238-BE81-4044-A69C-9A82F646C63D}" dt="2020-10-05T21:54:08.604" v="4727"/>
          <ac:spMkLst>
            <pc:docMk/>
            <pc:sldMk cId="3508403180" sldId="747"/>
            <ac:spMk id="39" creationId="{414FAE9D-5BCB-4ED3-938A-F5F16C354037}"/>
          </ac:spMkLst>
        </pc:spChg>
        <pc:spChg chg="add mod ord">
          <ac:chgData name="Kerry Seitz" userId="f9a415f701e72ce8" providerId="LiveId" clId="{43F46238-BE81-4044-A69C-9A82F646C63D}" dt="2020-10-07T17:10:52.015" v="37081" actId="403"/>
          <ac:spMkLst>
            <pc:docMk/>
            <pc:sldMk cId="3508403180" sldId="747"/>
            <ac:spMk id="40" creationId="{F978E5A4-5A35-4146-9413-7C7B7AA2A245}"/>
          </ac:spMkLst>
        </pc:spChg>
      </pc:sldChg>
      <pc:sldChg chg="addSp delSp modSp add del mod modTransition modNotesTx">
        <pc:chgData name="Kerry Seitz" userId="f9a415f701e72ce8" providerId="LiveId" clId="{43F46238-BE81-4044-A69C-9A82F646C63D}" dt="2020-10-07T17:10:55.409" v="37083" actId="403"/>
        <pc:sldMkLst>
          <pc:docMk/>
          <pc:sldMk cId="2842262235" sldId="748"/>
        </pc:sldMkLst>
        <pc:spChg chg="add mod">
          <ac:chgData name="Kerry Seitz" userId="f9a415f701e72ce8" providerId="LiveId" clId="{43F46238-BE81-4044-A69C-9A82F646C63D}" dt="2020-10-07T17:10:55.409" v="37083" actId="403"/>
          <ac:spMkLst>
            <pc:docMk/>
            <pc:sldMk cId="2842262235" sldId="748"/>
            <ac:spMk id="10" creationId="{4AD645C5-BF92-4A5D-B578-F552D547CCF4}"/>
          </ac:spMkLst>
        </pc:spChg>
        <pc:spChg chg="del">
          <ac:chgData name="Kerry Seitz" userId="f9a415f701e72ce8" providerId="LiveId" clId="{43F46238-BE81-4044-A69C-9A82F646C63D}" dt="2020-10-05T21:54:38.447" v="4734" actId="478"/>
          <ac:spMkLst>
            <pc:docMk/>
            <pc:sldMk cId="2842262235" sldId="748"/>
            <ac:spMk id="21" creationId="{00000000-0000-0000-0000-000000000000}"/>
          </ac:spMkLst>
        </pc:spChg>
        <pc:spChg chg="del">
          <ac:chgData name="Kerry Seitz" userId="f9a415f701e72ce8" providerId="LiveId" clId="{43F46238-BE81-4044-A69C-9A82F646C63D}" dt="2020-10-05T21:54:52.572" v="4738" actId="478"/>
          <ac:spMkLst>
            <pc:docMk/>
            <pc:sldMk cId="2842262235" sldId="748"/>
            <ac:spMk id="22" creationId="{00000000-0000-0000-0000-000000000000}"/>
          </ac:spMkLst>
        </pc:spChg>
        <pc:spChg chg="add">
          <ac:chgData name="Kerry Seitz" userId="f9a415f701e72ce8" providerId="LiveId" clId="{43F46238-BE81-4044-A69C-9A82F646C63D}" dt="2020-10-05T21:55:18.719" v="4743" actId="22"/>
          <ac:spMkLst>
            <pc:docMk/>
            <pc:sldMk cId="2842262235" sldId="748"/>
            <ac:spMk id="23" creationId="{91A1724C-E384-4BEF-8B2A-542CF28ACC75}"/>
          </ac:spMkLst>
        </pc:spChg>
        <pc:spChg chg="del">
          <ac:chgData name="Kerry Seitz" userId="f9a415f701e72ce8" providerId="LiveId" clId="{43F46238-BE81-4044-A69C-9A82F646C63D}" dt="2020-10-05T21:55:12.101" v="4741" actId="478"/>
          <ac:spMkLst>
            <pc:docMk/>
            <pc:sldMk cId="2842262235" sldId="748"/>
            <ac:spMk id="54" creationId="{00000000-0000-0000-0000-000000000000}"/>
          </ac:spMkLst>
        </pc:spChg>
        <pc:spChg chg="add mod">
          <ac:chgData name="Kerry Seitz" userId="f9a415f701e72ce8" providerId="LiveId" clId="{43F46238-BE81-4044-A69C-9A82F646C63D}" dt="2020-10-06T19:25:05.007" v="10517" actId="20577"/>
          <ac:spMkLst>
            <pc:docMk/>
            <pc:sldMk cId="2842262235" sldId="748"/>
            <ac:spMk id="57" creationId="{4C7A6366-C8A7-4DC0-B47A-2629BAAD29C5}"/>
          </ac:spMkLst>
        </pc:spChg>
      </pc:sldChg>
      <pc:sldChg chg="addSp delSp modSp add del mod modTransition modNotesTx">
        <pc:chgData name="Kerry Seitz" userId="f9a415f701e72ce8" providerId="LiveId" clId="{43F46238-BE81-4044-A69C-9A82F646C63D}" dt="2020-10-07T17:10:58.791" v="37085" actId="403"/>
        <pc:sldMkLst>
          <pc:docMk/>
          <pc:sldMk cId="1266994584" sldId="749"/>
        </pc:sldMkLst>
        <pc:spChg chg="add mod">
          <ac:chgData name="Kerry Seitz" userId="f9a415f701e72ce8" providerId="LiveId" clId="{43F46238-BE81-4044-A69C-9A82F646C63D}" dt="2020-10-07T17:10:58.791" v="37085" actId="403"/>
          <ac:spMkLst>
            <pc:docMk/>
            <pc:sldMk cId="1266994584" sldId="749"/>
            <ac:spMk id="10" creationId="{68F570FC-175F-43BD-A02E-694F86A3444F}"/>
          </ac:spMkLst>
        </pc:spChg>
        <pc:spChg chg="del">
          <ac:chgData name="Kerry Seitz" userId="f9a415f701e72ce8" providerId="LiveId" clId="{43F46238-BE81-4044-A69C-9A82F646C63D}" dt="2020-10-05T21:54:34.881" v="4733" actId="478"/>
          <ac:spMkLst>
            <pc:docMk/>
            <pc:sldMk cId="1266994584" sldId="749"/>
            <ac:spMk id="21" creationId="{00000000-0000-0000-0000-000000000000}"/>
          </ac:spMkLst>
        </pc:spChg>
        <pc:spChg chg="del">
          <ac:chgData name="Kerry Seitz" userId="f9a415f701e72ce8" providerId="LiveId" clId="{43F46238-BE81-4044-A69C-9A82F646C63D}" dt="2020-10-05T21:54:47.609" v="4737" actId="478"/>
          <ac:spMkLst>
            <pc:docMk/>
            <pc:sldMk cId="1266994584" sldId="749"/>
            <ac:spMk id="22" creationId="{00000000-0000-0000-0000-000000000000}"/>
          </ac:spMkLst>
        </pc:spChg>
        <pc:spChg chg="add">
          <ac:chgData name="Kerry Seitz" userId="f9a415f701e72ce8" providerId="LiveId" clId="{43F46238-BE81-4044-A69C-9A82F646C63D}" dt="2020-10-05T21:55:20.577" v="4744" actId="22"/>
          <ac:spMkLst>
            <pc:docMk/>
            <pc:sldMk cId="1266994584" sldId="749"/>
            <ac:spMk id="23" creationId="{0ECB721B-3CBA-4081-BD17-D0524FAA55D1}"/>
          </ac:spMkLst>
        </pc:spChg>
        <pc:spChg chg="del">
          <ac:chgData name="Kerry Seitz" userId="f9a415f701e72ce8" providerId="LiveId" clId="{43F46238-BE81-4044-A69C-9A82F646C63D}" dt="2020-10-05T21:55:14.292" v="4742" actId="478"/>
          <ac:spMkLst>
            <pc:docMk/>
            <pc:sldMk cId="1266994584" sldId="749"/>
            <ac:spMk id="69" creationId="{00000000-0000-0000-0000-000000000000}"/>
          </ac:spMkLst>
        </pc:spChg>
        <pc:spChg chg="add mod">
          <ac:chgData name="Kerry Seitz" userId="f9a415f701e72ce8" providerId="LiveId" clId="{43F46238-BE81-4044-A69C-9A82F646C63D}" dt="2020-10-06T19:25:01.382" v="10516" actId="20577"/>
          <ac:spMkLst>
            <pc:docMk/>
            <pc:sldMk cId="1266994584" sldId="749"/>
            <ac:spMk id="72" creationId="{3634024D-EADE-45D8-A7AC-0FC72856B09A}"/>
          </ac:spMkLst>
        </pc:spChg>
      </pc:sldChg>
      <pc:sldChg chg="addSp delSp modSp new mod modTransition delAnim modAnim modNotesTx">
        <pc:chgData name="Kerry Seitz" userId="f9a415f701e72ce8" providerId="LiveId" clId="{43F46238-BE81-4044-A69C-9A82F646C63D}" dt="2020-10-09T20:36:34.563" v="46335" actId="20577"/>
        <pc:sldMkLst>
          <pc:docMk/>
          <pc:sldMk cId="947694536" sldId="750"/>
        </pc:sldMkLst>
        <pc:spChg chg="mod">
          <ac:chgData name="Kerry Seitz" userId="f9a415f701e72ce8" providerId="LiveId" clId="{43F46238-BE81-4044-A69C-9A82F646C63D}" dt="2020-10-06T01:44:04.663" v="5573" actId="20577"/>
          <ac:spMkLst>
            <pc:docMk/>
            <pc:sldMk cId="947694536" sldId="750"/>
            <ac:spMk id="2" creationId="{7C8165FA-4902-4ED2-846A-16C981ECB059}"/>
          </ac:spMkLst>
        </pc:spChg>
        <pc:spChg chg="mod">
          <ac:chgData name="Kerry Seitz" userId="f9a415f701e72ce8" providerId="LiveId" clId="{43F46238-BE81-4044-A69C-9A82F646C63D}" dt="2020-10-06T02:20:18.588" v="9688" actId="20577"/>
          <ac:spMkLst>
            <pc:docMk/>
            <pc:sldMk cId="947694536" sldId="750"/>
            <ac:spMk id="3" creationId="{43E836FE-8FD8-495E-889C-84ECAC670F7B}"/>
          </ac:spMkLst>
        </pc:spChg>
        <pc:spChg chg="add del mod">
          <ac:chgData name="Kerry Seitz" userId="f9a415f701e72ce8" providerId="LiveId" clId="{43F46238-BE81-4044-A69C-9A82F646C63D}" dt="2020-10-06T01:42:22.007" v="5488"/>
          <ac:spMkLst>
            <pc:docMk/>
            <pc:sldMk cId="947694536" sldId="750"/>
            <ac:spMk id="5" creationId="{C83CE956-7159-4213-9641-B41D65F94FDE}"/>
          </ac:spMkLst>
        </pc:spChg>
        <pc:spChg chg="add del mod">
          <ac:chgData name="Kerry Seitz" userId="f9a415f701e72ce8" providerId="LiveId" clId="{43F46238-BE81-4044-A69C-9A82F646C63D}" dt="2020-10-06T02:16:13.946" v="9581" actId="478"/>
          <ac:spMkLst>
            <pc:docMk/>
            <pc:sldMk cId="947694536" sldId="750"/>
            <ac:spMk id="6" creationId="{6928E4E3-2309-4CF6-B543-C9176864E491}"/>
          </ac:spMkLst>
        </pc:spChg>
        <pc:spChg chg="add mod ord">
          <ac:chgData name="Kerry Seitz" userId="f9a415f701e72ce8" providerId="LiveId" clId="{43F46238-BE81-4044-A69C-9A82F646C63D}" dt="2020-10-06T02:16:10.957" v="9580" actId="20577"/>
          <ac:spMkLst>
            <pc:docMk/>
            <pc:sldMk cId="947694536" sldId="750"/>
            <ac:spMk id="7" creationId="{C377C50B-AD7B-483D-A2E1-2205382B6D6C}"/>
          </ac:spMkLst>
        </pc:spChg>
      </pc:sldChg>
      <pc:sldChg chg="addSp delSp modSp new mod modTransition modAnim modNotesTx">
        <pc:chgData name="Kerry Seitz" userId="f9a415f701e72ce8" providerId="LiveId" clId="{43F46238-BE81-4044-A69C-9A82F646C63D}" dt="2020-10-07T19:16:18.184" v="45899" actId="20577"/>
        <pc:sldMkLst>
          <pc:docMk/>
          <pc:sldMk cId="3644457366" sldId="751"/>
        </pc:sldMkLst>
        <pc:spChg chg="mod">
          <ac:chgData name="Kerry Seitz" userId="f9a415f701e72ce8" providerId="LiveId" clId="{43F46238-BE81-4044-A69C-9A82F646C63D}" dt="2020-10-06T19:58:12.459" v="11314" actId="14100"/>
          <ac:spMkLst>
            <pc:docMk/>
            <pc:sldMk cId="3644457366" sldId="751"/>
            <ac:spMk id="2" creationId="{98B55239-6074-4FAC-ADCF-5843801817F5}"/>
          </ac:spMkLst>
        </pc:spChg>
        <pc:spChg chg="del mod">
          <ac:chgData name="Kerry Seitz" userId="f9a415f701e72ce8" providerId="LiveId" clId="{43F46238-BE81-4044-A69C-9A82F646C63D}" dt="2020-10-06T21:09:46.332" v="13105" actId="478"/>
          <ac:spMkLst>
            <pc:docMk/>
            <pc:sldMk cId="3644457366" sldId="751"/>
            <ac:spMk id="3" creationId="{81EB8771-FD38-402E-A87A-AE480C3878A0}"/>
          </ac:spMkLst>
        </pc:spChg>
        <pc:spChg chg="add del mod">
          <ac:chgData name="Kerry Seitz" userId="f9a415f701e72ce8" providerId="LiveId" clId="{43F46238-BE81-4044-A69C-9A82F646C63D}" dt="2020-10-06T20:08:08.514" v="12074" actId="22"/>
          <ac:spMkLst>
            <pc:docMk/>
            <pc:sldMk cId="3644457366" sldId="751"/>
            <ac:spMk id="8" creationId="{11061474-E942-46C6-9D94-ED0248C0F9E8}"/>
          </ac:spMkLst>
        </pc:spChg>
        <pc:spChg chg="add mod">
          <ac:chgData name="Kerry Seitz" userId="f9a415f701e72ce8" providerId="LiveId" clId="{43F46238-BE81-4044-A69C-9A82F646C63D}" dt="2020-10-06T21:20:03.111" v="13470" actId="1037"/>
          <ac:spMkLst>
            <pc:docMk/>
            <pc:sldMk cId="3644457366" sldId="751"/>
            <ac:spMk id="9" creationId="{EC7D57E6-8C03-4E63-91E5-81C8BAE3CE8B}"/>
          </ac:spMkLst>
        </pc:spChg>
        <pc:spChg chg="mod">
          <ac:chgData name="Kerry Seitz" userId="f9a415f701e72ce8" providerId="LiveId" clId="{43F46238-BE81-4044-A69C-9A82F646C63D}" dt="2020-10-06T20:17:29.326" v="12686"/>
          <ac:spMkLst>
            <pc:docMk/>
            <pc:sldMk cId="3644457366" sldId="751"/>
            <ac:spMk id="19" creationId="{814D354E-2AD7-41BA-AA5C-16DFE56D46FD}"/>
          </ac:spMkLst>
        </pc:spChg>
        <pc:spChg chg="mod">
          <ac:chgData name="Kerry Seitz" userId="f9a415f701e72ce8" providerId="LiveId" clId="{43F46238-BE81-4044-A69C-9A82F646C63D}" dt="2020-10-06T20:17:29.326" v="12686"/>
          <ac:spMkLst>
            <pc:docMk/>
            <pc:sldMk cId="3644457366" sldId="751"/>
            <ac:spMk id="20" creationId="{4B35ECF0-AA9F-4B71-A992-A7FD39D204E1}"/>
          </ac:spMkLst>
        </pc:spChg>
        <pc:spChg chg="mod">
          <ac:chgData name="Kerry Seitz" userId="f9a415f701e72ce8" providerId="LiveId" clId="{43F46238-BE81-4044-A69C-9A82F646C63D}" dt="2020-10-06T20:17:29.326" v="12686"/>
          <ac:spMkLst>
            <pc:docMk/>
            <pc:sldMk cId="3644457366" sldId="751"/>
            <ac:spMk id="21" creationId="{61E0B6CF-F6EF-49C7-ABCE-461E9B00CD05}"/>
          </ac:spMkLst>
        </pc:spChg>
        <pc:spChg chg="mod">
          <ac:chgData name="Kerry Seitz" userId="f9a415f701e72ce8" providerId="LiveId" clId="{43F46238-BE81-4044-A69C-9A82F646C63D}" dt="2020-10-06T20:17:29.326" v="12686"/>
          <ac:spMkLst>
            <pc:docMk/>
            <pc:sldMk cId="3644457366" sldId="751"/>
            <ac:spMk id="22" creationId="{49F461E3-1D51-4828-B0BA-7512149EFF7E}"/>
          </ac:spMkLst>
        </pc:spChg>
        <pc:spChg chg="mod">
          <ac:chgData name="Kerry Seitz" userId="f9a415f701e72ce8" providerId="LiveId" clId="{43F46238-BE81-4044-A69C-9A82F646C63D}" dt="2020-10-06T20:17:29.326" v="12686"/>
          <ac:spMkLst>
            <pc:docMk/>
            <pc:sldMk cId="3644457366" sldId="751"/>
            <ac:spMk id="23" creationId="{FE1D3C92-B8F2-4D49-A42F-9AB4040AA5BD}"/>
          </ac:spMkLst>
        </pc:spChg>
        <pc:spChg chg="mod">
          <ac:chgData name="Kerry Seitz" userId="f9a415f701e72ce8" providerId="LiveId" clId="{43F46238-BE81-4044-A69C-9A82F646C63D}" dt="2020-10-06T20:17:29.326" v="12686"/>
          <ac:spMkLst>
            <pc:docMk/>
            <pc:sldMk cId="3644457366" sldId="751"/>
            <ac:spMk id="24" creationId="{E5E1842E-2994-4E19-8969-D0CDCD969140}"/>
          </ac:spMkLst>
        </pc:spChg>
        <pc:spChg chg="mod">
          <ac:chgData name="Kerry Seitz" userId="f9a415f701e72ce8" providerId="LiveId" clId="{43F46238-BE81-4044-A69C-9A82F646C63D}" dt="2020-10-06T20:17:29.326" v="12686"/>
          <ac:spMkLst>
            <pc:docMk/>
            <pc:sldMk cId="3644457366" sldId="751"/>
            <ac:spMk id="25" creationId="{4F2F84D1-1DB6-42EF-9628-87AD63221A7F}"/>
          </ac:spMkLst>
        </pc:spChg>
        <pc:spChg chg="mod topLvl">
          <ac:chgData name="Kerry Seitz" userId="f9a415f701e72ce8" providerId="LiveId" clId="{43F46238-BE81-4044-A69C-9A82F646C63D}" dt="2020-10-06T20:40:40.605" v="12927" actId="14100"/>
          <ac:spMkLst>
            <pc:docMk/>
            <pc:sldMk cId="3644457366" sldId="751"/>
            <ac:spMk id="27" creationId="{7B6B2986-88FF-4DE3-88C9-F14D59C7FB4F}"/>
          </ac:spMkLst>
        </pc:spChg>
        <pc:spChg chg="mod topLvl">
          <ac:chgData name="Kerry Seitz" userId="f9a415f701e72ce8" providerId="LiveId" clId="{43F46238-BE81-4044-A69C-9A82F646C63D}" dt="2020-10-06T20:42:08.513" v="12959" actId="12789"/>
          <ac:spMkLst>
            <pc:docMk/>
            <pc:sldMk cId="3644457366" sldId="751"/>
            <ac:spMk id="28" creationId="{277DFE18-04CB-4127-A13C-2251C0AE8BF7}"/>
          </ac:spMkLst>
        </pc:spChg>
        <pc:spChg chg="del mod topLvl">
          <ac:chgData name="Kerry Seitz" userId="f9a415f701e72ce8" providerId="LiveId" clId="{43F46238-BE81-4044-A69C-9A82F646C63D}" dt="2020-10-06T20:17:54.335" v="12697" actId="478"/>
          <ac:spMkLst>
            <pc:docMk/>
            <pc:sldMk cId="3644457366" sldId="751"/>
            <ac:spMk id="29" creationId="{A94397B0-8010-4EB3-83F8-BCEE3408D4EB}"/>
          </ac:spMkLst>
        </pc:spChg>
        <pc:spChg chg="del mod topLvl">
          <ac:chgData name="Kerry Seitz" userId="f9a415f701e72ce8" providerId="LiveId" clId="{43F46238-BE81-4044-A69C-9A82F646C63D}" dt="2020-10-06T20:17:53.758" v="12696" actId="478"/>
          <ac:spMkLst>
            <pc:docMk/>
            <pc:sldMk cId="3644457366" sldId="751"/>
            <ac:spMk id="30" creationId="{7B47C977-B4AF-4895-99DD-D309168DBF53}"/>
          </ac:spMkLst>
        </pc:spChg>
        <pc:spChg chg="del mod topLvl">
          <ac:chgData name="Kerry Seitz" userId="f9a415f701e72ce8" providerId="LiveId" clId="{43F46238-BE81-4044-A69C-9A82F646C63D}" dt="2020-10-06T20:17:53.415" v="12695" actId="478"/>
          <ac:spMkLst>
            <pc:docMk/>
            <pc:sldMk cId="3644457366" sldId="751"/>
            <ac:spMk id="31" creationId="{A25D3498-3BE5-401F-964C-FFE91B57DF27}"/>
          </ac:spMkLst>
        </pc:spChg>
        <pc:spChg chg="del mod topLvl">
          <ac:chgData name="Kerry Seitz" userId="f9a415f701e72ce8" providerId="LiveId" clId="{43F46238-BE81-4044-A69C-9A82F646C63D}" dt="2020-10-06T20:28:57.999" v="12810" actId="478"/>
          <ac:spMkLst>
            <pc:docMk/>
            <pc:sldMk cId="3644457366" sldId="751"/>
            <ac:spMk id="32" creationId="{DA2B28A4-96CE-4BBA-B1EF-DEC7FAB77F70}"/>
          </ac:spMkLst>
        </pc:spChg>
        <pc:spChg chg="del mod topLvl">
          <ac:chgData name="Kerry Seitz" userId="f9a415f701e72ce8" providerId="LiveId" clId="{43F46238-BE81-4044-A69C-9A82F646C63D}" dt="2020-10-06T20:28:58.831" v="12811" actId="478"/>
          <ac:spMkLst>
            <pc:docMk/>
            <pc:sldMk cId="3644457366" sldId="751"/>
            <ac:spMk id="33" creationId="{F7300B4F-CE13-48FB-AE47-6D693AA564D2}"/>
          </ac:spMkLst>
        </pc:spChg>
        <pc:spChg chg="add mod topLvl">
          <ac:chgData name="Kerry Seitz" userId="f9a415f701e72ce8" providerId="LiveId" clId="{43F46238-BE81-4044-A69C-9A82F646C63D}" dt="2020-10-06T21:11:12.446" v="13132" actId="20577"/>
          <ac:spMkLst>
            <pc:docMk/>
            <pc:sldMk cId="3644457366" sldId="751"/>
            <ac:spMk id="35" creationId="{E23A3BEE-5B66-4021-96CB-4D26922DF6BA}"/>
          </ac:spMkLst>
        </pc:spChg>
        <pc:spChg chg="add mod topLvl">
          <ac:chgData name="Kerry Seitz" userId="f9a415f701e72ce8" providerId="LiveId" clId="{43F46238-BE81-4044-A69C-9A82F646C63D}" dt="2020-10-06T20:42:08.513" v="12959" actId="12789"/>
          <ac:spMkLst>
            <pc:docMk/>
            <pc:sldMk cId="3644457366" sldId="751"/>
            <ac:spMk id="37" creationId="{826723B1-F750-4966-89D3-C002FAFF2F74}"/>
          </ac:spMkLst>
        </pc:spChg>
        <pc:spChg chg="add mod topLvl">
          <ac:chgData name="Kerry Seitz" userId="f9a415f701e72ce8" providerId="LiveId" clId="{43F46238-BE81-4044-A69C-9A82F646C63D}" dt="2020-10-06T20:42:08.513" v="12959" actId="12789"/>
          <ac:spMkLst>
            <pc:docMk/>
            <pc:sldMk cId="3644457366" sldId="751"/>
            <ac:spMk id="39" creationId="{660F0B2D-AA1B-435C-8F2F-F262CA7B87F1}"/>
          </ac:spMkLst>
        </pc:spChg>
        <pc:spChg chg="add mod topLvl">
          <ac:chgData name="Kerry Seitz" userId="f9a415f701e72ce8" providerId="LiveId" clId="{43F46238-BE81-4044-A69C-9A82F646C63D}" dt="2020-10-06T21:11:38.297" v="13136" actId="12788"/>
          <ac:spMkLst>
            <pc:docMk/>
            <pc:sldMk cId="3644457366" sldId="751"/>
            <ac:spMk id="41" creationId="{7C7B352E-3E21-4E20-AFC1-8FD00C13B043}"/>
          </ac:spMkLst>
        </pc:spChg>
        <pc:spChg chg="add mod">
          <ac:chgData name="Kerry Seitz" userId="f9a415f701e72ce8" providerId="LiveId" clId="{43F46238-BE81-4044-A69C-9A82F646C63D}" dt="2020-10-06T21:13:21.141" v="13184" actId="1076"/>
          <ac:spMkLst>
            <pc:docMk/>
            <pc:sldMk cId="3644457366" sldId="751"/>
            <ac:spMk id="44" creationId="{0665F4CD-BC61-4C96-BD41-7F25507A210E}"/>
          </ac:spMkLst>
        </pc:spChg>
        <pc:spChg chg="add mod">
          <ac:chgData name="Kerry Seitz" userId="f9a415f701e72ce8" providerId="LiveId" clId="{43F46238-BE81-4044-A69C-9A82F646C63D}" dt="2020-10-06T21:46:58.965" v="15346" actId="1038"/>
          <ac:spMkLst>
            <pc:docMk/>
            <pc:sldMk cId="3644457366" sldId="751"/>
            <ac:spMk id="61" creationId="{E4B48516-4EF1-4758-9AA1-70BA436A0E42}"/>
          </ac:spMkLst>
        </pc:spChg>
        <pc:spChg chg="add mod">
          <ac:chgData name="Kerry Seitz" userId="f9a415f701e72ce8" providerId="LiveId" clId="{43F46238-BE81-4044-A69C-9A82F646C63D}" dt="2020-10-06T21:46:57.996" v="15344" actId="1038"/>
          <ac:spMkLst>
            <pc:docMk/>
            <pc:sldMk cId="3644457366" sldId="751"/>
            <ac:spMk id="62" creationId="{0F3CFEBE-7A4A-4877-A41C-7041E570A18B}"/>
          </ac:spMkLst>
        </pc:spChg>
        <pc:spChg chg="add mod">
          <ac:chgData name="Kerry Seitz" userId="f9a415f701e72ce8" providerId="LiveId" clId="{43F46238-BE81-4044-A69C-9A82F646C63D}" dt="2020-10-06T21:20:16.229" v="13473" actId="1076"/>
          <ac:spMkLst>
            <pc:docMk/>
            <pc:sldMk cId="3644457366" sldId="751"/>
            <ac:spMk id="63" creationId="{D4DA3A57-E4EF-40DB-BAEF-CD65E704259E}"/>
          </ac:spMkLst>
        </pc:spChg>
        <pc:spChg chg="add mod">
          <ac:chgData name="Kerry Seitz" userId="f9a415f701e72ce8" providerId="LiveId" clId="{43F46238-BE81-4044-A69C-9A82F646C63D}" dt="2020-10-06T21:03:22.830" v="13046" actId="208"/>
          <ac:spMkLst>
            <pc:docMk/>
            <pc:sldMk cId="3644457366" sldId="751"/>
            <ac:spMk id="64" creationId="{01BFFD85-7F24-4004-9526-81EA0B297971}"/>
          </ac:spMkLst>
        </pc:spChg>
        <pc:spChg chg="add mod">
          <ac:chgData name="Kerry Seitz" userId="f9a415f701e72ce8" providerId="LiveId" clId="{43F46238-BE81-4044-A69C-9A82F646C63D}" dt="2020-10-06T21:03:22.830" v="13046" actId="208"/>
          <ac:spMkLst>
            <pc:docMk/>
            <pc:sldMk cId="3644457366" sldId="751"/>
            <ac:spMk id="65" creationId="{14728B78-4BCF-4BFC-9DA0-E6143EF78D08}"/>
          </ac:spMkLst>
        </pc:spChg>
        <pc:spChg chg="add mod">
          <ac:chgData name="Kerry Seitz" userId="f9a415f701e72ce8" providerId="LiveId" clId="{43F46238-BE81-4044-A69C-9A82F646C63D}" dt="2020-10-06T21:03:22.830" v="13046" actId="208"/>
          <ac:spMkLst>
            <pc:docMk/>
            <pc:sldMk cId="3644457366" sldId="751"/>
            <ac:spMk id="66" creationId="{8EE31EB6-CA53-45BF-A9A7-A5D892C5E212}"/>
          </ac:spMkLst>
        </pc:spChg>
        <pc:spChg chg="add mod">
          <ac:chgData name="Kerry Seitz" userId="f9a415f701e72ce8" providerId="LiveId" clId="{43F46238-BE81-4044-A69C-9A82F646C63D}" dt="2020-10-06T21:03:22.830" v="13046" actId="208"/>
          <ac:spMkLst>
            <pc:docMk/>
            <pc:sldMk cId="3644457366" sldId="751"/>
            <ac:spMk id="67" creationId="{6224EF94-D96A-4303-91BF-C24550A8BA13}"/>
          </ac:spMkLst>
        </pc:spChg>
        <pc:spChg chg="add mod">
          <ac:chgData name="Kerry Seitz" userId="f9a415f701e72ce8" providerId="LiveId" clId="{43F46238-BE81-4044-A69C-9A82F646C63D}" dt="2020-10-06T21:03:22.830" v="13046" actId="208"/>
          <ac:spMkLst>
            <pc:docMk/>
            <pc:sldMk cId="3644457366" sldId="751"/>
            <ac:spMk id="68" creationId="{B4FA7EF6-ECB4-41AC-BF25-F9DF30CE9C92}"/>
          </ac:spMkLst>
        </pc:spChg>
        <pc:spChg chg="add mod">
          <ac:chgData name="Kerry Seitz" userId="f9a415f701e72ce8" providerId="LiveId" clId="{43F46238-BE81-4044-A69C-9A82F646C63D}" dt="2020-10-06T21:03:22.830" v="13046" actId="208"/>
          <ac:spMkLst>
            <pc:docMk/>
            <pc:sldMk cId="3644457366" sldId="751"/>
            <ac:spMk id="69" creationId="{F37514B7-DC8E-418B-A6BE-71C6950BE154}"/>
          </ac:spMkLst>
        </pc:spChg>
        <pc:spChg chg="add mod">
          <ac:chgData name="Kerry Seitz" userId="f9a415f701e72ce8" providerId="LiveId" clId="{43F46238-BE81-4044-A69C-9A82F646C63D}" dt="2020-10-06T21:03:22.830" v="13046" actId="208"/>
          <ac:spMkLst>
            <pc:docMk/>
            <pc:sldMk cId="3644457366" sldId="751"/>
            <ac:spMk id="70" creationId="{37113F2D-AFD3-4E03-B645-7D3710C781B4}"/>
          </ac:spMkLst>
        </pc:spChg>
        <pc:spChg chg="add mod">
          <ac:chgData name="Kerry Seitz" userId="f9a415f701e72ce8" providerId="LiveId" clId="{43F46238-BE81-4044-A69C-9A82F646C63D}" dt="2020-10-06T21:03:22.830" v="13046" actId="208"/>
          <ac:spMkLst>
            <pc:docMk/>
            <pc:sldMk cId="3644457366" sldId="751"/>
            <ac:spMk id="71" creationId="{B96E8E3E-B34D-4824-BBF5-298D1EBBCAED}"/>
          </ac:spMkLst>
        </pc:spChg>
        <pc:spChg chg="add mod">
          <ac:chgData name="Kerry Seitz" userId="f9a415f701e72ce8" providerId="LiveId" clId="{43F46238-BE81-4044-A69C-9A82F646C63D}" dt="2020-10-06T21:03:22.830" v="13046" actId="208"/>
          <ac:spMkLst>
            <pc:docMk/>
            <pc:sldMk cId="3644457366" sldId="751"/>
            <ac:spMk id="72" creationId="{5A3266D8-697E-455D-AB35-0DD077E03A74}"/>
          </ac:spMkLst>
        </pc:spChg>
        <pc:spChg chg="add mod">
          <ac:chgData name="Kerry Seitz" userId="f9a415f701e72ce8" providerId="LiveId" clId="{43F46238-BE81-4044-A69C-9A82F646C63D}" dt="2020-10-06T21:03:22.830" v="13046" actId="208"/>
          <ac:spMkLst>
            <pc:docMk/>
            <pc:sldMk cId="3644457366" sldId="751"/>
            <ac:spMk id="73" creationId="{3F037BF6-9C38-4CCB-BF91-6A9F0B75A184}"/>
          </ac:spMkLst>
        </pc:spChg>
        <pc:spChg chg="add mod">
          <ac:chgData name="Kerry Seitz" userId="f9a415f701e72ce8" providerId="LiveId" clId="{43F46238-BE81-4044-A69C-9A82F646C63D}" dt="2020-10-06T21:03:22.830" v="13046" actId="208"/>
          <ac:spMkLst>
            <pc:docMk/>
            <pc:sldMk cId="3644457366" sldId="751"/>
            <ac:spMk id="74" creationId="{65BCF4C3-7AF9-4566-92E0-FD68A87D52C4}"/>
          </ac:spMkLst>
        </pc:spChg>
        <pc:spChg chg="add mod">
          <ac:chgData name="Kerry Seitz" userId="f9a415f701e72ce8" providerId="LiveId" clId="{43F46238-BE81-4044-A69C-9A82F646C63D}" dt="2020-10-06T21:03:22.830" v="13046" actId="208"/>
          <ac:spMkLst>
            <pc:docMk/>
            <pc:sldMk cId="3644457366" sldId="751"/>
            <ac:spMk id="75" creationId="{0FBFA996-5559-4B99-BC89-1CEC32FAEB2C}"/>
          </ac:spMkLst>
        </pc:spChg>
        <pc:spChg chg="add mod">
          <ac:chgData name="Kerry Seitz" userId="f9a415f701e72ce8" providerId="LiveId" clId="{43F46238-BE81-4044-A69C-9A82F646C63D}" dt="2020-10-06T21:03:22.830" v="13046" actId="208"/>
          <ac:spMkLst>
            <pc:docMk/>
            <pc:sldMk cId="3644457366" sldId="751"/>
            <ac:spMk id="76" creationId="{873F8C26-06CC-4170-9123-682C1996F445}"/>
          </ac:spMkLst>
        </pc:spChg>
        <pc:spChg chg="add mod">
          <ac:chgData name="Kerry Seitz" userId="f9a415f701e72ce8" providerId="LiveId" clId="{43F46238-BE81-4044-A69C-9A82F646C63D}" dt="2020-10-06T21:03:22.830" v="13046" actId="208"/>
          <ac:spMkLst>
            <pc:docMk/>
            <pc:sldMk cId="3644457366" sldId="751"/>
            <ac:spMk id="77" creationId="{F634CD33-DFBE-4AA4-8A40-2CAAB06E927B}"/>
          </ac:spMkLst>
        </pc:spChg>
        <pc:spChg chg="add mod">
          <ac:chgData name="Kerry Seitz" userId="f9a415f701e72ce8" providerId="LiveId" clId="{43F46238-BE81-4044-A69C-9A82F646C63D}" dt="2020-10-06T21:03:22.830" v="13046" actId="208"/>
          <ac:spMkLst>
            <pc:docMk/>
            <pc:sldMk cId="3644457366" sldId="751"/>
            <ac:spMk id="78" creationId="{9D968F4F-7D71-4CE6-B70F-FD556539682C}"/>
          </ac:spMkLst>
        </pc:spChg>
        <pc:spChg chg="add mod">
          <ac:chgData name="Kerry Seitz" userId="f9a415f701e72ce8" providerId="LiveId" clId="{43F46238-BE81-4044-A69C-9A82F646C63D}" dt="2020-10-06T21:03:22.830" v="13046" actId="208"/>
          <ac:spMkLst>
            <pc:docMk/>
            <pc:sldMk cId="3644457366" sldId="751"/>
            <ac:spMk id="79" creationId="{A3BDB214-B1CC-4FFC-8260-253CDFC56ECA}"/>
          </ac:spMkLst>
        </pc:spChg>
        <pc:spChg chg="add mod">
          <ac:chgData name="Kerry Seitz" userId="f9a415f701e72ce8" providerId="LiveId" clId="{43F46238-BE81-4044-A69C-9A82F646C63D}" dt="2020-10-06T21:03:22.830" v="13046" actId="208"/>
          <ac:spMkLst>
            <pc:docMk/>
            <pc:sldMk cId="3644457366" sldId="751"/>
            <ac:spMk id="80" creationId="{495F4D88-7A10-4F7F-99F6-7F18BD073297}"/>
          </ac:spMkLst>
        </pc:spChg>
        <pc:spChg chg="add mod">
          <ac:chgData name="Kerry Seitz" userId="f9a415f701e72ce8" providerId="LiveId" clId="{43F46238-BE81-4044-A69C-9A82F646C63D}" dt="2020-10-06T21:03:22.830" v="13046" actId="208"/>
          <ac:spMkLst>
            <pc:docMk/>
            <pc:sldMk cId="3644457366" sldId="751"/>
            <ac:spMk id="81" creationId="{AA5329FA-A408-44E3-986D-C6E95A3FEB69}"/>
          </ac:spMkLst>
        </pc:spChg>
        <pc:spChg chg="add mod">
          <ac:chgData name="Kerry Seitz" userId="f9a415f701e72ce8" providerId="LiveId" clId="{43F46238-BE81-4044-A69C-9A82F646C63D}" dt="2020-10-06T21:03:22.830" v="13046" actId="208"/>
          <ac:spMkLst>
            <pc:docMk/>
            <pc:sldMk cId="3644457366" sldId="751"/>
            <ac:spMk id="82" creationId="{7B7FA091-922E-4227-8DF6-A96DFC8BFE59}"/>
          </ac:spMkLst>
        </pc:spChg>
        <pc:spChg chg="add mod">
          <ac:chgData name="Kerry Seitz" userId="f9a415f701e72ce8" providerId="LiveId" clId="{43F46238-BE81-4044-A69C-9A82F646C63D}" dt="2020-10-06T21:03:22.830" v="13046" actId="208"/>
          <ac:spMkLst>
            <pc:docMk/>
            <pc:sldMk cId="3644457366" sldId="751"/>
            <ac:spMk id="83" creationId="{77EF12E5-51A0-4C38-A099-6EDC73F8AD57}"/>
          </ac:spMkLst>
        </pc:spChg>
        <pc:spChg chg="add mod">
          <ac:chgData name="Kerry Seitz" userId="f9a415f701e72ce8" providerId="LiveId" clId="{43F46238-BE81-4044-A69C-9A82F646C63D}" dt="2020-10-06T21:03:22.830" v="13046" actId="208"/>
          <ac:spMkLst>
            <pc:docMk/>
            <pc:sldMk cId="3644457366" sldId="751"/>
            <ac:spMk id="84" creationId="{4306D111-FD87-4C4F-BA9B-2D8D2D38155A}"/>
          </ac:spMkLst>
        </pc:spChg>
        <pc:spChg chg="add mod">
          <ac:chgData name="Kerry Seitz" userId="f9a415f701e72ce8" providerId="LiveId" clId="{43F46238-BE81-4044-A69C-9A82F646C63D}" dt="2020-10-06T21:03:22.830" v="13046" actId="208"/>
          <ac:spMkLst>
            <pc:docMk/>
            <pc:sldMk cId="3644457366" sldId="751"/>
            <ac:spMk id="85" creationId="{950AF974-8A91-4BB3-9D76-A309839A9058}"/>
          </ac:spMkLst>
        </pc:spChg>
        <pc:spChg chg="add mod">
          <ac:chgData name="Kerry Seitz" userId="f9a415f701e72ce8" providerId="LiveId" clId="{43F46238-BE81-4044-A69C-9A82F646C63D}" dt="2020-10-06T21:03:22.830" v="13046" actId="208"/>
          <ac:spMkLst>
            <pc:docMk/>
            <pc:sldMk cId="3644457366" sldId="751"/>
            <ac:spMk id="86" creationId="{B7316960-3B1A-47C5-A0F8-8D36C377E297}"/>
          </ac:spMkLst>
        </pc:spChg>
        <pc:spChg chg="add mod">
          <ac:chgData name="Kerry Seitz" userId="f9a415f701e72ce8" providerId="LiveId" clId="{43F46238-BE81-4044-A69C-9A82F646C63D}" dt="2020-10-06T21:03:22.830" v="13046" actId="208"/>
          <ac:spMkLst>
            <pc:docMk/>
            <pc:sldMk cId="3644457366" sldId="751"/>
            <ac:spMk id="87" creationId="{F0BF073D-9ABA-4D45-96AE-DBD19F25F2F0}"/>
          </ac:spMkLst>
        </pc:spChg>
        <pc:spChg chg="add mod">
          <ac:chgData name="Kerry Seitz" userId="f9a415f701e72ce8" providerId="LiveId" clId="{43F46238-BE81-4044-A69C-9A82F646C63D}" dt="2020-10-06T21:03:22.830" v="13046" actId="208"/>
          <ac:spMkLst>
            <pc:docMk/>
            <pc:sldMk cId="3644457366" sldId="751"/>
            <ac:spMk id="88" creationId="{EDE773A2-DD0C-42B5-89ED-50367AAB5DA3}"/>
          </ac:spMkLst>
        </pc:spChg>
        <pc:spChg chg="add mod">
          <ac:chgData name="Kerry Seitz" userId="f9a415f701e72ce8" providerId="LiveId" clId="{43F46238-BE81-4044-A69C-9A82F646C63D}" dt="2020-10-06T21:03:22.830" v="13046" actId="208"/>
          <ac:spMkLst>
            <pc:docMk/>
            <pc:sldMk cId="3644457366" sldId="751"/>
            <ac:spMk id="89" creationId="{3D552891-1614-4ACF-97D2-9D5C5B9A0F04}"/>
          </ac:spMkLst>
        </pc:spChg>
        <pc:spChg chg="add mod">
          <ac:chgData name="Kerry Seitz" userId="f9a415f701e72ce8" providerId="LiveId" clId="{43F46238-BE81-4044-A69C-9A82F646C63D}" dt="2020-10-06T21:03:22.830" v="13046" actId="208"/>
          <ac:spMkLst>
            <pc:docMk/>
            <pc:sldMk cId="3644457366" sldId="751"/>
            <ac:spMk id="90" creationId="{6237E4B3-EDD3-4E90-B192-D4E61C181719}"/>
          </ac:spMkLst>
        </pc:spChg>
        <pc:spChg chg="add mod">
          <ac:chgData name="Kerry Seitz" userId="f9a415f701e72ce8" providerId="LiveId" clId="{43F46238-BE81-4044-A69C-9A82F646C63D}" dt="2020-10-06T21:03:22.830" v="13046" actId="208"/>
          <ac:spMkLst>
            <pc:docMk/>
            <pc:sldMk cId="3644457366" sldId="751"/>
            <ac:spMk id="91" creationId="{1B718196-1C14-45FF-A91E-736D55C45683}"/>
          </ac:spMkLst>
        </pc:spChg>
        <pc:spChg chg="add mod">
          <ac:chgData name="Kerry Seitz" userId="f9a415f701e72ce8" providerId="LiveId" clId="{43F46238-BE81-4044-A69C-9A82F646C63D}" dt="2020-10-06T21:03:22.830" v="13046" actId="208"/>
          <ac:spMkLst>
            <pc:docMk/>
            <pc:sldMk cId="3644457366" sldId="751"/>
            <ac:spMk id="92" creationId="{DBAC1D5C-2BB4-4D7D-8994-277B48789F44}"/>
          </ac:spMkLst>
        </pc:spChg>
        <pc:spChg chg="add mod">
          <ac:chgData name="Kerry Seitz" userId="f9a415f701e72ce8" providerId="LiveId" clId="{43F46238-BE81-4044-A69C-9A82F646C63D}" dt="2020-10-06T21:03:22.830" v="13046" actId="208"/>
          <ac:spMkLst>
            <pc:docMk/>
            <pc:sldMk cId="3644457366" sldId="751"/>
            <ac:spMk id="93" creationId="{C15AADA1-2AB0-4188-822E-29FD319F500D}"/>
          </ac:spMkLst>
        </pc:spChg>
        <pc:spChg chg="add mod">
          <ac:chgData name="Kerry Seitz" userId="f9a415f701e72ce8" providerId="LiveId" clId="{43F46238-BE81-4044-A69C-9A82F646C63D}" dt="2020-10-06T21:03:22.830" v="13046" actId="208"/>
          <ac:spMkLst>
            <pc:docMk/>
            <pc:sldMk cId="3644457366" sldId="751"/>
            <ac:spMk id="94" creationId="{EDEB4E68-DCC0-4D48-A734-D8DF6A8DBCF6}"/>
          </ac:spMkLst>
        </pc:spChg>
        <pc:spChg chg="add mod">
          <ac:chgData name="Kerry Seitz" userId="f9a415f701e72ce8" providerId="LiveId" clId="{43F46238-BE81-4044-A69C-9A82F646C63D}" dt="2020-10-06T21:03:22.830" v="13046" actId="208"/>
          <ac:spMkLst>
            <pc:docMk/>
            <pc:sldMk cId="3644457366" sldId="751"/>
            <ac:spMk id="95" creationId="{64E136CE-115C-48C7-84AD-D6267231E93A}"/>
          </ac:spMkLst>
        </pc:spChg>
        <pc:spChg chg="add mod">
          <ac:chgData name="Kerry Seitz" userId="f9a415f701e72ce8" providerId="LiveId" clId="{43F46238-BE81-4044-A69C-9A82F646C63D}" dt="2020-10-06T21:03:22.830" v="13046" actId="208"/>
          <ac:spMkLst>
            <pc:docMk/>
            <pc:sldMk cId="3644457366" sldId="751"/>
            <ac:spMk id="96" creationId="{960415EF-08FB-483A-9A73-87060ADF8864}"/>
          </ac:spMkLst>
        </pc:spChg>
        <pc:spChg chg="add mod">
          <ac:chgData name="Kerry Seitz" userId="f9a415f701e72ce8" providerId="LiveId" clId="{43F46238-BE81-4044-A69C-9A82F646C63D}" dt="2020-10-06T21:03:22.830" v="13046" actId="208"/>
          <ac:spMkLst>
            <pc:docMk/>
            <pc:sldMk cId="3644457366" sldId="751"/>
            <ac:spMk id="97" creationId="{C64A681A-90A5-48E4-B7A4-0AF0E255C0F8}"/>
          </ac:spMkLst>
        </pc:spChg>
        <pc:spChg chg="mod">
          <ac:chgData name="Kerry Seitz" userId="f9a415f701e72ce8" providerId="LiveId" clId="{43F46238-BE81-4044-A69C-9A82F646C63D}" dt="2020-10-06T21:04:54.145" v="13057" actId="207"/>
          <ac:spMkLst>
            <pc:docMk/>
            <pc:sldMk cId="3644457366" sldId="751"/>
            <ac:spMk id="99" creationId="{717C5DAA-08CB-4882-8C5F-88B23A9BFB06}"/>
          </ac:spMkLst>
        </pc:spChg>
        <pc:spChg chg="mod">
          <ac:chgData name="Kerry Seitz" userId="f9a415f701e72ce8" providerId="LiveId" clId="{43F46238-BE81-4044-A69C-9A82F646C63D}" dt="2020-10-06T21:04:54.145" v="13057" actId="207"/>
          <ac:spMkLst>
            <pc:docMk/>
            <pc:sldMk cId="3644457366" sldId="751"/>
            <ac:spMk id="100" creationId="{A2768980-F522-4BF3-8DED-832AEDBC56FE}"/>
          </ac:spMkLst>
        </pc:spChg>
        <pc:spChg chg="mod">
          <ac:chgData name="Kerry Seitz" userId="f9a415f701e72ce8" providerId="LiveId" clId="{43F46238-BE81-4044-A69C-9A82F646C63D}" dt="2020-10-06T21:04:54.145" v="13057" actId="207"/>
          <ac:spMkLst>
            <pc:docMk/>
            <pc:sldMk cId="3644457366" sldId="751"/>
            <ac:spMk id="101" creationId="{16D8AFFD-BC22-4F9F-BCA2-4A216062141B}"/>
          </ac:spMkLst>
        </pc:spChg>
        <pc:spChg chg="mod">
          <ac:chgData name="Kerry Seitz" userId="f9a415f701e72ce8" providerId="LiveId" clId="{43F46238-BE81-4044-A69C-9A82F646C63D}" dt="2020-10-06T21:04:48.555" v="13056" actId="207"/>
          <ac:spMkLst>
            <pc:docMk/>
            <pc:sldMk cId="3644457366" sldId="751"/>
            <ac:spMk id="102" creationId="{50774545-2F3D-4629-94F5-7AC1902EB94B}"/>
          </ac:spMkLst>
        </pc:spChg>
        <pc:spChg chg="mod">
          <ac:chgData name="Kerry Seitz" userId="f9a415f701e72ce8" providerId="LiveId" clId="{43F46238-BE81-4044-A69C-9A82F646C63D}" dt="2020-10-06T21:04:48.555" v="13056" actId="207"/>
          <ac:spMkLst>
            <pc:docMk/>
            <pc:sldMk cId="3644457366" sldId="751"/>
            <ac:spMk id="103" creationId="{2F0B7666-062A-43AF-B35C-8318148FAB12}"/>
          </ac:spMkLst>
        </pc:spChg>
        <pc:spChg chg="mod">
          <ac:chgData name="Kerry Seitz" userId="f9a415f701e72ce8" providerId="LiveId" clId="{43F46238-BE81-4044-A69C-9A82F646C63D}" dt="2020-10-06T21:04:48.555" v="13056" actId="207"/>
          <ac:spMkLst>
            <pc:docMk/>
            <pc:sldMk cId="3644457366" sldId="751"/>
            <ac:spMk id="104" creationId="{41B81D49-7050-4F94-AAC1-355049AC23AF}"/>
          </ac:spMkLst>
        </pc:spChg>
        <pc:spChg chg="mod">
          <ac:chgData name="Kerry Seitz" userId="f9a415f701e72ce8" providerId="LiveId" clId="{43F46238-BE81-4044-A69C-9A82F646C63D}" dt="2020-10-06T21:04:48.555" v="13056" actId="207"/>
          <ac:spMkLst>
            <pc:docMk/>
            <pc:sldMk cId="3644457366" sldId="751"/>
            <ac:spMk id="105" creationId="{BDD44B79-3A49-40B1-BEF3-0E36F284D656}"/>
          </ac:spMkLst>
        </pc:spChg>
        <pc:spChg chg="mod">
          <ac:chgData name="Kerry Seitz" userId="f9a415f701e72ce8" providerId="LiveId" clId="{43F46238-BE81-4044-A69C-9A82F646C63D}" dt="2020-10-06T21:04:48.555" v="13056" actId="207"/>
          <ac:spMkLst>
            <pc:docMk/>
            <pc:sldMk cId="3644457366" sldId="751"/>
            <ac:spMk id="106" creationId="{39717456-EEC1-461B-987B-06128EBD4705}"/>
          </ac:spMkLst>
        </pc:spChg>
        <pc:spChg chg="mod">
          <ac:chgData name="Kerry Seitz" userId="f9a415f701e72ce8" providerId="LiveId" clId="{43F46238-BE81-4044-A69C-9A82F646C63D}" dt="2020-10-06T21:04:48.555" v="13056" actId="207"/>
          <ac:spMkLst>
            <pc:docMk/>
            <pc:sldMk cId="3644457366" sldId="751"/>
            <ac:spMk id="107" creationId="{6CAECE9C-2110-423E-983C-EAFC24462125}"/>
          </ac:spMkLst>
        </pc:spChg>
        <pc:spChg chg="mod">
          <ac:chgData name="Kerry Seitz" userId="f9a415f701e72ce8" providerId="LiveId" clId="{43F46238-BE81-4044-A69C-9A82F646C63D}" dt="2020-10-06T21:04:48.555" v="13056" actId="207"/>
          <ac:spMkLst>
            <pc:docMk/>
            <pc:sldMk cId="3644457366" sldId="751"/>
            <ac:spMk id="108" creationId="{D06E1F5E-3074-4884-80EA-643105F9EB1E}"/>
          </ac:spMkLst>
        </pc:spChg>
        <pc:spChg chg="mod">
          <ac:chgData name="Kerry Seitz" userId="f9a415f701e72ce8" providerId="LiveId" clId="{43F46238-BE81-4044-A69C-9A82F646C63D}" dt="2020-10-06T21:04:39.492" v="13055" actId="207"/>
          <ac:spMkLst>
            <pc:docMk/>
            <pc:sldMk cId="3644457366" sldId="751"/>
            <ac:spMk id="109" creationId="{E290DAA8-0421-41B9-9FB3-CFB52296CDC8}"/>
          </ac:spMkLst>
        </pc:spChg>
        <pc:spChg chg="mod">
          <ac:chgData name="Kerry Seitz" userId="f9a415f701e72ce8" providerId="LiveId" clId="{43F46238-BE81-4044-A69C-9A82F646C63D}" dt="2020-10-06T21:04:39.492" v="13055" actId="207"/>
          <ac:spMkLst>
            <pc:docMk/>
            <pc:sldMk cId="3644457366" sldId="751"/>
            <ac:spMk id="110" creationId="{FC0BBD73-4F68-4D68-AED4-902941DDDBAC}"/>
          </ac:spMkLst>
        </pc:spChg>
        <pc:spChg chg="mod">
          <ac:chgData name="Kerry Seitz" userId="f9a415f701e72ce8" providerId="LiveId" clId="{43F46238-BE81-4044-A69C-9A82F646C63D}" dt="2020-10-06T21:04:39.492" v="13055" actId="207"/>
          <ac:spMkLst>
            <pc:docMk/>
            <pc:sldMk cId="3644457366" sldId="751"/>
            <ac:spMk id="111" creationId="{868628E9-37FC-4664-A861-03AB2FB4D8E5}"/>
          </ac:spMkLst>
        </pc:spChg>
        <pc:spChg chg="mod">
          <ac:chgData name="Kerry Seitz" userId="f9a415f701e72ce8" providerId="LiveId" clId="{43F46238-BE81-4044-A69C-9A82F646C63D}" dt="2020-10-06T21:04:39.492" v="13055" actId="207"/>
          <ac:spMkLst>
            <pc:docMk/>
            <pc:sldMk cId="3644457366" sldId="751"/>
            <ac:spMk id="112" creationId="{235BA01C-B8AA-4955-85A8-39D5388F23C0}"/>
          </ac:spMkLst>
        </pc:spChg>
        <pc:spChg chg="mod">
          <ac:chgData name="Kerry Seitz" userId="f9a415f701e72ce8" providerId="LiveId" clId="{43F46238-BE81-4044-A69C-9A82F646C63D}" dt="2020-10-06T21:04:39.492" v="13055" actId="207"/>
          <ac:spMkLst>
            <pc:docMk/>
            <pc:sldMk cId="3644457366" sldId="751"/>
            <ac:spMk id="113" creationId="{DA46A067-BC01-4C4E-8552-D4383EE03A90}"/>
          </ac:spMkLst>
        </pc:spChg>
        <pc:spChg chg="mod">
          <ac:chgData name="Kerry Seitz" userId="f9a415f701e72ce8" providerId="LiveId" clId="{43F46238-BE81-4044-A69C-9A82F646C63D}" dt="2020-10-06T21:04:32.763" v="13054" actId="207"/>
          <ac:spMkLst>
            <pc:docMk/>
            <pc:sldMk cId="3644457366" sldId="751"/>
            <ac:spMk id="114" creationId="{2247CB9F-F19F-43F2-93AF-6FFD3509AEF3}"/>
          </ac:spMkLst>
        </pc:spChg>
        <pc:spChg chg="mod">
          <ac:chgData name="Kerry Seitz" userId="f9a415f701e72ce8" providerId="LiveId" clId="{43F46238-BE81-4044-A69C-9A82F646C63D}" dt="2020-10-06T21:04:32.763" v="13054" actId="207"/>
          <ac:spMkLst>
            <pc:docMk/>
            <pc:sldMk cId="3644457366" sldId="751"/>
            <ac:spMk id="115" creationId="{B8358A67-154C-496D-8344-53A2B62CEBB8}"/>
          </ac:spMkLst>
        </pc:spChg>
        <pc:spChg chg="mod">
          <ac:chgData name="Kerry Seitz" userId="f9a415f701e72ce8" providerId="LiveId" clId="{43F46238-BE81-4044-A69C-9A82F646C63D}" dt="2020-10-06T21:04:32.763" v="13054" actId="207"/>
          <ac:spMkLst>
            <pc:docMk/>
            <pc:sldMk cId="3644457366" sldId="751"/>
            <ac:spMk id="116" creationId="{36614D15-4F1F-4264-8129-930CEAD05556}"/>
          </ac:spMkLst>
        </pc:spChg>
        <pc:spChg chg="mod">
          <ac:chgData name="Kerry Seitz" userId="f9a415f701e72ce8" providerId="LiveId" clId="{43F46238-BE81-4044-A69C-9A82F646C63D}" dt="2020-10-06T21:04:32.763" v="13054" actId="207"/>
          <ac:spMkLst>
            <pc:docMk/>
            <pc:sldMk cId="3644457366" sldId="751"/>
            <ac:spMk id="117" creationId="{8C1638C1-9DED-480F-B2A6-DC5DE6212253}"/>
          </ac:spMkLst>
        </pc:spChg>
        <pc:spChg chg="mod">
          <ac:chgData name="Kerry Seitz" userId="f9a415f701e72ce8" providerId="LiveId" clId="{43F46238-BE81-4044-A69C-9A82F646C63D}" dt="2020-10-06T21:04:32.763" v="13054" actId="207"/>
          <ac:spMkLst>
            <pc:docMk/>
            <pc:sldMk cId="3644457366" sldId="751"/>
            <ac:spMk id="118" creationId="{CCADFEC9-B6FB-48B9-9D69-94510FD9C48C}"/>
          </ac:spMkLst>
        </pc:spChg>
        <pc:spChg chg="mod">
          <ac:chgData name="Kerry Seitz" userId="f9a415f701e72ce8" providerId="LiveId" clId="{43F46238-BE81-4044-A69C-9A82F646C63D}" dt="2020-10-06T21:04:32.763" v="13054" actId="207"/>
          <ac:spMkLst>
            <pc:docMk/>
            <pc:sldMk cId="3644457366" sldId="751"/>
            <ac:spMk id="119" creationId="{93E08C33-6A20-40CB-B1BA-57B96772BD2D}"/>
          </ac:spMkLst>
        </pc:spChg>
        <pc:spChg chg="add mod">
          <ac:chgData name="Kerry Seitz" userId="f9a415f701e72ce8" providerId="LiveId" clId="{43F46238-BE81-4044-A69C-9A82F646C63D}" dt="2020-10-06T21:03:22.830" v="13046" actId="208"/>
          <ac:spMkLst>
            <pc:docMk/>
            <pc:sldMk cId="3644457366" sldId="751"/>
            <ac:spMk id="120" creationId="{EAF944E5-3FBB-448E-9F6F-E9ADF05E64A0}"/>
          </ac:spMkLst>
        </pc:spChg>
        <pc:spChg chg="add mod">
          <ac:chgData name="Kerry Seitz" userId="f9a415f701e72ce8" providerId="LiveId" clId="{43F46238-BE81-4044-A69C-9A82F646C63D}" dt="2020-10-06T21:03:22.830" v="13046" actId="208"/>
          <ac:spMkLst>
            <pc:docMk/>
            <pc:sldMk cId="3644457366" sldId="751"/>
            <ac:spMk id="121" creationId="{87F8A463-5820-4CB6-8DFF-7E940E0AEEDE}"/>
          </ac:spMkLst>
        </pc:spChg>
        <pc:spChg chg="add mod">
          <ac:chgData name="Kerry Seitz" userId="f9a415f701e72ce8" providerId="LiveId" clId="{43F46238-BE81-4044-A69C-9A82F646C63D}" dt="2020-10-06T21:03:22.830" v="13046" actId="208"/>
          <ac:spMkLst>
            <pc:docMk/>
            <pc:sldMk cId="3644457366" sldId="751"/>
            <ac:spMk id="122" creationId="{D9E3BF52-C0B5-49E1-9688-32F6948E6DA6}"/>
          </ac:spMkLst>
        </pc:spChg>
        <pc:spChg chg="add mod">
          <ac:chgData name="Kerry Seitz" userId="f9a415f701e72ce8" providerId="LiveId" clId="{43F46238-BE81-4044-A69C-9A82F646C63D}" dt="2020-10-06T21:03:22.830" v="13046" actId="208"/>
          <ac:spMkLst>
            <pc:docMk/>
            <pc:sldMk cId="3644457366" sldId="751"/>
            <ac:spMk id="123" creationId="{308617D2-7C57-4E39-B58D-8332A99C8B36}"/>
          </ac:spMkLst>
        </pc:spChg>
        <pc:spChg chg="add mod">
          <ac:chgData name="Kerry Seitz" userId="f9a415f701e72ce8" providerId="LiveId" clId="{43F46238-BE81-4044-A69C-9A82F646C63D}" dt="2020-10-06T21:03:22.830" v="13046" actId="208"/>
          <ac:spMkLst>
            <pc:docMk/>
            <pc:sldMk cId="3644457366" sldId="751"/>
            <ac:spMk id="124" creationId="{44123837-7524-4680-9237-0C1D8C80428B}"/>
          </ac:spMkLst>
        </pc:spChg>
        <pc:spChg chg="add mod">
          <ac:chgData name="Kerry Seitz" userId="f9a415f701e72ce8" providerId="LiveId" clId="{43F46238-BE81-4044-A69C-9A82F646C63D}" dt="2020-10-06T21:03:22.830" v="13046" actId="208"/>
          <ac:spMkLst>
            <pc:docMk/>
            <pc:sldMk cId="3644457366" sldId="751"/>
            <ac:spMk id="125" creationId="{D7D84180-7436-46BB-9E0D-73125C3CC5F1}"/>
          </ac:spMkLst>
        </pc:spChg>
        <pc:spChg chg="add mod">
          <ac:chgData name="Kerry Seitz" userId="f9a415f701e72ce8" providerId="LiveId" clId="{43F46238-BE81-4044-A69C-9A82F646C63D}" dt="2020-10-06T21:03:22.830" v="13046" actId="208"/>
          <ac:spMkLst>
            <pc:docMk/>
            <pc:sldMk cId="3644457366" sldId="751"/>
            <ac:spMk id="126" creationId="{FF24C16B-7D54-4628-B266-C4B60E0BDBDA}"/>
          </ac:spMkLst>
        </pc:spChg>
        <pc:spChg chg="add mod">
          <ac:chgData name="Kerry Seitz" userId="f9a415f701e72ce8" providerId="LiveId" clId="{43F46238-BE81-4044-A69C-9A82F646C63D}" dt="2020-10-06T21:03:22.830" v="13046" actId="208"/>
          <ac:spMkLst>
            <pc:docMk/>
            <pc:sldMk cId="3644457366" sldId="751"/>
            <ac:spMk id="127" creationId="{E1FDA2BC-0B9B-435A-AE8B-7E8EA318DA9B}"/>
          </ac:spMkLst>
        </pc:spChg>
        <pc:spChg chg="add mod">
          <ac:chgData name="Kerry Seitz" userId="f9a415f701e72ce8" providerId="LiveId" clId="{43F46238-BE81-4044-A69C-9A82F646C63D}" dt="2020-10-06T21:03:22.830" v="13046" actId="208"/>
          <ac:spMkLst>
            <pc:docMk/>
            <pc:sldMk cId="3644457366" sldId="751"/>
            <ac:spMk id="128" creationId="{3A2CD175-2B9B-4A12-9A37-C3413EB7303B}"/>
          </ac:spMkLst>
        </pc:spChg>
        <pc:spChg chg="mod">
          <ac:chgData name="Kerry Seitz" userId="f9a415f701e72ce8" providerId="LiveId" clId="{43F46238-BE81-4044-A69C-9A82F646C63D}" dt="2020-10-06T21:04:18.571" v="13052"/>
          <ac:spMkLst>
            <pc:docMk/>
            <pc:sldMk cId="3644457366" sldId="751"/>
            <ac:spMk id="132" creationId="{56A13F0B-BA2C-460E-A890-8E031FD13A7A}"/>
          </ac:spMkLst>
        </pc:spChg>
        <pc:spChg chg="mod">
          <ac:chgData name="Kerry Seitz" userId="f9a415f701e72ce8" providerId="LiveId" clId="{43F46238-BE81-4044-A69C-9A82F646C63D}" dt="2020-10-06T21:04:18.571" v="13052"/>
          <ac:spMkLst>
            <pc:docMk/>
            <pc:sldMk cId="3644457366" sldId="751"/>
            <ac:spMk id="133" creationId="{75D6A9D1-B302-4C82-B5E2-1AAFDC40D09D}"/>
          </ac:spMkLst>
        </pc:spChg>
        <pc:spChg chg="mod">
          <ac:chgData name="Kerry Seitz" userId="f9a415f701e72ce8" providerId="LiveId" clId="{43F46238-BE81-4044-A69C-9A82F646C63D}" dt="2020-10-06T21:04:18.571" v="13052"/>
          <ac:spMkLst>
            <pc:docMk/>
            <pc:sldMk cId="3644457366" sldId="751"/>
            <ac:spMk id="134" creationId="{F33A1285-6318-4739-8E8F-CD3839844342}"/>
          </ac:spMkLst>
        </pc:spChg>
        <pc:spChg chg="mod">
          <ac:chgData name="Kerry Seitz" userId="f9a415f701e72ce8" providerId="LiveId" clId="{43F46238-BE81-4044-A69C-9A82F646C63D}" dt="2020-10-06T21:04:18.571" v="13052"/>
          <ac:spMkLst>
            <pc:docMk/>
            <pc:sldMk cId="3644457366" sldId="751"/>
            <ac:spMk id="135" creationId="{D021F8D1-95CF-4FB2-BC82-0ADE1221FB49}"/>
          </ac:spMkLst>
        </pc:spChg>
        <pc:spChg chg="mod">
          <ac:chgData name="Kerry Seitz" userId="f9a415f701e72ce8" providerId="LiveId" clId="{43F46238-BE81-4044-A69C-9A82F646C63D}" dt="2020-10-06T21:04:18.571" v="13052"/>
          <ac:spMkLst>
            <pc:docMk/>
            <pc:sldMk cId="3644457366" sldId="751"/>
            <ac:spMk id="136" creationId="{EF4E76B8-7F51-4C75-9F32-D4F545E93DBD}"/>
          </ac:spMkLst>
        </pc:spChg>
        <pc:spChg chg="mod">
          <ac:chgData name="Kerry Seitz" userId="f9a415f701e72ce8" providerId="LiveId" clId="{43F46238-BE81-4044-A69C-9A82F646C63D}" dt="2020-10-06T21:04:18.571" v="13052"/>
          <ac:spMkLst>
            <pc:docMk/>
            <pc:sldMk cId="3644457366" sldId="751"/>
            <ac:spMk id="137" creationId="{F2E6348C-7874-4FED-81D7-43C3872733BD}"/>
          </ac:spMkLst>
        </pc:spChg>
        <pc:spChg chg="mod">
          <ac:chgData name="Kerry Seitz" userId="f9a415f701e72ce8" providerId="LiveId" clId="{43F46238-BE81-4044-A69C-9A82F646C63D}" dt="2020-10-06T21:04:18.571" v="13052"/>
          <ac:spMkLst>
            <pc:docMk/>
            <pc:sldMk cId="3644457366" sldId="751"/>
            <ac:spMk id="138" creationId="{774ADF73-7506-47CF-A006-3543EA6254C2}"/>
          </ac:spMkLst>
        </pc:spChg>
        <pc:spChg chg="mod">
          <ac:chgData name="Kerry Seitz" userId="f9a415f701e72ce8" providerId="LiveId" clId="{43F46238-BE81-4044-A69C-9A82F646C63D}" dt="2020-10-06T21:04:18.571" v="13052"/>
          <ac:spMkLst>
            <pc:docMk/>
            <pc:sldMk cId="3644457366" sldId="751"/>
            <ac:spMk id="139" creationId="{93D78637-D7B6-4D4F-857C-B7482BFEE6AC}"/>
          </ac:spMkLst>
        </pc:spChg>
        <pc:spChg chg="mod">
          <ac:chgData name="Kerry Seitz" userId="f9a415f701e72ce8" providerId="LiveId" clId="{43F46238-BE81-4044-A69C-9A82F646C63D}" dt="2020-10-06T21:04:18.571" v="13052"/>
          <ac:spMkLst>
            <pc:docMk/>
            <pc:sldMk cId="3644457366" sldId="751"/>
            <ac:spMk id="140" creationId="{1FE3B734-F158-4188-832E-D19832639665}"/>
          </ac:spMkLst>
        </pc:spChg>
        <pc:spChg chg="mod">
          <ac:chgData name="Kerry Seitz" userId="f9a415f701e72ce8" providerId="LiveId" clId="{43F46238-BE81-4044-A69C-9A82F646C63D}" dt="2020-10-06T21:04:18.571" v="13052"/>
          <ac:spMkLst>
            <pc:docMk/>
            <pc:sldMk cId="3644457366" sldId="751"/>
            <ac:spMk id="141" creationId="{BBD93613-B847-4831-AC85-0A9ACF9F0E88}"/>
          </ac:spMkLst>
        </pc:spChg>
        <pc:spChg chg="mod">
          <ac:chgData name="Kerry Seitz" userId="f9a415f701e72ce8" providerId="LiveId" clId="{43F46238-BE81-4044-A69C-9A82F646C63D}" dt="2020-10-06T21:04:18.571" v="13052"/>
          <ac:spMkLst>
            <pc:docMk/>
            <pc:sldMk cId="3644457366" sldId="751"/>
            <ac:spMk id="142" creationId="{68136E0E-BF38-48C5-B9DA-F60C2DFAEBC0}"/>
          </ac:spMkLst>
        </pc:spChg>
        <pc:spChg chg="mod">
          <ac:chgData name="Kerry Seitz" userId="f9a415f701e72ce8" providerId="LiveId" clId="{43F46238-BE81-4044-A69C-9A82F646C63D}" dt="2020-10-06T21:04:18.571" v="13052"/>
          <ac:spMkLst>
            <pc:docMk/>
            <pc:sldMk cId="3644457366" sldId="751"/>
            <ac:spMk id="143" creationId="{1754F3C2-1378-40E8-8862-D39BF0D0C16D}"/>
          </ac:spMkLst>
        </pc:spChg>
        <pc:spChg chg="mod">
          <ac:chgData name="Kerry Seitz" userId="f9a415f701e72ce8" providerId="LiveId" clId="{43F46238-BE81-4044-A69C-9A82F646C63D}" dt="2020-10-06T21:04:18.571" v="13052"/>
          <ac:spMkLst>
            <pc:docMk/>
            <pc:sldMk cId="3644457366" sldId="751"/>
            <ac:spMk id="144" creationId="{3BCE2E20-289F-43E5-B3BB-B818D2DE5133}"/>
          </ac:spMkLst>
        </pc:spChg>
        <pc:spChg chg="mod">
          <ac:chgData name="Kerry Seitz" userId="f9a415f701e72ce8" providerId="LiveId" clId="{43F46238-BE81-4044-A69C-9A82F646C63D}" dt="2020-10-06T21:04:18.571" v="13052"/>
          <ac:spMkLst>
            <pc:docMk/>
            <pc:sldMk cId="3644457366" sldId="751"/>
            <ac:spMk id="145" creationId="{57F0DE52-EBA9-4985-A9BE-2521526662B6}"/>
          </ac:spMkLst>
        </pc:spChg>
        <pc:spChg chg="mod">
          <ac:chgData name="Kerry Seitz" userId="f9a415f701e72ce8" providerId="LiveId" clId="{43F46238-BE81-4044-A69C-9A82F646C63D}" dt="2020-10-06T21:04:18.571" v="13052"/>
          <ac:spMkLst>
            <pc:docMk/>
            <pc:sldMk cId="3644457366" sldId="751"/>
            <ac:spMk id="146" creationId="{7D4143EF-568F-44D7-8745-87ED72861C8D}"/>
          </ac:spMkLst>
        </pc:spChg>
        <pc:spChg chg="mod">
          <ac:chgData name="Kerry Seitz" userId="f9a415f701e72ce8" providerId="LiveId" clId="{43F46238-BE81-4044-A69C-9A82F646C63D}" dt="2020-10-06T21:04:18.571" v="13052"/>
          <ac:spMkLst>
            <pc:docMk/>
            <pc:sldMk cId="3644457366" sldId="751"/>
            <ac:spMk id="147" creationId="{ADA6868E-368A-420F-B322-9441014229EB}"/>
          </ac:spMkLst>
        </pc:spChg>
        <pc:spChg chg="mod">
          <ac:chgData name="Kerry Seitz" userId="f9a415f701e72ce8" providerId="LiveId" clId="{43F46238-BE81-4044-A69C-9A82F646C63D}" dt="2020-10-06T21:04:18.571" v="13052"/>
          <ac:spMkLst>
            <pc:docMk/>
            <pc:sldMk cId="3644457366" sldId="751"/>
            <ac:spMk id="148" creationId="{8533F08E-AE67-4D04-8729-9344C53D8273}"/>
          </ac:spMkLst>
        </pc:spChg>
        <pc:spChg chg="mod">
          <ac:chgData name="Kerry Seitz" userId="f9a415f701e72ce8" providerId="LiveId" clId="{43F46238-BE81-4044-A69C-9A82F646C63D}" dt="2020-10-06T21:04:18.571" v="13052"/>
          <ac:spMkLst>
            <pc:docMk/>
            <pc:sldMk cId="3644457366" sldId="751"/>
            <ac:spMk id="149" creationId="{487D4C0A-069D-44A8-86DA-F0F710C016C1}"/>
          </ac:spMkLst>
        </pc:spChg>
        <pc:spChg chg="mod">
          <ac:chgData name="Kerry Seitz" userId="f9a415f701e72ce8" providerId="LiveId" clId="{43F46238-BE81-4044-A69C-9A82F646C63D}" dt="2020-10-06T21:04:18.571" v="13052"/>
          <ac:spMkLst>
            <pc:docMk/>
            <pc:sldMk cId="3644457366" sldId="751"/>
            <ac:spMk id="150" creationId="{EEDD93F8-18E2-4B3E-9721-2B0DBD5A6C8F}"/>
          </ac:spMkLst>
        </pc:spChg>
        <pc:spChg chg="mod">
          <ac:chgData name="Kerry Seitz" userId="f9a415f701e72ce8" providerId="LiveId" clId="{43F46238-BE81-4044-A69C-9A82F646C63D}" dt="2020-10-06T21:04:18.571" v="13052"/>
          <ac:spMkLst>
            <pc:docMk/>
            <pc:sldMk cId="3644457366" sldId="751"/>
            <ac:spMk id="151" creationId="{98A00EAF-A335-43D9-805C-CF39C1599A12}"/>
          </ac:spMkLst>
        </pc:spChg>
        <pc:spChg chg="mod">
          <ac:chgData name="Kerry Seitz" userId="f9a415f701e72ce8" providerId="LiveId" clId="{43F46238-BE81-4044-A69C-9A82F646C63D}" dt="2020-10-06T21:04:18.571" v="13052"/>
          <ac:spMkLst>
            <pc:docMk/>
            <pc:sldMk cId="3644457366" sldId="751"/>
            <ac:spMk id="152" creationId="{2847B821-59BB-42B4-A419-873C1E560622}"/>
          </ac:spMkLst>
        </pc:spChg>
        <pc:spChg chg="mod">
          <ac:chgData name="Kerry Seitz" userId="f9a415f701e72ce8" providerId="LiveId" clId="{43F46238-BE81-4044-A69C-9A82F646C63D}" dt="2020-10-06T21:04:18.571" v="13052"/>
          <ac:spMkLst>
            <pc:docMk/>
            <pc:sldMk cId="3644457366" sldId="751"/>
            <ac:spMk id="153" creationId="{0C3D918E-CCD3-4BAD-9798-862AAA63AF6E}"/>
          </ac:spMkLst>
        </pc:spChg>
        <pc:spChg chg="mod">
          <ac:chgData name="Kerry Seitz" userId="f9a415f701e72ce8" providerId="LiveId" clId="{43F46238-BE81-4044-A69C-9A82F646C63D}" dt="2020-10-06T21:04:18.571" v="13052"/>
          <ac:spMkLst>
            <pc:docMk/>
            <pc:sldMk cId="3644457366" sldId="751"/>
            <ac:spMk id="154" creationId="{27895D6C-DE34-4CF1-8E72-BE8E7D8E60F1}"/>
          </ac:spMkLst>
        </pc:spChg>
        <pc:spChg chg="mod">
          <ac:chgData name="Kerry Seitz" userId="f9a415f701e72ce8" providerId="LiveId" clId="{43F46238-BE81-4044-A69C-9A82F646C63D}" dt="2020-10-06T21:04:18.571" v="13052"/>
          <ac:spMkLst>
            <pc:docMk/>
            <pc:sldMk cId="3644457366" sldId="751"/>
            <ac:spMk id="155" creationId="{BD97A192-9249-411A-AA60-764F030E3E06}"/>
          </ac:spMkLst>
        </pc:spChg>
        <pc:spChg chg="mod">
          <ac:chgData name="Kerry Seitz" userId="f9a415f701e72ce8" providerId="LiveId" clId="{43F46238-BE81-4044-A69C-9A82F646C63D}" dt="2020-10-06T21:04:18.571" v="13052"/>
          <ac:spMkLst>
            <pc:docMk/>
            <pc:sldMk cId="3644457366" sldId="751"/>
            <ac:spMk id="156" creationId="{5031F597-10CD-43EC-A88F-3F9FACAFB542}"/>
          </ac:spMkLst>
        </pc:spChg>
        <pc:spChg chg="mod">
          <ac:chgData name="Kerry Seitz" userId="f9a415f701e72ce8" providerId="LiveId" clId="{43F46238-BE81-4044-A69C-9A82F646C63D}" dt="2020-10-06T21:04:18.571" v="13052"/>
          <ac:spMkLst>
            <pc:docMk/>
            <pc:sldMk cId="3644457366" sldId="751"/>
            <ac:spMk id="157" creationId="{DAC9644E-6857-4CEA-912B-4D9674EA4065}"/>
          </ac:spMkLst>
        </pc:spChg>
        <pc:spChg chg="mod">
          <ac:chgData name="Kerry Seitz" userId="f9a415f701e72ce8" providerId="LiveId" clId="{43F46238-BE81-4044-A69C-9A82F646C63D}" dt="2020-10-06T21:04:18.571" v="13052"/>
          <ac:spMkLst>
            <pc:docMk/>
            <pc:sldMk cId="3644457366" sldId="751"/>
            <ac:spMk id="158" creationId="{4C1CAA95-9ABE-4A30-AD98-DCFCDFEE509B}"/>
          </ac:spMkLst>
        </pc:spChg>
        <pc:spChg chg="mod">
          <ac:chgData name="Kerry Seitz" userId="f9a415f701e72ce8" providerId="LiveId" clId="{43F46238-BE81-4044-A69C-9A82F646C63D}" dt="2020-10-06T21:04:18.571" v="13052"/>
          <ac:spMkLst>
            <pc:docMk/>
            <pc:sldMk cId="3644457366" sldId="751"/>
            <ac:spMk id="159" creationId="{BACB871D-5E10-4018-B66E-B204611D6350}"/>
          </ac:spMkLst>
        </pc:spChg>
        <pc:spChg chg="mod">
          <ac:chgData name="Kerry Seitz" userId="f9a415f701e72ce8" providerId="LiveId" clId="{43F46238-BE81-4044-A69C-9A82F646C63D}" dt="2020-10-06T21:04:18.571" v="13052"/>
          <ac:spMkLst>
            <pc:docMk/>
            <pc:sldMk cId="3644457366" sldId="751"/>
            <ac:spMk id="160" creationId="{B651A258-CB35-4926-87D3-A7F6434F6FCA}"/>
          </ac:spMkLst>
        </pc:spChg>
        <pc:spChg chg="mod">
          <ac:chgData name="Kerry Seitz" userId="f9a415f701e72ce8" providerId="LiveId" clId="{43F46238-BE81-4044-A69C-9A82F646C63D}" dt="2020-10-06T21:04:18.571" v="13052"/>
          <ac:spMkLst>
            <pc:docMk/>
            <pc:sldMk cId="3644457366" sldId="751"/>
            <ac:spMk id="161" creationId="{46EAA9EC-37C7-4F83-AB80-73B35145813B}"/>
          </ac:spMkLst>
        </pc:spChg>
        <pc:spChg chg="mod">
          <ac:chgData name="Kerry Seitz" userId="f9a415f701e72ce8" providerId="LiveId" clId="{43F46238-BE81-4044-A69C-9A82F646C63D}" dt="2020-10-06T21:04:18.571" v="13052"/>
          <ac:spMkLst>
            <pc:docMk/>
            <pc:sldMk cId="3644457366" sldId="751"/>
            <ac:spMk id="162" creationId="{FF3CD788-0935-4620-9E09-E28F99E3CF2D}"/>
          </ac:spMkLst>
        </pc:spChg>
        <pc:spChg chg="mod">
          <ac:chgData name="Kerry Seitz" userId="f9a415f701e72ce8" providerId="LiveId" clId="{43F46238-BE81-4044-A69C-9A82F646C63D}" dt="2020-10-06T21:04:18.571" v="13052"/>
          <ac:spMkLst>
            <pc:docMk/>
            <pc:sldMk cId="3644457366" sldId="751"/>
            <ac:spMk id="163" creationId="{7AC40969-C022-4C5B-B913-F91220F73B1E}"/>
          </ac:spMkLst>
        </pc:spChg>
        <pc:spChg chg="mod">
          <ac:chgData name="Kerry Seitz" userId="f9a415f701e72ce8" providerId="LiveId" clId="{43F46238-BE81-4044-A69C-9A82F646C63D}" dt="2020-10-06T21:04:18.571" v="13052"/>
          <ac:spMkLst>
            <pc:docMk/>
            <pc:sldMk cId="3644457366" sldId="751"/>
            <ac:spMk id="164" creationId="{AAC7DA8A-FE32-4EF3-808F-7125E24260F4}"/>
          </ac:spMkLst>
        </pc:spChg>
        <pc:spChg chg="mod">
          <ac:chgData name="Kerry Seitz" userId="f9a415f701e72ce8" providerId="LiveId" clId="{43F46238-BE81-4044-A69C-9A82F646C63D}" dt="2020-10-06T21:04:18.571" v="13052"/>
          <ac:spMkLst>
            <pc:docMk/>
            <pc:sldMk cId="3644457366" sldId="751"/>
            <ac:spMk id="165" creationId="{E5574C53-5895-48A5-BD11-028C79543BCB}"/>
          </ac:spMkLst>
        </pc:spChg>
        <pc:spChg chg="mod">
          <ac:chgData name="Kerry Seitz" userId="f9a415f701e72ce8" providerId="LiveId" clId="{43F46238-BE81-4044-A69C-9A82F646C63D}" dt="2020-10-06T21:04:18.571" v="13052"/>
          <ac:spMkLst>
            <pc:docMk/>
            <pc:sldMk cId="3644457366" sldId="751"/>
            <ac:spMk id="167" creationId="{862E10D9-A1C3-4603-B8BB-3447E4AA15A1}"/>
          </ac:spMkLst>
        </pc:spChg>
        <pc:spChg chg="mod">
          <ac:chgData name="Kerry Seitz" userId="f9a415f701e72ce8" providerId="LiveId" clId="{43F46238-BE81-4044-A69C-9A82F646C63D}" dt="2020-10-06T21:04:18.571" v="13052"/>
          <ac:spMkLst>
            <pc:docMk/>
            <pc:sldMk cId="3644457366" sldId="751"/>
            <ac:spMk id="168" creationId="{0FA38838-C473-4C73-839F-9024CBD4F9F5}"/>
          </ac:spMkLst>
        </pc:spChg>
        <pc:spChg chg="mod">
          <ac:chgData name="Kerry Seitz" userId="f9a415f701e72ce8" providerId="LiveId" clId="{43F46238-BE81-4044-A69C-9A82F646C63D}" dt="2020-10-06T21:04:18.571" v="13052"/>
          <ac:spMkLst>
            <pc:docMk/>
            <pc:sldMk cId="3644457366" sldId="751"/>
            <ac:spMk id="169" creationId="{9B5E16BA-FE55-4F5E-B1AC-DD1E8D928203}"/>
          </ac:spMkLst>
        </pc:spChg>
        <pc:spChg chg="mod">
          <ac:chgData name="Kerry Seitz" userId="f9a415f701e72ce8" providerId="LiveId" clId="{43F46238-BE81-4044-A69C-9A82F646C63D}" dt="2020-10-06T21:04:18.571" v="13052"/>
          <ac:spMkLst>
            <pc:docMk/>
            <pc:sldMk cId="3644457366" sldId="751"/>
            <ac:spMk id="170" creationId="{190A2D88-6D66-44DB-A334-C73A940F2A20}"/>
          </ac:spMkLst>
        </pc:spChg>
        <pc:spChg chg="mod">
          <ac:chgData name="Kerry Seitz" userId="f9a415f701e72ce8" providerId="LiveId" clId="{43F46238-BE81-4044-A69C-9A82F646C63D}" dt="2020-10-06T21:04:18.571" v="13052"/>
          <ac:spMkLst>
            <pc:docMk/>
            <pc:sldMk cId="3644457366" sldId="751"/>
            <ac:spMk id="171" creationId="{9790E23C-B6EF-458F-95CA-CE414BCD879C}"/>
          </ac:spMkLst>
        </pc:spChg>
        <pc:spChg chg="mod">
          <ac:chgData name="Kerry Seitz" userId="f9a415f701e72ce8" providerId="LiveId" clId="{43F46238-BE81-4044-A69C-9A82F646C63D}" dt="2020-10-06T21:04:18.571" v="13052"/>
          <ac:spMkLst>
            <pc:docMk/>
            <pc:sldMk cId="3644457366" sldId="751"/>
            <ac:spMk id="172" creationId="{937252A0-7E39-4933-925D-7B29A5BA4B36}"/>
          </ac:spMkLst>
        </pc:spChg>
        <pc:spChg chg="mod">
          <ac:chgData name="Kerry Seitz" userId="f9a415f701e72ce8" providerId="LiveId" clId="{43F46238-BE81-4044-A69C-9A82F646C63D}" dt="2020-10-06T21:04:18.571" v="13052"/>
          <ac:spMkLst>
            <pc:docMk/>
            <pc:sldMk cId="3644457366" sldId="751"/>
            <ac:spMk id="173" creationId="{3F06C6D3-B2B3-4D08-9D95-DDE4201CC5F1}"/>
          </ac:spMkLst>
        </pc:spChg>
        <pc:spChg chg="mod">
          <ac:chgData name="Kerry Seitz" userId="f9a415f701e72ce8" providerId="LiveId" clId="{43F46238-BE81-4044-A69C-9A82F646C63D}" dt="2020-10-06T21:04:18.571" v="13052"/>
          <ac:spMkLst>
            <pc:docMk/>
            <pc:sldMk cId="3644457366" sldId="751"/>
            <ac:spMk id="174" creationId="{35C770A1-4229-4416-B22F-BDB1192FB1C7}"/>
          </ac:spMkLst>
        </pc:spChg>
        <pc:spChg chg="mod">
          <ac:chgData name="Kerry Seitz" userId="f9a415f701e72ce8" providerId="LiveId" clId="{43F46238-BE81-4044-A69C-9A82F646C63D}" dt="2020-10-06T21:04:18.571" v="13052"/>
          <ac:spMkLst>
            <pc:docMk/>
            <pc:sldMk cId="3644457366" sldId="751"/>
            <ac:spMk id="175" creationId="{EFA7FEF9-321C-4D4F-907B-6D4A49D5178E}"/>
          </ac:spMkLst>
        </pc:spChg>
        <pc:spChg chg="mod">
          <ac:chgData name="Kerry Seitz" userId="f9a415f701e72ce8" providerId="LiveId" clId="{43F46238-BE81-4044-A69C-9A82F646C63D}" dt="2020-10-06T21:04:18.571" v="13052"/>
          <ac:spMkLst>
            <pc:docMk/>
            <pc:sldMk cId="3644457366" sldId="751"/>
            <ac:spMk id="176" creationId="{BEAF4321-D5BD-43D8-9B3F-5796CC9C1112}"/>
          </ac:spMkLst>
        </pc:spChg>
        <pc:spChg chg="mod">
          <ac:chgData name="Kerry Seitz" userId="f9a415f701e72ce8" providerId="LiveId" clId="{43F46238-BE81-4044-A69C-9A82F646C63D}" dt="2020-10-06T21:04:18.571" v="13052"/>
          <ac:spMkLst>
            <pc:docMk/>
            <pc:sldMk cId="3644457366" sldId="751"/>
            <ac:spMk id="177" creationId="{87C33610-E8BB-4C70-AF4D-376442BFA3F0}"/>
          </ac:spMkLst>
        </pc:spChg>
        <pc:spChg chg="mod">
          <ac:chgData name="Kerry Seitz" userId="f9a415f701e72ce8" providerId="LiveId" clId="{43F46238-BE81-4044-A69C-9A82F646C63D}" dt="2020-10-06T21:04:18.571" v="13052"/>
          <ac:spMkLst>
            <pc:docMk/>
            <pc:sldMk cId="3644457366" sldId="751"/>
            <ac:spMk id="178" creationId="{EE0C9720-CF6D-421B-97CB-99642B860595}"/>
          </ac:spMkLst>
        </pc:spChg>
        <pc:spChg chg="mod">
          <ac:chgData name="Kerry Seitz" userId="f9a415f701e72ce8" providerId="LiveId" clId="{43F46238-BE81-4044-A69C-9A82F646C63D}" dt="2020-10-06T21:04:18.571" v="13052"/>
          <ac:spMkLst>
            <pc:docMk/>
            <pc:sldMk cId="3644457366" sldId="751"/>
            <ac:spMk id="179" creationId="{5E2D7E16-6A71-4636-9F11-CE6E15324C94}"/>
          </ac:spMkLst>
        </pc:spChg>
        <pc:spChg chg="mod">
          <ac:chgData name="Kerry Seitz" userId="f9a415f701e72ce8" providerId="LiveId" clId="{43F46238-BE81-4044-A69C-9A82F646C63D}" dt="2020-10-06T21:04:18.571" v="13052"/>
          <ac:spMkLst>
            <pc:docMk/>
            <pc:sldMk cId="3644457366" sldId="751"/>
            <ac:spMk id="180" creationId="{B4C9C584-1F18-4E10-BEC1-E810D9C3DA6D}"/>
          </ac:spMkLst>
        </pc:spChg>
        <pc:spChg chg="mod">
          <ac:chgData name="Kerry Seitz" userId="f9a415f701e72ce8" providerId="LiveId" clId="{43F46238-BE81-4044-A69C-9A82F646C63D}" dt="2020-10-06T21:04:18.571" v="13052"/>
          <ac:spMkLst>
            <pc:docMk/>
            <pc:sldMk cId="3644457366" sldId="751"/>
            <ac:spMk id="181" creationId="{B238047E-D1A1-46F2-8A2B-57704AC4D34A}"/>
          </ac:spMkLst>
        </pc:spChg>
        <pc:spChg chg="mod">
          <ac:chgData name="Kerry Seitz" userId="f9a415f701e72ce8" providerId="LiveId" clId="{43F46238-BE81-4044-A69C-9A82F646C63D}" dt="2020-10-06T21:04:18.571" v="13052"/>
          <ac:spMkLst>
            <pc:docMk/>
            <pc:sldMk cId="3644457366" sldId="751"/>
            <ac:spMk id="182" creationId="{9C8BE5A6-02B4-4D4E-880B-AE0CCBDEC6FA}"/>
          </ac:spMkLst>
        </pc:spChg>
        <pc:spChg chg="mod">
          <ac:chgData name="Kerry Seitz" userId="f9a415f701e72ce8" providerId="LiveId" clId="{43F46238-BE81-4044-A69C-9A82F646C63D}" dt="2020-10-06T21:04:18.571" v="13052"/>
          <ac:spMkLst>
            <pc:docMk/>
            <pc:sldMk cId="3644457366" sldId="751"/>
            <ac:spMk id="183" creationId="{EB760A90-765A-4E3E-AF49-373511E12C9A}"/>
          </ac:spMkLst>
        </pc:spChg>
        <pc:spChg chg="mod">
          <ac:chgData name="Kerry Seitz" userId="f9a415f701e72ce8" providerId="LiveId" clId="{43F46238-BE81-4044-A69C-9A82F646C63D}" dt="2020-10-06T21:04:18.571" v="13052"/>
          <ac:spMkLst>
            <pc:docMk/>
            <pc:sldMk cId="3644457366" sldId="751"/>
            <ac:spMk id="184" creationId="{B9CAFD3A-5989-48A5-8370-8CDAAC027195}"/>
          </ac:spMkLst>
        </pc:spChg>
        <pc:spChg chg="mod">
          <ac:chgData name="Kerry Seitz" userId="f9a415f701e72ce8" providerId="LiveId" clId="{43F46238-BE81-4044-A69C-9A82F646C63D}" dt="2020-10-06T21:04:18.571" v="13052"/>
          <ac:spMkLst>
            <pc:docMk/>
            <pc:sldMk cId="3644457366" sldId="751"/>
            <ac:spMk id="185" creationId="{0CC1E2EE-3247-444D-9E6F-24CF192B0610}"/>
          </ac:spMkLst>
        </pc:spChg>
        <pc:spChg chg="mod">
          <ac:chgData name="Kerry Seitz" userId="f9a415f701e72ce8" providerId="LiveId" clId="{43F46238-BE81-4044-A69C-9A82F646C63D}" dt="2020-10-06T21:04:18.571" v="13052"/>
          <ac:spMkLst>
            <pc:docMk/>
            <pc:sldMk cId="3644457366" sldId="751"/>
            <ac:spMk id="186" creationId="{18EA6D97-53BD-4DBD-A30B-8223B99508B0}"/>
          </ac:spMkLst>
        </pc:spChg>
        <pc:spChg chg="mod">
          <ac:chgData name="Kerry Seitz" userId="f9a415f701e72ce8" providerId="LiveId" clId="{43F46238-BE81-4044-A69C-9A82F646C63D}" dt="2020-10-06T21:04:18.571" v="13052"/>
          <ac:spMkLst>
            <pc:docMk/>
            <pc:sldMk cId="3644457366" sldId="751"/>
            <ac:spMk id="187" creationId="{0F1DBF97-41AF-4735-885A-ABACCF30BA73}"/>
          </ac:spMkLst>
        </pc:spChg>
        <pc:spChg chg="mod">
          <ac:chgData name="Kerry Seitz" userId="f9a415f701e72ce8" providerId="LiveId" clId="{43F46238-BE81-4044-A69C-9A82F646C63D}" dt="2020-10-06T21:04:18.571" v="13052"/>
          <ac:spMkLst>
            <pc:docMk/>
            <pc:sldMk cId="3644457366" sldId="751"/>
            <ac:spMk id="188" creationId="{9AB3537A-C438-4BAA-879E-84A5106E9908}"/>
          </ac:spMkLst>
        </pc:spChg>
        <pc:spChg chg="mod">
          <ac:chgData name="Kerry Seitz" userId="f9a415f701e72ce8" providerId="LiveId" clId="{43F46238-BE81-4044-A69C-9A82F646C63D}" dt="2020-10-06T21:04:18.571" v="13052"/>
          <ac:spMkLst>
            <pc:docMk/>
            <pc:sldMk cId="3644457366" sldId="751"/>
            <ac:spMk id="189" creationId="{AB663EAE-837C-4F3B-90A2-823639929EE0}"/>
          </ac:spMkLst>
        </pc:spChg>
        <pc:spChg chg="mod">
          <ac:chgData name="Kerry Seitz" userId="f9a415f701e72ce8" providerId="LiveId" clId="{43F46238-BE81-4044-A69C-9A82F646C63D}" dt="2020-10-06T21:04:18.571" v="13052"/>
          <ac:spMkLst>
            <pc:docMk/>
            <pc:sldMk cId="3644457366" sldId="751"/>
            <ac:spMk id="190" creationId="{CB4F54EE-0B9E-4080-9E9F-724494E28A48}"/>
          </ac:spMkLst>
        </pc:spChg>
        <pc:spChg chg="mod">
          <ac:chgData name="Kerry Seitz" userId="f9a415f701e72ce8" providerId="LiveId" clId="{43F46238-BE81-4044-A69C-9A82F646C63D}" dt="2020-10-06T21:04:18.571" v="13052"/>
          <ac:spMkLst>
            <pc:docMk/>
            <pc:sldMk cId="3644457366" sldId="751"/>
            <ac:spMk id="191" creationId="{AE34B112-D48B-4968-96DD-CAB7A90A0075}"/>
          </ac:spMkLst>
        </pc:spChg>
        <pc:spChg chg="mod">
          <ac:chgData name="Kerry Seitz" userId="f9a415f701e72ce8" providerId="LiveId" clId="{43F46238-BE81-4044-A69C-9A82F646C63D}" dt="2020-10-06T21:04:18.571" v="13052"/>
          <ac:spMkLst>
            <pc:docMk/>
            <pc:sldMk cId="3644457366" sldId="751"/>
            <ac:spMk id="192" creationId="{F53BBDB8-94F4-46C3-8A05-35D3FC019D8A}"/>
          </ac:spMkLst>
        </pc:spChg>
        <pc:spChg chg="mod">
          <ac:chgData name="Kerry Seitz" userId="f9a415f701e72ce8" providerId="LiveId" clId="{43F46238-BE81-4044-A69C-9A82F646C63D}" dt="2020-10-06T21:04:18.571" v="13052"/>
          <ac:spMkLst>
            <pc:docMk/>
            <pc:sldMk cId="3644457366" sldId="751"/>
            <ac:spMk id="193" creationId="{85654CED-A269-48EC-8E2C-96061301581C}"/>
          </ac:spMkLst>
        </pc:spChg>
        <pc:spChg chg="mod">
          <ac:chgData name="Kerry Seitz" userId="f9a415f701e72ce8" providerId="LiveId" clId="{43F46238-BE81-4044-A69C-9A82F646C63D}" dt="2020-10-06T21:04:18.571" v="13052"/>
          <ac:spMkLst>
            <pc:docMk/>
            <pc:sldMk cId="3644457366" sldId="751"/>
            <ac:spMk id="194" creationId="{2A58B259-B39A-42B6-BE1E-194253C8AB7F}"/>
          </ac:spMkLst>
        </pc:spChg>
        <pc:spChg chg="mod">
          <ac:chgData name="Kerry Seitz" userId="f9a415f701e72ce8" providerId="LiveId" clId="{43F46238-BE81-4044-A69C-9A82F646C63D}" dt="2020-10-06T21:04:18.571" v="13052"/>
          <ac:spMkLst>
            <pc:docMk/>
            <pc:sldMk cId="3644457366" sldId="751"/>
            <ac:spMk id="195" creationId="{05B6BE50-BC42-4FDC-A705-972EEF439217}"/>
          </ac:spMkLst>
        </pc:spChg>
        <pc:spChg chg="mod">
          <ac:chgData name="Kerry Seitz" userId="f9a415f701e72ce8" providerId="LiveId" clId="{43F46238-BE81-4044-A69C-9A82F646C63D}" dt="2020-10-06T21:04:18.571" v="13052"/>
          <ac:spMkLst>
            <pc:docMk/>
            <pc:sldMk cId="3644457366" sldId="751"/>
            <ac:spMk id="196" creationId="{73547E86-1B2F-447E-B7C9-9A935BA31EC9}"/>
          </ac:spMkLst>
        </pc:spChg>
        <pc:spChg chg="add mod">
          <ac:chgData name="Kerry Seitz" userId="f9a415f701e72ce8" providerId="LiveId" clId="{43F46238-BE81-4044-A69C-9A82F646C63D}" dt="2020-10-06T21:06:39.352" v="13078" actId="164"/>
          <ac:spMkLst>
            <pc:docMk/>
            <pc:sldMk cId="3644457366" sldId="751"/>
            <ac:spMk id="197" creationId="{1A9A6D1F-5FEF-4556-9821-807C3AEDEC37}"/>
          </ac:spMkLst>
        </pc:spChg>
        <pc:spChg chg="add mod ord">
          <ac:chgData name="Kerry Seitz" userId="f9a415f701e72ce8" providerId="LiveId" clId="{43F46238-BE81-4044-A69C-9A82F646C63D}" dt="2020-10-06T21:10:31.861" v="13128" actId="1037"/>
          <ac:spMkLst>
            <pc:docMk/>
            <pc:sldMk cId="3644457366" sldId="751"/>
            <ac:spMk id="198" creationId="{E6CF6632-73CE-48E9-87AE-FDE0038EEB6C}"/>
          </ac:spMkLst>
        </pc:spChg>
        <pc:spChg chg="add del mod">
          <ac:chgData name="Kerry Seitz" userId="f9a415f701e72ce8" providerId="LiveId" clId="{43F46238-BE81-4044-A69C-9A82F646C63D}" dt="2020-10-06T21:06:31.866" v="13077"/>
          <ac:spMkLst>
            <pc:docMk/>
            <pc:sldMk cId="3644457366" sldId="751"/>
            <ac:spMk id="199" creationId="{E408C723-772B-451D-A875-5D08A69453DC}"/>
          </ac:spMkLst>
        </pc:spChg>
        <pc:spChg chg="mod">
          <ac:chgData name="Kerry Seitz" userId="f9a415f701e72ce8" providerId="LiveId" clId="{43F46238-BE81-4044-A69C-9A82F646C63D}" dt="2020-10-06T21:06:26.152" v="13072"/>
          <ac:spMkLst>
            <pc:docMk/>
            <pc:sldMk cId="3644457366" sldId="751"/>
            <ac:spMk id="201" creationId="{F2A1DDFC-C4AE-46C0-AB82-7136444D3077}"/>
          </ac:spMkLst>
        </pc:spChg>
        <pc:spChg chg="mod">
          <ac:chgData name="Kerry Seitz" userId="f9a415f701e72ce8" providerId="LiveId" clId="{43F46238-BE81-4044-A69C-9A82F646C63D}" dt="2020-10-06T21:06:26.152" v="13072"/>
          <ac:spMkLst>
            <pc:docMk/>
            <pc:sldMk cId="3644457366" sldId="751"/>
            <ac:spMk id="202" creationId="{E34FE7C0-6DC1-4FF1-93BD-A0B9767F642E}"/>
          </ac:spMkLst>
        </pc:spChg>
        <pc:spChg chg="mod">
          <ac:chgData name="Kerry Seitz" userId="f9a415f701e72ce8" providerId="LiveId" clId="{43F46238-BE81-4044-A69C-9A82F646C63D}" dt="2020-10-06T21:06:26.152" v="13072"/>
          <ac:spMkLst>
            <pc:docMk/>
            <pc:sldMk cId="3644457366" sldId="751"/>
            <ac:spMk id="203" creationId="{79A82D9A-92F5-46BE-ADB3-9422F7D71CF5}"/>
          </ac:spMkLst>
        </pc:spChg>
        <pc:spChg chg="mod">
          <ac:chgData name="Kerry Seitz" userId="f9a415f701e72ce8" providerId="LiveId" clId="{43F46238-BE81-4044-A69C-9A82F646C63D}" dt="2020-10-06T21:06:26.152" v="13072"/>
          <ac:spMkLst>
            <pc:docMk/>
            <pc:sldMk cId="3644457366" sldId="751"/>
            <ac:spMk id="204" creationId="{833C497B-0DCC-4049-8992-05279D4E89CA}"/>
          </ac:spMkLst>
        </pc:spChg>
        <pc:spChg chg="mod">
          <ac:chgData name="Kerry Seitz" userId="f9a415f701e72ce8" providerId="LiveId" clId="{43F46238-BE81-4044-A69C-9A82F646C63D}" dt="2020-10-06T21:06:26.152" v="13072"/>
          <ac:spMkLst>
            <pc:docMk/>
            <pc:sldMk cId="3644457366" sldId="751"/>
            <ac:spMk id="205" creationId="{E7A00F23-1C66-4FF1-AAAF-D52E7CBF09D5}"/>
          </ac:spMkLst>
        </pc:spChg>
        <pc:spChg chg="mod">
          <ac:chgData name="Kerry Seitz" userId="f9a415f701e72ce8" providerId="LiveId" clId="{43F46238-BE81-4044-A69C-9A82F646C63D}" dt="2020-10-06T21:06:26.152" v="13072"/>
          <ac:spMkLst>
            <pc:docMk/>
            <pc:sldMk cId="3644457366" sldId="751"/>
            <ac:spMk id="206" creationId="{B33AD346-3656-4DF1-90BD-AF4349754106}"/>
          </ac:spMkLst>
        </pc:spChg>
        <pc:spChg chg="mod">
          <ac:chgData name="Kerry Seitz" userId="f9a415f701e72ce8" providerId="LiveId" clId="{43F46238-BE81-4044-A69C-9A82F646C63D}" dt="2020-10-06T21:06:26.152" v="13072"/>
          <ac:spMkLst>
            <pc:docMk/>
            <pc:sldMk cId="3644457366" sldId="751"/>
            <ac:spMk id="207" creationId="{36453DB1-0B34-4D21-9394-7EB9E6BCE0E7}"/>
          </ac:spMkLst>
        </pc:spChg>
        <pc:spChg chg="mod">
          <ac:chgData name="Kerry Seitz" userId="f9a415f701e72ce8" providerId="LiveId" clId="{43F46238-BE81-4044-A69C-9A82F646C63D}" dt="2020-10-06T21:06:26.152" v="13072"/>
          <ac:spMkLst>
            <pc:docMk/>
            <pc:sldMk cId="3644457366" sldId="751"/>
            <ac:spMk id="208" creationId="{213CFF87-4CB3-45C9-8CAE-79A137CE369C}"/>
          </ac:spMkLst>
        </pc:spChg>
        <pc:spChg chg="mod">
          <ac:chgData name="Kerry Seitz" userId="f9a415f701e72ce8" providerId="LiveId" clId="{43F46238-BE81-4044-A69C-9A82F646C63D}" dt="2020-10-06T21:06:26.152" v="13072"/>
          <ac:spMkLst>
            <pc:docMk/>
            <pc:sldMk cId="3644457366" sldId="751"/>
            <ac:spMk id="209" creationId="{F4C4EA09-CD90-4ED6-8099-73A9CF28410F}"/>
          </ac:spMkLst>
        </pc:spChg>
        <pc:spChg chg="mod">
          <ac:chgData name="Kerry Seitz" userId="f9a415f701e72ce8" providerId="LiveId" clId="{43F46238-BE81-4044-A69C-9A82F646C63D}" dt="2020-10-06T21:06:26.152" v="13072"/>
          <ac:spMkLst>
            <pc:docMk/>
            <pc:sldMk cId="3644457366" sldId="751"/>
            <ac:spMk id="210" creationId="{BDFFA49F-9183-4665-986B-BE3C84BB41E6}"/>
          </ac:spMkLst>
        </pc:spChg>
        <pc:spChg chg="mod">
          <ac:chgData name="Kerry Seitz" userId="f9a415f701e72ce8" providerId="LiveId" clId="{43F46238-BE81-4044-A69C-9A82F646C63D}" dt="2020-10-06T21:06:26.152" v="13072"/>
          <ac:spMkLst>
            <pc:docMk/>
            <pc:sldMk cId="3644457366" sldId="751"/>
            <ac:spMk id="211" creationId="{7A86EBB6-0142-4CE7-AE46-4EBA4DC9DADB}"/>
          </ac:spMkLst>
        </pc:spChg>
        <pc:spChg chg="mod">
          <ac:chgData name="Kerry Seitz" userId="f9a415f701e72ce8" providerId="LiveId" clId="{43F46238-BE81-4044-A69C-9A82F646C63D}" dt="2020-10-06T21:06:26.152" v="13072"/>
          <ac:spMkLst>
            <pc:docMk/>
            <pc:sldMk cId="3644457366" sldId="751"/>
            <ac:spMk id="212" creationId="{A8A5649B-268E-4410-8A12-444B263F611A}"/>
          </ac:spMkLst>
        </pc:spChg>
        <pc:spChg chg="mod">
          <ac:chgData name="Kerry Seitz" userId="f9a415f701e72ce8" providerId="LiveId" clId="{43F46238-BE81-4044-A69C-9A82F646C63D}" dt="2020-10-06T21:06:26.152" v="13072"/>
          <ac:spMkLst>
            <pc:docMk/>
            <pc:sldMk cId="3644457366" sldId="751"/>
            <ac:spMk id="213" creationId="{FE656E21-4196-4F53-9260-F124CDA9F203}"/>
          </ac:spMkLst>
        </pc:spChg>
        <pc:spChg chg="mod">
          <ac:chgData name="Kerry Seitz" userId="f9a415f701e72ce8" providerId="LiveId" clId="{43F46238-BE81-4044-A69C-9A82F646C63D}" dt="2020-10-06T21:06:26.152" v="13072"/>
          <ac:spMkLst>
            <pc:docMk/>
            <pc:sldMk cId="3644457366" sldId="751"/>
            <ac:spMk id="214" creationId="{4FC2CE97-832C-4890-B16A-A2234B522C81}"/>
          </ac:spMkLst>
        </pc:spChg>
        <pc:spChg chg="mod">
          <ac:chgData name="Kerry Seitz" userId="f9a415f701e72ce8" providerId="LiveId" clId="{43F46238-BE81-4044-A69C-9A82F646C63D}" dt="2020-10-06T21:06:26.152" v="13072"/>
          <ac:spMkLst>
            <pc:docMk/>
            <pc:sldMk cId="3644457366" sldId="751"/>
            <ac:spMk id="215" creationId="{C7475041-4CA9-4BE8-BA46-4193B1EBD370}"/>
          </ac:spMkLst>
        </pc:spChg>
        <pc:spChg chg="mod">
          <ac:chgData name="Kerry Seitz" userId="f9a415f701e72ce8" providerId="LiveId" clId="{43F46238-BE81-4044-A69C-9A82F646C63D}" dt="2020-10-06T21:06:26.152" v="13072"/>
          <ac:spMkLst>
            <pc:docMk/>
            <pc:sldMk cId="3644457366" sldId="751"/>
            <ac:spMk id="216" creationId="{C5F2739F-8039-45CC-8325-B175D25142AB}"/>
          </ac:spMkLst>
        </pc:spChg>
        <pc:spChg chg="mod">
          <ac:chgData name="Kerry Seitz" userId="f9a415f701e72ce8" providerId="LiveId" clId="{43F46238-BE81-4044-A69C-9A82F646C63D}" dt="2020-10-06T21:06:26.152" v="13072"/>
          <ac:spMkLst>
            <pc:docMk/>
            <pc:sldMk cId="3644457366" sldId="751"/>
            <ac:spMk id="217" creationId="{50C8E988-5842-4880-8BF8-FD8EC3E3E43B}"/>
          </ac:spMkLst>
        </pc:spChg>
        <pc:spChg chg="mod">
          <ac:chgData name="Kerry Seitz" userId="f9a415f701e72ce8" providerId="LiveId" clId="{43F46238-BE81-4044-A69C-9A82F646C63D}" dt="2020-10-06T21:06:26.152" v="13072"/>
          <ac:spMkLst>
            <pc:docMk/>
            <pc:sldMk cId="3644457366" sldId="751"/>
            <ac:spMk id="218" creationId="{3DF80DB8-B847-42BE-A7F7-E46226B6DDFE}"/>
          </ac:spMkLst>
        </pc:spChg>
        <pc:spChg chg="mod">
          <ac:chgData name="Kerry Seitz" userId="f9a415f701e72ce8" providerId="LiveId" clId="{43F46238-BE81-4044-A69C-9A82F646C63D}" dt="2020-10-06T21:06:26.152" v="13072"/>
          <ac:spMkLst>
            <pc:docMk/>
            <pc:sldMk cId="3644457366" sldId="751"/>
            <ac:spMk id="219" creationId="{3D57FF74-74E9-46D9-875B-45916039C9A2}"/>
          </ac:spMkLst>
        </pc:spChg>
        <pc:spChg chg="mod">
          <ac:chgData name="Kerry Seitz" userId="f9a415f701e72ce8" providerId="LiveId" clId="{43F46238-BE81-4044-A69C-9A82F646C63D}" dt="2020-10-06T21:06:26.152" v="13072"/>
          <ac:spMkLst>
            <pc:docMk/>
            <pc:sldMk cId="3644457366" sldId="751"/>
            <ac:spMk id="220" creationId="{0832A0D6-BBEB-41D0-888F-A3AFFE522342}"/>
          </ac:spMkLst>
        </pc:spChg>
        <pc:spChg chg="mod">
          <ac:chgData name="Kerry Seitz" userId="f9a415f701e72ce8" providerId="LiveId" clId="{43F46238-BE81-4044-A69C-9A82F646C63D}" dt="2020-10-06T21:06:26.152" v="13072"/>
          <ac:spMkLst>
            <pc:docMk/>
            <pc:sldMk cId="3644457366" sldId="751"/>
            <ac:spMk id="221" creationId="{35BA2725-878D-40F2-BC2A-C6D1E93C2920}"/>
          </ac:spMkLst>
        </pc:spChg>
        <pc:spChg chg="mod">
          <ac:chgData name="Kerry Seitz" userId="f9a415f701e72ce8" providerId="LiveId" clId="{43F46238-BE81-4044-A69C-9A82F646C63D}" dt="2020-10-06T21:06:26.152" v="13072"/>
          <ac:spMkLst>
            <pc:docMk/>
            <pc:sldMk cId="3644457366" sldId="751"/>
            <ac:spMk id="222" creationId="{7C2CE04B-84D0-4D63-9A6D-79457B6A7BE3}"/>
          </ac:spMkLst>
        </pc:spChg>
        <pc:spChg chg="mod">
          <ac:chgData name="Kerry Seitz" userId="f9a415f701e72ce8" providerId="LiveId" clId="{43F46238-BE81-4044-A69C-9A82F646C63D}" dt="2020-10-06T21:06:26.152" v="13072"/>
          <ac:spMkLst>
            <pc:docMk/>
            <pc:sldMk cId="3644457366" sldId="751"/>
            <ac:spMk id="223" creationId="{BA392FD6-C182-4F93-9EA6-DA78DDD18E06}"/>
          </ac:spMkLst>
        </pc:spChg>
        <pc:spChg chg="mod">
          <ac:chgData name="Kerry Seitz" userId="f9a415f701e72ce8" providerId="LiveId" clId="{43F46238-BE81-4044-A69C-9A82F646C63D}" dt="2020-10-06T21:06:26.152" v="13072"/>
          <ac:spMkLst>
            <pc:docMk/>
            <pc:sldMk cId="3644457366" sldId="751"/>
            <ac:spMk id="224" creationId="{3927C8F7-A227-4909-8926-CEA301A327D7}"/>
          </ac:spMkLst>
        </pc:spChg>
        <pc:spChg chg="mod">
          <ac:chgData name="Kerry Seitz" userId="f9a415f701e72ce8" providerId="LiveId" clId="{43F46238-BE81-4044-A69C-9A82F646C63D}" dt="2020-10-06T21:06:26.152" v="13072"/>
          <ac:spMkLst>
            <pc:docMk/>
            <pc:sldMk cId="3644457366" sldId="751"/>
            <ac:spMk id="225" creationId="{8F983B8D-54B1-4F22-98B3-C1A3549B4487}"/>
          </ac:spMkLst>
        </pc:spChg>
        <pc:spChg chg="mod">
          <ac:chgData name="Kerry Seitz" userId="f9a415f701e72ce8" providerId="LiveId" clId="{43F46238-BE81-4044-A69C-9A82F646C63D}" dt="2020-10-06T21:06:26.152" v="13072"/>
          <ac:spMkLst>
            <pc:docMk/>
            <pc:sldMk cId="3644457366" sldId="751"/>
            <ac:spMk id="226" creationId="{56FFBCB0-2577-4EBB-916B-9F566625FD7C}"/>
          </ac:spMkLst>
        </pc:spChg>
        <pc:spChg chg="mod">
          <ac:chgData name="Kerry Seitz" userId="f9a415f701e72ce8" providerId="LiveId" clId="{43F46238-BE81-4044-A69C-9A82F646C63D}" dt="2020-10-06T21:06:26.152" v="13072"/>
          <ac:spMkLst>
            <pc:docMk/>
            <pc:sldMk cId="3644457366" sldId="751"/>
            <ac:spMk id="227" creationId="{9B8F4C94-694D-41D9-A475-DEF6D8273920}"/>
          </ac:spMkLst>
        </pc:spChg>
        <pc:spChg chg="mod">
          <ac:chgData name="Kerry Seitz" userId="f9a415f701e72ce8" providerId="LiveId" clId="{43F46238-BE81-4044-A69C-9A82F646C63D}" dt="2020-10-06T21:06:26.152" v="13072"/>
          <ac:spMkLst>
            <pc:docMk/>
            <pc:sldMk cId="3644457366" sldId="751"/>
            <ac:spMk id="228" creationId="{C0FCD176-1AB6-452C-83A6-969CE76CA8F9}"/>
          </ac:spMkLst>
        </pc:spChg>
        <pc:spChg chg="mod">
          <ac:chgData name="Kerry Seitz" userId="f9a415f701e72ce8" providerId="LiveId" clId="{43F46238-BE81-4044-A69C-9A82F646C63D}" dt="2020-10-06T21:06:26.152" v="13072"/>
          <ac:spMkLst>
            <pc:docMk/>
            <pc:sldMk cId="3644457366" sldId="751"/>
            <ac:spMk id="229" creationId="{0FAACEDD-EF83-4D4E-BA7B-35FDCCBC61A2}"/>
          </ac:spMkLst>
        </pc:spChg>
        <pc:spChg chg="mod">
          <ac:chgData name="Kerry Seitz" userId="f9a415f701e72ce8" providerId="LiveId" clId="{43F46238-BE81-4044-A69C-9A82F646C63D}" dt="2020-10-06T21:06:26.152" v="13072"/>
          <ac:spMkLst>
            <pc:docMk/>
            <pc:sldMk cId="3644457366" sldId="751"/>
            <ac:spMk id="230" creationId="{AD83451B-7C4E-479A-BD1A-111D7DDB7D91}"/>
          </ac:spMkLst>
        </pc:spChg>
        <pc:spChg chg="mod">
          <ac:chgData name="Kerry Seitz" userId="f9a415f701e72ce8" providerId="LiveId" clId="{43F46238-BE81-4044-A69C-9A82F646C63D}" dt="2020-10-06T21:06:26.152" v="13072"/>
          <ac:spMkLst>
            <pc:docMk/>
            <pc:sldMk cId="3644457366" sldId="751"/>
            <ac:spMk id="231" creationId="{0782CE0B-9BF5-4F58-94AC-876627BB167B}"/>
          </ac:spMkLst>
        </pc:spChg>
        <pc:spChg chg="mod">
          <ac:chgData name="Kerry Seitz" userId="f9a415f701e72ce8" providerId="LiveId" clId="{43F46238-BE81-4044-A69C-9A82F646C63D}" dt="2020-10-06T21:06:26.152" v="13072"/>
          <ac:spMkLst>
            <pc:docMk/>
            <pc:sldMk cId="3644457366" sldId="751"/>
            <ac:spMk id="232" creationId="{1EC5E175-8815-4ED6-8299-D7981BFB274B}"/>
          </ac:spMkLst>
        </pc:spChg>
        <pc:spChg chg="mod">
          <ac:chgData name="Kerry Seitz" userId="f9a415f701e72ce8" providerId="LiveId" clId="{43F46238-BE81-4044-A69C-9A82F646C63D}" dt="2020-10-06T21:06:26.152" v="13072"/>
          <ac:spMkLst>
            <pc:docMk/>
            <pc:sldMk cId="3644457366" sldId="751"/>
            <ac:spMk id="233" creationId="{C3824E94-243A-4C84-A8BC-52133640B731}"/>
          </ac:spMkLst>
        </pc:spChg>
        <pc:spChg chg="mod">
          <ac:chgData name="Kerry Seitz" userId="f9a415f701e72ce8" providerId="LiveId" clId="{43F46238-BE81-4044-A69C-9A82F646C63D}" dt="2020-10-06T21:06:26.152" v="13072"/>
          <ac:spMkLst>
            <pc:docMk/>
            <pc:sldMk cId="3644457366" sldId="751"/>
            <ac:spMk id="234" creationId="{6BCFAAC2-9FB7-4086-BFA6-4F761EA25B6B}"/>
          </ac:spMkLst>
        </pc:spChg>
        <pc:spChg chg="mod">
          <ac:chgData name="Kerry Seitz" userId="f9a415f701e72ce8" providerId="LiveId" clId="{43F46238-BE81-4044-A69C-9A82F646C63D}" dt="2020-10-06T21:06:26.152" v="13072"/>
          <ac:spMkLst>
            <pc:docMk/>
            <pc:sldMk cId="3644457366" sldId="751"/>
            <ac:spMk id="236" creationId="{EC43C9B0-ECDF-42A4-BDBD-A41A88F2DBFF}"/>
          </ac:spMkLst>
        </pc:spChg>
        <pc:spChg chg="mod">
          <ac:chgData name="Kerry Seitz" userId="f9a415f701e72ce8" providerId="LiveId" clId="{43F46238-BE81-4044-A69C-9A82F646C63D}" dt="2020-10-06T21:06:26.152" v="13072"/>
          <ac:spMkLst>
            <pc:docMk/>
            <pc:sldMk cId="3644457366" sldId="751"/>
            <ac:spMk id="237" creationId="{1CB68828-7EE2-4B51-A507-4552BAA3553C}"/>
          </ac:spMkLst>
        </pc:spChg>
        <pc:spChg chg="mod">
          <ac:chgData name="Kerry Seitz" userId="f9a415f701e72ce8" providerId="LiveId" clId="{43F46238-BE81-4044-A69C-9A82F646C63D}" dt="2020-10-06T21:06:26.152" v="13072"/>
          <ac:spMkLst>
            <pc:docMk/>
            <pc:sldMk cId="3644457366" sldId="751"/>
            <ac:spMk id="238" creationId="{CD654227-6DC1-4890-9204-32E87B12E337}"/>
          </ac:spMkLst>
        </pc:spChg>
        <pc:spChg chg="mod">
          <ac:chgData name="Kerry Seitz" userId="f9a415f701e72ce8" providerId="LiveId" clId="{43F46238-BE81-4044-A69C-9A82F646C63D}" dt="2020-10-06T21:06:26.152" v="13072"/>
          <ac:spMkLst>
            <pc:docMk/>
            <pc:sldMk cId="3644457366" sldId="751"/>
            <ac:spMk id="239" creationId="{C89BCA2B-AA6B-4582-820B-F0FF30002112}"/>
          </ac:spMkLst>
        </pc:spChg>
        <pc:spChg chg="mod">
          <ac:chgData name="Kerry Seitz" userId="f9a415f701e72ce8" providerId="LiveId" clId="{43F46238-BE81-4044-A69C-9A82F646C63D}" dt="2020-10-06T21:06:26.152" v="13072"/>
          <ac:spMkLst>
            <pc:docMk/>
            <pc:sldMk cId="3644457366" sldId="751"/>
            <ac:spMk id="240" creationId="{A0C7E071-AB66-4608-A52C-9BC3A245E207}"/>
          </ac:spMkLst>
        </pc:spChg>
        <pc:spChg chg="mod">
          <ac:chgData name="Kerry Seitz" userId="f9a415f701e72ce8" providerId="LiveId" clId="{43F46238-BE81-4044-A69C-9A82F646C63D}" dt="2020-10-06T21:06:26.152" v="13072"/>
          <ac:spMkLst>
            <pc:docMk/>
            <pc:sldMk cId="3644457366" sldId="751"/>
            <ac:spMk id="241" creationId="{DF290EC9-8119-4322-AD1F-9C86429F97CA}"/>
          </ac:spMkLst>
        </pc:spChg>
        <pc:spChg chg="mod">
          <ac:chgData name="Kerry Seitz" userId="f9a415f701e72ce8" providerId="LiveId" clId="{43F46238-BE81-4044-A69C-9A82F646C63D}" dt="2020-10-06T21:06:26.152" v="13072"/>
          <ac:spMkLst>
            <pc:docMk/>
            <pc:sldMk cId="3644457366" sldId="751"/>
            <ac:spMk id="242" creationId="{E0E74F02-45A7-4AC6-AEFB-26F6C048A120}"/>
          </ac:spMkLst>
        </pc:spChg>
        <pc:spChg chg="mod">
          <ac:chgData name="Kerry Seitz" userId="f9a415f701e72ce8" providerId="LiveId" clId="{43F46238-BE81-4044-A69C-9A82F646C63D}" dt="2020-10-06T21:06:26.152" v="13072"/>
          <ac:spMkLst>
            <pc:docMk/>
            <pc:sldMk cId="3644457366" sldId="751"/>
            <ac:spMk id="243" creationId="{7FDC90AC-BC85-47E4-AEF4-8072DA68715F}"/>
          </ac:spMkLst>
        </pc:spChg>
        <pc:spChg chg="mod">
          <ac:chgData name="Kerry Seitz" userId="f9a415f701e72ce8" providerId="LiveId" clId="{43F46238-BE81-4044-A69C-9A82F646C63D}" dt="2020-10-06T21:06:26.152" v="13072"/>
          <ac:spMkLst>
            <pc:docMk/>
            <pc:sldMk cId="3644457366" sldId="751"/>
            <ac:spMk id="244" creationId="{E4E398FE-DA1B-4708-84AE-CF6CA983AF72}"/>
          </ac:spMkLst>
        </pc:spChg>
        <pc:spChg chg="mod">
          <ac:chgData name="Kerry Seitz" userId="f9a415f701e72ce8" providerId="LiveId" clId="{43F46238-BE81-4044-A69C-9A82F646C63D}" dt="2020-10-06T21:06:26.152" v="13072"/>
          <ac:spMkLst>
            <pc:docMk/>
            <pc:sldMk cId="3644457366" sldId="751"/>
            <ac:spMk id="245" creationId="{AB9743F2-924B-4D49-83BD-C7047A9C333B}"/>
          </ac:spMkLst>
        </pc:spChg>
        <pc:spChg chg="mod">
          <ac:chgData name="Kerry Seitz" userId="f9a415f701e72ce8" providerId="LiveId" clId="{43F46238-BE81-4044-A69C-9A82F646C63D}" dt="2020-10-06T21:06:26.152" v="13072"/>
          <ac:spMkLst>
            <pc:docMk/>
            <pc:sldMk cId="3644457366" sldId="751"/>
            <ac:spMk id="246" creationId="{6216DEBA-6B2A-4292-98E3-5036E3AB1827}"/>
          </ac:spMkLst>
        </pc:spChg>
        <pc:spChg chg="mod">
          <ac:chgData name="Kerry Seitz" userId="f9a415f701e72ce8" providerId="LiveId" clId="{43F46238-BE81-4044-A69C-9A82F646C63D}" dt="2020-10-06T21:06:26.152" v="13072"/>
          <ac:spMkLst>
            <pc:docMk/>
            <pc:sldMk cId="3644457366" sldId="751"/>
            <ac:spMk id="247" creationId="{9C5F5C3A-2648-4190-AA46-62FE45BD08B4}"/>
          </ac:spMkLst>
        </pc:spChg>
        <pc:spChg chg="mod">
          <ac:chgData name="Kerry Seitz" userId="f9a415f701e72ce8" providerId="LiveId" clId="{43F46238-BE81-4044-A69C-9A82F646C63D}" dt="2020-10-06T21:06:26.152" v="13072"/>
          <ac:spMkLst>
            <pc:docMk/>
            <pc:sldMk cId="3644457366" sldId="751"/>
            <ac:spMk id="248" creationId="{6FE5F79C-5BB2-42A0-A318-50884168F819}"/>
          </ac:spMkLst>
        </pc:spChg>
        <pc:spChg chg="mod">
          <ac:chgData name="Kerry Seitz" userId="f9a415f701e72ce8" providerId="LiveId" clId="{43F46238-BE81-4044-A69C-9A82F646C63D}" dt="2020-10-06T21:06:26.152" v="13072"/>
          <ac:spMkLst>
            <pc:docMk/>
            <pc:sldMk cId="3644457366" sldId="751"/>
            <ac:spMk id="249" creationId="{EA3B6FD8-F276-486E-A7D4-E590D4EF804F}"/>
          </ac:spMkLst>
        </pc:spChg>
        <pc:spChg chg="mod">
          <ac:chgData name="Kerry Seitz" userId="f9a415f701e72ce8" providerId="LiveId" clId="{43F46238-BE81-4044-A69C-9A82F646C63D}" dt="2020-10-06T21:06:26.152" v="13072"/>
          <ac:spMkLst>
            <pc:docMk/>
            <pc:sldMk cId="3644457366" sldId="751"/>
            <ac:spMk id="250" creationId="{3071F13D-73FA-411D-A8CB-86477725C1A3}"/>
          </ac:spMkLst>
        </pc:spChg>
        <pc:spChg chg="mod">
          <ac:chgData name="Kerry Seitz" userId="f9a415f701e72ce8" providerId="LiveId" clId="{43F46238-BE81-4044-A69C-9A82F646C63D}" dt="2020-10-06T21:06:26.152" v="13072"/>
          <ac:spMkLst>
            <pc:docMk/>
            <pc:sldMk cId="3644457366" sldId="751"/>
            <ac:spMk id="251" creationId="{C640EBC0-77B9-4A52-9CB2-69C8EFD7DDEC}"/>
          </ac:spMkLst>
        </pc:spChg>
        <pc:spChg chg="mod">
          <ac:chgData name="Kerry Seitz" userId="f9a415f701e72ce8" providerId="LiveId" clId="{43F46238-BE81-4044-A69C-9A82F646C63D}" dt="2020-10-06T21:06:26.152" v="13072"/>
          <ac:spMkLst>
            <pc:docMk/>
            <pc:sldMk cId="3644457366" sldId="751"/>
            <ac:spMk id="252" creationId="{211BD48C-1B84-4957-B471-689EE60581D6}"/>
          </ac:spMkLst>
        </pc:spChg>
        <pc:spChg chg="mod">
          <ac:chgData name="Kerry Seitz" userId="f9a415f701e72ce8" providerId="LiveId" clId="{43F46238-BE81-4044-A69C-9A82F646C63D}" dt="2020-10-06T21:06:26.152" v="13072"/>
          <ac:spMkLst>
            <pc:docMk/>
            <pc:sldMk cId="3644457366" sldId="751"/>
            <ac:spMk id="253" creationId="{20B34618-E603-444B-81D4-2DB4C38F521F}"/>
          </ac:spMkLst>
        </pc:spChg>
        <pc:spChg chg="mod">
          <ac:chgData name="Kerry Seitz" userId="f9a415f701e72ce8" providerId="LiveId" clId="{43F46238-BE81-4044-A69C-9A82F646C63D}" dt="2020-10-06T21:06:26.152" v="13072"/>
          <ac:spMkLst>
            <pc:docMk/>
            <pc:sldMk cId="3644457366" sldId="751"/>
            <ac:spMk id="254" creationId="{AE4609C5-9B23-4E47-A411-40D3E63E50A1}"/>
          </ac:spMkLst>
        </pc:spChg>
        <pc:spChg chg="mod">
          <ac:chgData name="Kerry Seitz" userId="f9a415f701e72ce8" providerId="LiveId" clId="{43F46238-BE81-4044-A69C-9A82F646C63D}" dt="2020-10-06T21:06:26.152" v="13072"/>
          <ac:spMkLst>
            <pc:docMk/>
            <pc:sldMk cId="3644457366" sldId="751"/>
            <ac:spMk id="255" creationId="{30A1608E-74D0-4CB8-A9F8-DE50C5B31183}"/>
          </ac:spMkLst>
        </pc:spChg>
        <pc:spChg chg="mod">
          <ac:chgData name="Kerry Seitz" userId="f9a415f701e72ce8" providerId="LiveId" clId="{43F46238-BE81-4044-A69C-9A82F646C63D}" dt="2020-10-06T21:06:26.152" v="13072"/>
          <ac:spMkLst>
            <pc:docMk/>
            <pc:sldMk cId="3644457366" sldId="751"/>
            <ac:spMk id="256" creationId="{4CFF6C3B-C394-4949-9356-1992675D0885}"/>
          </ac:spMkLst>
        </pc:spChg>
        <pc:spChg chg="mod">
          <ac:chgData name="Kerry Seitz" userId="f9a415f701e72ce8" providerId="LiveId" clId="{43F46238-BE81-4044-A69C-9A82F646C63D}" dt="2020-10-06T21:06:26.152" v="13072"/>
          <ac:spMkLst>
            <pc:docMk/>
            <pc:sldMk cId="3644457366" sldId="751"/>
            <ac:spMk id="257" creationId="{DE045B85-6C8B-474B-B916-750ECD7D5811}"/>
          </ac:spMkLst>
        </pc:spChg>
        <pc:spChg chg="mod">
          <ac:chgData name="Kerry Seitz" userId="f9a415f701e72ce8" providerId="LiveId" clId="{43F46238-BE81-4044-A69C-9A82F646C63D}" dt="2020-10-06T21:06:26.152" v="13072"/>
          <ac:spMkLst>
            <pc:docMk/>
            <pc:sldMk cId="3644457366" sldId="751"/>
            <ac:spMk id="258" creationId="{9A570124-2F32-4984-90A0-95E11D3A1308}"/>
          </ac:spMkLst>
        </pc:spChg>
        <pc:spChg chg="mod">
          <ac:chgData name="Kerry Seitz" userId="f9a415f701e72ce8" providerId="LiveId" clId="{43F46238-BE81-4044-A69C-9A82F646C63D}" dt="2020-10-06T21:06:26.152" v="13072"/>
          <ac:spMkLst>
            <pc:docMk/>
            <pc:sldMk cId="3644457366" sldId="751"/>
            <ac:spMk id="259" creationId="{0E5ACECC-C3A6-450F-BC8F-D162B5181DCB}"/>
          </ac:spMkLst>
        </pc:spChg>
        <pc:spChg chg="mod">
          <ac:chgData name="Kerry Seitz" userId="f9a415f701e72ce8" providerId="LiveId" clId="{43F46238-BE81-4044-A69C-9A82F646C63D}" dt="2020-10-06T21:06:26.152" v="13072"/>
          <ac:spMkLst>
            <pc:docMk/>
            <pc:sldMk cId="3644457366" sldId="751"/>
            <ac:spMk id="260" creationId="{281BF40B-B217-43E0-B0C6-DD2B6676B355}"/>
          </ac:spMkLst>
        </pc:spChg>
        <pc:spChg chg="mod">
          <ac:chgData name="Kerry Seitz" userId="f9a415f701e72ce8" providerId="LiveId" clId="{43F46238-BE81-4044-A69C-9A82F646C63D}" dt="2020-10-06T21:06:26.152" v="13072"/>
          <ac:spMkLst>
            <pc:docMk/>
            <pc:sldMk cId="3644457366" sldId="751"/>
            <ac:spMk id="261" creationId="{9335F591-BF10-45B1-83AC-C102D4E599D1}"/>
          </ac:spMkLst>
        </pc:spChg>
        <pc:spChg chg="mod">
          <ac:chgData name="Kerry Seitz" userId="f9a415f701e72ce8" providerId="LiveId" clId="{43F46238-BE81-4044-A69C-9A82F646C63D}" dt="2020-10-06T21:06:26.152" v="13072"/>
          <ac:spMkLst>
            <pc:docMk/>
            <pc:sldMk cId="3644457366" sldId="751"/>
            <ac:spMk id="262" creationId="{8C38D7B1-3F27-4F89-80C1-D79F26E8115B}"/>
          </ac:spMkLst>
        </pc:spChg>
        <pc:spChg chg="mod">
          <ac:chgData name="Kerry Seitz" userId="f9a415f701e72ce8" providerId="LiveId" clId="{43F46238-BE81-4044-A69C-9A82F646C63D}" dt="2020-10-06T21:06:26.152" v="13072"/>
          <ac:spMkLst>
            <pc:docMk/>
            <pc:sldMk cId="3644457366" sldId="751"/>
            <ac:spMk id="263" creationId="{103216AC-486A-462A-85C0-B0E85733E6EB}"/>
          </ac:spMkLst>
        </pc:spChg>
        <pc:spChg chg="mod">
          <ac:chgData name="Kerry Seitz" userId="f9a415f701e72ce8" providerId="LiveId" clId="{43F46238-BE81-4044-A69C-9A82F646C63D}" dt="2020-10-06T21:06:26.152" v="13072"/>
          <ac:spMkLst>
            <pc:docMk/>
            <pc:sldMk cId="3644457366" sldId="751"/>
            <ac:spMk id="264" creationId="{A81FDE61-0F19-4A40-84AD-0A818EC2CBBA}"/>
          </ac:spMkLst>
        </pc:spChg>
        <pc:spChg chg="mod">
          <ac:chgData name="Kerry Seitz" userId="f9a415f701e72ce8" providerId="LiveId" clId="{43F46238-BE81-4044-A69C-9A82F646C63D}" dt="2020-10-06T21:06:26.152" v="13072"/>
          <ac:spMkLst>
            <pc:docMk/>
            <pc:sldMk cId="3644457366" sldId="751"/>
            <ac:spMk id="265" creationId="{036638E8-FFF5-42C9-BADF-6BF42008E495}"/>
          </ac:spMkLst>
        </pc:spChg>
        <pc:spChg chg="add del mod">
          <ac:chgData name="Kerry Seitz" userId="f9a415f701e72ce8" providerId="LiveId" clId="{43F46238-BE81-4044-A69C-9A82F646C63D}" dt="2020-10-06T21:06:31.866" v="13077"/>
          <ac:spMkLst>
            <pc:docMk/>
            <pc:sldMk cId="3644457366" sldId="751"/>
            <ac:spMk id="266" creationId="{6FC84A1B-7C44-48E8-8012-E2A623329D85}"/>
          </ac:spMkLst>
        </pc:spChg>
        <pc:spChg chg="del mod topLvl">
          <ac:chgData name="Kerry Seitz" userId="f9a415f701e72ce8" providerId="LiveId" clId="{43F46238-BE81-4044-A69C-9A82F646C63D}" dt="2020-10-06T21:06:52.091" v="13083" actId="478"/>
          <ac:spMkLst>
            <pc:docMk/>
            <pc:sldMk cId="3644457366" sldId="751"/>
            <ac:spMk id="269" creationId="{B3A23E91-6EB8-431C-B4A1-1AB42046AA2A}"/>
          </ac:spMkLst>
        </pc:spChg>
        <pc:spChg chg="del mod">
          <ac:chgData name="Kerry Seitz" userId="f9a415f701e72ce8" providerId="LiveId" clId="{43F46238-BE81-4044-A69C-9A82F646C63D}" dt="2020-10-06T21:06:50.156" v="13082" actId="478"/>
          <ac:spMkLst>
            <pc:docMk/>
            <pc:sldMk cId="3644457366" sldId="751"/>
            <ac:spMk id="271" creationId="{BD8BACE4-84D9-46B7-A9B5-71131C58F8B1}"/>
          </ac:spMkLst>
        </pc:spChg>
        <pc:spChg chg="mod">
          <ac:chgData name="Kerry Seitz" userId="f9a415f701e72ce8" providerId="LiveId" clId="{43F46238-BE81-4044-A69C-9A82F646C63D}" dt="2020-10-06T21:06:47.111" v="13080"/>
          <ac:spMkLst>
            <pc:docMk/>
            <pc:sldMk cId="3644457366" sldId="751"/>
            <ac:spMk id="272" creationId="{0091E29D-88A3-4B78-A70C-CCCCE6AC3090}"/>
          </ac:spMkLst>
        </pc:spChg>
        <pc:spChg chg="mod">
          <ac:chgData name="Kerry Seitz" userId="f9a415f701e72ce8" providerId="LiveId" clId="{43F46238-BE81-4044-A69C-9A82F646C63D}" dt="2020-10-06T21:06:47.111" v="13080"/>
          <ac:spMkLst>
            <pc:docMk/>
            <pc:sldMk cId="3644457366" sldId="751"/>
            <ac:spMk id="273" creationId="{E9B483BF-B788-42D2-B3BF-14CF554CAE9E}"/>
          </ac:spMkLst>
        </pc:spChg>
        <pc:spChg chg="mod">
          <ac:chgData name="Kerry Seitz" userId="f9a415f701e72ce8" providerId="LiveId" clId="{43F46238-BE81-4044-A69C-9A82F646C63D}" dt="2020-10-06T21:06:47.111" v="13080"/>
          <ac:spMkLst>
            <pc:docMk/>
            <pc:sldMk cId="3644457366" sldId="751"/>
            <ac:spMk id="274" creationId="{C789DD56-88DB-4F59-B539-97B5B533D491}"/>
          </ac:spMkLst>
        </pc:spChg>
        <pc:spChg chg="mod">
          <ac:chgData name="Kerry Seitz" userId="f9a415f701e72ce8" providerId="LiveId" clId="{43F46238-BE81-4044-A69C-9A82F646C63D}" dt="2020-10-06T21:06:47.111" v="13080"/>
          <ac:spMkLst>
            <pc:docMk/>
            <pc:sldMk cId="3644457366" sldId="751"/>
            <ac:spMk id="275" creationId="{C312582B-0B6E-45CE-89E4-08E0E52A1122}"/>
          </ac:spMkLst>
        </pc:spChg>
        <pc:spChg chg="mod">
          <ac:chgData name="Kerry Seitz" userId="f9a415f701e72ce8" providerId="LiveId" clId="{43F46238-BE81-4044-A69C-9A82F646C63D}" dt="2020-10-06T21:06:47.111" v="13080"/>
          <ac:spMkLst>
            <pc:docMk/>
            <pc:sldMk cId="3644457366" sldId="751"/>
            <ac:spMk id="276" creationId="{58711DAE-17EE-4F69-A0C2-3E89EC503E1A}"/>
          </ac:spMkLst>
        </pc:spChg>
        <pc:spChg chg="mod">
          <ac:chgData name="Kerry Seitz" userId="f9a415f701e72ce8" providerId="LiveId" clId="{43F46238-BE81-4044-A69C-9A82F646C63D}" dt="2020-10-06T21:06:47.111" v="13080"/>
          <ac:spMkLst>
            <pc:docMk/>
            <pc:sldMk cId="3644457366" sldId="751"/>
            <ac:spMk id="277" creationId="{7DBC5C2F-62D6-432A-B57E-8AEC36DA36F2}"/>
          </ac:spMkLst>
        </pc:spChg>
        <pc:spChg chg="mod">
          <ac:chgData name="Kerry Seitz" userId="f9a415f701e72ce8" providerId="LiveId" clId="{43F46238-BE81-4044-A69C-9A82F646C63D}" dt="2020-10-06T21:06:47.111" v="13080"/>
          <ac:spMkLst>
            <pc:docMk/>
            <pc:sldMk cId="3644457366" sldId="751"/>
            <ac:spMk id="278" creationId="{E7BE68DD-4142-4E23-B970-BE231792ADDF}"/>
          </ac:spMkLst>
        </pc:spChg>
        <pc:spChg chg="mod">
          <ac:chgData name="Kerry Seitz" userId="f9a415f701e72ce8" providerId="LiveId" clId="{43F46238-BE81-4044-A69C-9A82F646C63D}" dt="2020-10-06T21:06:47.111" v="13080"/>
          <ac:spMkLst>
            <pc:docMk/>
            <pc:sldMk cId="3644457366" sldId="751"/>
            <ac:spMk id="279" creationId="{7B6D693F-F8A2-4CB0-80A2-ACEF21C09C26}"/>
          </ac:spMkLst>
        </pc:spChg>
        <pc:spChg chg="mod">
          <ac:chgData name="Kerry Seitz" userId="f9a415f701e72ce8" providerId="LiveId" clId="{43F46238-BE81-4044-A69C-9A82F646C63D}" dt="2020-10-06T21:06:47.111" v="13080"/>
          <ac:spMkLst>
            <pc:docMk/>
            <pc:sldMk cId="3644457366" sldId="751"/>
            <ac:spMk id="280" creationId="{6FADF9A3-0DEA-405D-8BCA-D6A383937F48}"/>
          </ac:spMkLst>
        </pc:spChg>
        <pc:spChg chg="mod">
          <ac:chgData name="Kerry Seitz" userId="f9a415f701e72ce8" providerId="LiveId" clId="{43F46238-BE81-4044-A69C-9A82F646C63D}" dt="2020-10-06T21:06:47.111" v="13080"/>
          <ac:spMkLst>
            <pc:docMk/>
            <pc:sldMk cId="3644457366" sldId="751"/>
            <ac:spMk id="281" creationId="{D45110EA-BBB9-4C5E-9BCB-C53560F78B14}"/>
          </ac:spMkLst>
        </pc:spChg>
        <pc:spChg chg="mod">
          <ac:chgData name="Kerry Seitz" userId="f9a415f701e72ce8" providerId="LiveId" clId="{43F46238-BE81-4044-A69C-9A82F646C63D}" dt="2020-10-06T21:06:47.111" v="13080"/>
          <ac:spMkLst>
            <pc:docMk/>
            <pc:sldMk cId="3644457366" sldId="751"/>
            <ac:spMk id="282" creationId="{4EEABEC8-687B-4700-9701-B7A852DC2CC5}"/>
          </ac:spMkLst>
        </pc:spChg>
        <pc:spChg chg="mod">
          <ac:chgData name="Kerry Seitz" userId="f9a415f701e72ce8" providerId="LiveId" clId="{43F46238-BE81-4044-A69C-9A82F646C63D}" dt="2020-10-06T21:06:47.111" v="13080"/>
          <ac:spMkLst>
            <pc:docMk/>
            <pc:sldMk cId="3644457366" sldId="751"/>
            <ac:spMk id="283" creationId="{475AE6D6-671C-462F-86B8-C1A176DDCAB8}"/>
          </ac:spMkLst>
        </pc:spChg>
        <pc:spChg chg="mod">
          <ac:chgData name="Kerry Seitz" userId="f9a415f701e72ce8" providerId="LiveId" clId="{43F46238-BE81-4044-A69C-9A82F646C63D}" dt="2020-10-06T21:06:47.111" v="13080"/>
          <ac:spMkLst>
            <pc:docMk/>
            <pc:sldMk cId="3644457366" sldId="751"/>
            <ac:spMk id="284" creationId="{16D2409D-1DC9-44CC-AA61-1112009DE27B}"/>
          </ac:spMkLst>
        </pc:spChg>
        <pc:spChg chg="mod">
          <ac:chgData name="Kerry Seitz" userId="f9a415f701e72ce8" providerId="LiveId" clId="{43F46238-BE81-4044-A69C-9A82F646C63D}" dt="2020-10-06T21:06:47.111" v="13080"/>
          <ac:spMkLst>
            <pc:docMk/>
            <pc:sldMk cId="3644457366" sldId="751"/>
            <ac:spMk id="285" creationId="{7B3FA40D-6B45-45BA-B77D-29F1584A382B}"/>
          </ac:spMkLst>
        </pc:spChg>
        <pc:spChg chg="mod">
          <ac:chgData name="Kerry Seitz" userId="f9a415f701e72ce8" providerId="LiveId" clId="{43F46238-BE81-4044-A69C-9A82F646C63D}" dt="2020-10-06T21:06:47.111" v="13080"/>
          <ac:spMkLst>
            <pc:docMk/>
            <pc:sldMk cId="3644457366" sldId="751"/>
            <ac:spMk id="286" creationId="{7B323D9D-1224-45AF-BF8B-1283C4060D89}"/>
          </ac:spMkLst>
        </pc:spChg>
        <pc:spChg chg="mod">
          <ac:chgData name="Kerry Seitz" userId="f9a415f701e72ce8" providerId="LiveId" clId="{43F46238-BE81-4044-A69C-9A82F646C63D}" dt="2020-10-06T21:06:47.111" v="13080"/>
          <ac:spMkLst>
            <pc:docMk/>
            <pc:sldMk cId="3644457366" sldId="751"/>
            <ac:spMk id="287" creationId="{01D71D86-7489-437E-8E77-1D2FBFF81E71}"/>
          </ac:spMkLst>
        </pc:spChg>
        <pc:spChg chg="mod">
          <ac:chgData name="Kerry Seitz" userId="f9a415f701e72ce8" providerId="LiveId" clId="{43F46238-BE81-4044-A69C-9A82F646C63D}" dt="2020-10-06T21:06:47.111" v="13080"/>
          <ac:spMkLst>
            <pc:docMk/>
            <pc:sldMk cId="3644457366" sldId="751"/>
            <ac:spMk id="288" creationId="{B113ED3F-097E-451D-AB90-090DBABE82F5}"/>
          </ac:spMkLst>
        </pc:spChg>
        <pc:spChg chg="mod">
          <ac:chgData name="Kerry Seitz" userId="f9a415f701e72ce8" providerId="LiveId" clId="{43F46238-BE81-4044-A69C-9A82F646C63D}" dt="2020-10-06T21:06:47.111" v="13080"/>
          <ac:spMkLst>
            <pc:docMk/>
            <pc:sldMk cId="3644457366" sldId="751"/>
            <ac:spMk id="289" creationId="{16411BF3-963D-455A-A2CE-6FA8EA761587}"/>
          </ac:spMkLst>
        </pc:spChg>
        <pc:spChg chg="mod">
          <ac:chgData name="Kerry Seitz" userId="f9a415f701e72ce8" providerId="LiveId" clId="{43F46238-BE81-4044-A69C-9A82F646C63D}" dt="2020-10-06T21:06:47.111" v="13080"/>
          <ac:spMkLst>
            <pc:docMk/>
            <pc:sldMk cId="3644457366" sldId="751"/>
            <ac:spMk id="290" creationId="{E14B2E4C-1D37-408B-8461-9363D819690B}"/>
          </ac:spMkLst>
        </pc:spChg>
        <pc:spChg chg="mod">
          <ac:chgData name="Kerry Seitz" userId="f9a415f701e72ce8" providerId="LiveId" clId="{43F46238-BE81-4044-A69C-9A82F646C63D}" dt="2020-10-06T21:06:47.111" v="13080"/>
          <ac:spMkLst>
            <pc:docMk/>
            <pc:sldMk cId="3644457366" sldId="751"/>
            <ac:spMk id="291" creationId="{EF8C5745-7272-4516-BE23-E1B7846025BA}"/>
          </ac:spMkLst>
        </pc:spChg>
        <pc:spChg chg="mod">
          <ac:chgData name="Kerry Seitz" userId="f9a415f701e72ce8" providerId="LiveId" clId="{43F46238-BE81-4044-A69C-9A82F646C63D}" dt="2020-10-06T21:06:47.111" v="13080"/>
          <ac:spMkLst>
            <pc:docMk/>
            <pc:sldMk cId="3644457366" sldId="751"/>
            <ac:spMk id="292" creationId="{1138B7F8-BA34-4FE9-9ADE-A1732580A8CD}"/>
          </ac:spMkLst>
        </pc:spChg>
        <pc:spChg chg="mod">
          <ac:chgData name="Kerry Seitz" userId="f9a415f701e72ce8" providerId="LiveId" clId="{43F46238-BE81-4044-A69C-9A82F646C63D}" dt="2020-10-06T21:06:47.111" v="13080"/>
          <ac:spMkLst>
            <pc:docMk/>
            <pc:sldMk cId="3644457366" sldId="751"/>
            <ac:spMk id="293" creationId="{997B27AD-BBA6-4A38-B3A6-5DB1419ADE43}"/>
          </ac:spMkLst>
        </pc:spChg>
        <pc:spChg chg="mod">
          <ac:chgData name="Kerry Seitz" userId="f9a415f701e72ce8" providerId="LiveId" clId="{43F46238-BE81-4044-A69C-9A82F646C63D}" dt="2020-10-06T21:06:47.111" v="13080"/>
          <ac:spMkLst>
            <pc:docMk/>
            <pc:sldMk cId="3644457366" sldId="751"/>
            <ac:spMk id="294" creationId="{0CF3F7F3-2BB2-431E-8108-350CD50D84F0}"/>
          </ac:spMkLst>
        </pc:spChg>
        <pc:spChg chg="mod">
          <ac:chgData name="Kerry Seitz" userId="f9a415f701e72ce8" providerId="LiveId" clId="{43F46238-BE81-4044-A69C-9A82F646C63D}" dt="2020-10-06T21:06:47.111" v="13080"/>
          <ac:spMkLst>
            <pc:docMk/>
            <pc:sldMk cId="3644457366" sldId="751"/>
            <ac:spMk id="295" creationId="{EF899ACA-C92E-4088-B25E-820889774810}"/>
          </ac:spMkLst>
        </pc:spChg>
        <pc:spChg chg="mod">
          <ac:chgData name="Kerry Seitz" userId="f9a415f701e72ce8" providerId="LiveId" clId="{43F46238-BE81-4044-A69C-9A82F646C63D}" dt="2020-10-06T21:06:47.111" v="13080"/>
          <ac:spMkLst>
            <pc:docMk/>
            <pc:sldMk cId="3644457366" sldId="751"/>
            <ac:spMk id="296" creationId="{F31E4A66-3658-4CC2-9939-F2A41E993D93}"/>
          </ac:spMkLst>
        </pc:spChg>
        <pc:spChg chg="mod">
          <ac:chgData name="Kerry Seitz" userId="f9a415f701e72ce8" providerId="LiveId" clId="{43F46238-BE81-4044-A69C-9A82F646C63D}" dt="2020-10-06T21:06:47.111" v="13080"/>
          <ac:spMkLst>
            <pc:docMk/>
            <pc:sldMk cId="3644457366" sldId="751"/>
            <ac:spMk id="297" creationId="{8145313C-716E-4231-AF42-69A32C8846C8}"/>
          </ac:spMkLst>
        </pc:spChg>
        <pc:spChg chg="mod">
          <ac:chgData name="Kerry Seitz" userId="f9a415f701e72ce8" providerId="LiveId" clId="{43F46238-BE81-4044-A69C-9A82F646C63D}" dt="2020-10-06T21:06:47.111" v="13080"/>
          <ac:spMkLst>
            <pc:docMk/>
            <pc:sldMk cId="3644457366" sldId="751"/>
            <ac:spMk id="298" creationId="{83051617-AF3C-48A1-BA6C-D23EAA9BC800}"/>
          </ac:spMkLst>
        </pc:spChg>
        <pc:spChg chg="mod">
          <ac:chgData name="Kerry Seitz" userId="f9a415f701e72ce8" providerId="LiveId" clId="{43F46238-BE81-4044-A69C-9A82F646C63D}" dt="2020-10-06T21:06:47.111" v="13080"/>
          <ac:spMkLst>
            <pc:docMk/>
            <pc:sldMk cId="3644457366" sldId="751"/>
            <ac:spMk id="299" creationId="{9F730426-FF21-4970-94AD-D582B3822230}"/>
          </ac:spMkLst>
        </pc:spChg>
        <pc:spChg chg="mod">
          <ac:chgData name="Kerry Seitz" userId="f9a415f701e72ce8" providerId="LiveId" clId="{43F46238-BE81-4044-A69C-9A82F646C63D}" dt="2020-10-06T21:06:47.111" v="13080"/>
          <ac:spMkLst>
            <pc:docMk/>
            <pc:sldMk cId="3644457366" sldId="751"/>
            <ac:spMk id="300" creationId="{15FB213E-D2A0-4F02-930B-E160EB66401F}"/>
          </ac:spMkLst>
        </pc:spChg>
        <pc:spChg chg="mod">
          <ac:chgData name="Kerry Seitz" userId="f9a415f701e72ce8" providerId="LiveId" clId="{43F46238-BE81-4044-A69C-9A82F646C63D}" dt="2020-10-06T21:06:47.111" v="13080"/>
          <ac:spMkLst>
            <pc:docMk/>
            <pc:sldMk cId="3644457366" sldId="751"/>
            <ac:spMk id="301" creationId="{65AFD13B-1E02-4349-A089-7C29BA21AF03}"/>
          </ac:spMkLst>
        </pc:spChg>
        <pc:spChg chg="mod">
          <ac:chgData name="Kerry Seitz" userId="f9a415f701e72ce8" providerId="LiveId" clId="{43F46238-BE81-4044-A69C-9A82F646C63D}" dt="2020-10-06T21:06:47.111" v="13080"/>
          <ac:spMkLst>
            <pc:docMk/>
            <pc:sldMk cId="3644457366" sldId="751"/>
            <ac:spMk id="302" creationId="{737A3DD8-59A3-47DC-B26E-8A59CD62486B}"/>
          </ac:spMkLst>
        </pc:spChg>
        <pc:spChg chg="mod">
          <ac:chgData name="Kerry Seitz" userId="f9a415f701e72ce8" providerId="LiveId" clId="{43F46238-BE81-4044-A69C-9A82F646C63D}" dt="2020-10-06T21:06:47.111" v="13080"/>
          <ac:spMkLst>
            <pc:docMk/>
            <pc:sldMk cId="3644457366" sldId="751"/>
            <ac:spMk id="303" creationId="{4B0476E8-C117-4516-89D3-B9A2C41970BC}"/>
          </ac:spMkLst>
        </pc:spChg>
        <pc:spChg chg="mod">
          <ac:chgData name="Kerry Seitz" userId="f9a415f701e72ce8" providerId="LiveId" clId="{43F46238-BE81-4044-A69C-9A82F646C63D}" dt="2020-10-06T21:06:47.111" v="13080"/>
          <ac:spMkLst>
            <pc:docMk/>
            <pc:sldMk cId="3644457366" sldId="751"/>
            <ac:spMk id="304" creationId="{CC09AFE5-F1E4-4B01-B253-2A404FD8D74D}"/>
          </ac:spMkLst>
        </pc:spChg>
        <pc:spChg chg="mod">
          <ac:chgData name="Kerry Seitz" userId="f9a415f701e72ce8" providerId="LiveId" clId="{43F46238-BE81-4044-A69C-9A82F646C63D}" dt="2020-10-06T21:06:47.111" v="13080"/>
          <ac:spMkLst>
            <pc:docMk/>
            <pc:sldMk cId="3644457366" sldId="751"/>
            <ac:spMk id="305" creationId="{A3099053-7D41-4EBA-A432-2884260247B2}"/>
          </ac:spMkLst>
        </pc:spChg>
        <pc:spChg chg="mod">
          <ac:chgData name="Kerry Seitz" userId="f9a415f701e72ce8" providerId="LiveId" clId="{43F46238-BE81-4044-A69C-9A82F646C63D}" dt="2020-10-06T21:06:47.111" v="13080"/>
          <ac:spMkLst>
            <pc:docMk/>
            <pc:sldMk cId="3644457366" sldId="751"/>
            <ac:spMk id="307" creationId="{C9771897-D56E-45F0-A460-91F9FBACE8AD}"/>
          </ac:spMkLst>
        </pc:spChg>
        <pc:spChg chg="mod">
          <ac:chgData name="Kerry Seitz" userId="f9a415f701e72ce8" providerId="LiveId" clId="{43F46238-BE81-4044-A69C-9A82F646C63D}" dt="2020-10-06T21:06:47.111" v="13080"/>
          <ac:spMkLst>
            <pc:docMk/>
            <pc:sldMk cId="3644457366" sldId="751"/>
            <ac:spMk id="308" creationId="{C1AC9D24-7177-4796-88E7-17F2FD2F665D}"/>
          </ac:spMkLst>
        </pc:spChg>
        <pc:spChg chg="mod">
          <ac:chgData name="Kerry Seitz" userId="f9a415f701e72ce8" providerId="LiveId" clId="{43F46238-BE81-4044-A69C-9A82F646C63D}" dt="2020-10-06T21:06:47.111" v="13080"/>
          <ac:spMkLst>
            <pc:docMk/>
            <pc:sldMk cId="3644457366" sldId="751"/>
            <ac:spMk id="309" creationId="{D1F84373-F378-40D4-800A-45D6F8DD4BE4}"/>
          </ac:spMkLst>
        </pc:spChg>
        <pc:spChg chg="mod">
          <ac:chgData name="Kerry Seitz" userId="f9a415f701e72ce8" providerId="LiveId" clId="{43F46238-BE81-4044-A69C-9A82F646C63D}" dt="2020-10-06T21:06:47.111" v="13080"/>
          <ac:spMkLst>
            <pc:docMk/>
            <pc:sldMk cId="3644457366" sldId="751"/>
            <ac:spMk id="310" creationId="{1CC4C87D-6819-42A6-9EA9-70CD1E0A7374}"/>
          </ac:spMkLst>
        </pc:spChg>
        <pc:spChg chg="mod">
          <ac:chgData name="Kerry Seitz" userId="f9a415f701e72ce8" providerId="LiveId" clId="{43F46238-BE81-4044-A69C-9A82F646C63D}" dt="2020-10-06T21:06:47.111" v="13080"/>
          <ac:spMkLst>
            <pc:docMk/>
            <pc:sldMk cId="3644457366" sldId="751"/>
            <ac:spMk id="311" creationId="{640119F5-7502-455D-960C-3A77351AC40F}"/>
          </ac:spMkLst>
        </pc:spChg>
        <pc:spChg chg="mod">
          <ac:chgData name="Kerry Seitz" userId="f9a415f701e72ce8" providerId="LiveId" clId="{43F46238-BE81-4044-A69C-9A82F646C63D}" dt="2020-10-06T21:06:47.111" v="13080"/>
          <ac:spMkLst>
            <pc:docMk/>
            <pc:sldMk cId="3644457366" sldId="751"/>
            <ac:spMk id="312" creationId="{EFAF50CF-9CD2-4376-9878-58E6060A6284}"/>
          </ac:spMkLst>
        </pc:spChg>
        <pc:spChg chg="mod">
          <ac:chgData name="Kerry Seitz" userId="f9a415f701e72ce8" providerId="LiveId" clId="{43F46238-BE81-4044-A69C-9A82F646C63D}" dt="2020-10-06T21:06:47.111" v="13080"/>
          <ac:spMkLst>
            <pc:docMk/>
            <pc:sldMk cId="3644457366" sldId="751"/>
            <ac:spMk id="313" creationId="{49F09659-BB82-45C7-A23C-27F5A58C517A}"/>
          </ac:spMkLst>
        </pc:spChg>
        <pc:spChg chg="mod">
          <ac:chgData name="Kerry Seitz" userId="f9a415f701e72ce8" providerId="LiveId" clId="{43F46238-BE81-4044-A69C-9A82F646C63D}" dt="2020-10-06T21:06:47.111" v="13080"/>
          <ac:spMkLst>
            <pc:docMk/>
            <pc:sldMk cId="3644457366" sldId="751"/>
            <ac:spMk id="314" creationId="{57CA3BF6-68F1-47E3-AAF8-914D171D12CB}"/>
          </ac:spMkLst>
        </pc:spChg>
        <pc:spChg chg="mod">
          <ac:chgData name="Kerry Seitz" userId="f9a415f701e72ce8" providerId="LiveId" clId="{43F46238-BE81-4044-A69C-9A82F646C63D}" dt="2020-10-06T21:06:47.111" v="13080"/>
          <ac:spMkLst>
            <pc:docMk/>
            <pc:sldMk cId="3644457366" sldId="751"/>
            <ac:spMk id="315" creationId="{11CCC908-4348-46AB-A1F5-2AA5DCF97B15}"/>
          </ac:spMkLst>
        </pc:spChg>
        <pc:spChg chg="mod">
          <ac:chgData name="Kerry Seitz" userId="f9a415f701e72ce8" providerId="LiveId" clId="{43F46238-BE81-4044-A69C-9A82F646C63D}" dt="2020-10-06T21:06:47.111" v="13080"/>
          <ac:spMkLst>
            <pc:docMk/>
            <pc:sldMk cId="3644457366" sldId="751"/>
            <ac:spMk id="316" creationId="{6953D860-DCC9-420C-8177-3BE41B5A1FE3}"/>
          </ac:spMkLst>
        </pc:spChg>
        <pc:spChg chg="mod">
          <ac:chgData name="Kerry Seitz" userId="f9a415f701e72ce8" providerId="LiveId" clId="{43F46238-BE81-4044-A69C-9A82F646C63D}" dt="2020-10-06T21:06:47.111" v="13080"/>
          <ac:spMkLst>
            <pc:docMk/>
            <pc:sldMk cId="3644457366" sldId="751"/>
            <ac:spMk id="317" creationId="{4B35D802-DD7E-4E8A-B113-9A68E85DCAE3}"/>
          </ac:spMkLst>
        </pc:spChg>
        <pc:spChg chg="mod">
          <ac:chgData name="Kerry Seitz" userId="f9a415f701e72ce8" providerId="LiveId" clId="{43F46238-BE81-4044-A69C-9A82F646C63D}" dt="2020-10-06T21:06:47.111" v="13080"/>
          <ac:spMkLst>
            <pc:docMk/>
            <pc:sldMk cId="3644457366" sldId="751"/>
            <ac:spMk id="318" creationId="{8F8B2CF1-0D29-4548-86E7-BDFC522D7A99}"/>
          </ac:spMkLst>
        </pc:spChg>
        <pc:spChg chg="mod">
          <ac:chgData name="Kerry Seitz" userId="f9a415f701e72ce8" providerId="LiveId" clId="{43F46238-BE81-4044-A69C-9A82F646C63D}" dt="2020-10-06T21:06:47.111" v="13080"/>
          <ac:spMkLst>
            <pc:docMk/>
            <pc:sldMk cId="3644457366" sldId="751"/>
            <ac:spMk id="319" creationId="{F16E8981-B805-4942-A1CF-272257CDF257}"/>
          </ac:spMkLst>
        </pc:spChg>
        <pc:spChg chg="mod">
          <ac:chgData name="Kerry Seitz" userId="f9a415f701e72ce8" providerId="LiveId" clId="{43F46238-BE81-4044-A69C-9A82F646C63D}" dt="2020-10-06T21:06:47.111" v="13080"/>
          <ac:spMkLst>
            <pc:docMk/>
            <pc:sldMk cId="3644457366" sldId="751"/>
            <ac:spMk id="320" creationId="{B46FC5F3-F698-46D3-9B30-CFB3E69743AC}"/>
          </ac:spMkLst>
        </pc:spChg>
        <pc:spChg chg="mod">
          <ac:chgData name="Kerry Seitz" userId="f9a415f701e72ce8" providerId="LiveId" clId="{43F46238-BE81-4044-A69C-9A82F646C63D}" dt="2020-10-06T21:06:47.111" v="13080"/>
          <ac:spMkLst>
            <pc:docMk/>
            <pc:sldMk cId="3644457366" sldId="751"/>
            <ac:spMk id="321" creationId="{5FE9E6B5-D65A-4476-8BBF-2F7AB0353DCC}"/>
          </ac:spMkLst>
        </pc:spChg>
        <pc:spChg chg="mod">
          <ac:chgData name="Kerry Seitz" userId="f9a415f701e72ce8" providerId="LiveId" clId="{43F46238-BE81-4044-A69C-9A82F646C63D}" dt="2020-10-06T21:06:47.111" v="13080"/>
          <ac:spMkLst>
            <pc:docMk/>
            <pc:sldMk cId="3644457366" sldId="751"/>
            <ac:spMk id="322" creationId="{D9C7722B-3654-4E32-9725-9AFEF5B2D97C}"/>
          </ac:spMkLst>
        </pc:spChg>
        <pc:spChg chg="mod">
          <ac:chgData name="Kerry Seitz" userId="f9a415f701e72ce8" providerId="LiveId" clId="{43F46238-BE81-4044-A69C-9A82F646C63D}" dt="2020-10-06T21:06:47.111" v="13080"/>
          <ac:spMkLst>
            <pc:docMk/>
            <pc:sldMk cId="3644457366" sldId="751"/>
            <ac:spMk id="323" creationId="{A1DA7231-7C62-4629-91B3-D570A47772A4}"/>
          </ac:spMkLst>
        </pc:spChg>
        <pc:spChg chg="mod">
          <ac:chgData name="Kerry Seitz" userId="f9a415f701e72ce8" providerId="LiveId" clId="{43F46238-BE81-4044-A69C-9A82F646C63D}" dt="2020-10-06T21:06:47.111" v="13080"/>
          <ac:spMkLst>
            <pc:docMk/>
            <pc:sldMk cId="3644457366" sldId="751"/>
            <ac:spMk id="324" creationId="{B51BA72A-6CEC-4AB6-9EA1-B41901C4C4BA}"/>
          </ac:spMkLst>
        </pc:spChg>
        <pc:spChg chg="mod">
          <ac:chgData name="Kerry Seitz" userId="f9a415f701e72ce8" providerId="LiveId" clId="{43F46238-BE81-4044-A69C-9A82F646C63D}" dt="2020-10-06T21:06:47.111" v="13080"/>
          <ac:spMkLst>
            <pc:docMk/>
            <pc:sldMk cId="3644457366" sldId="751"/>
            <ac:spMk id="325" creationId="{FC792DC6-F01C-4B71-BCDA-525E5EB0721A}"/>
          </ac:spMkLst>
        </pc:spChg>
        <pc:spChg chg="mod">
          <ac:chgData name="Kerry Seitz" userId="f9a415f701e72ce8" providerId="LiveId" clId="{43F46238-BE81-4044-A69C-9A82F646C63D}" dt="2020-10-06T21:06:47.111" v="13080"/>
          <ac:spMkLst>
            <pc:docMk/>
            <pc:sldMk cId="3644457366" sldId="751"/>
            <ac:spMk id="326" creationId="{FF58D4E6-FD0E-4272-9071-4A40E36FA5F5}"/>
          </ac:spMkLst>
        </pc:spChg>
        <pc:spChg chg="mod">
          <ac:chgData name="Kerry Seitz" userId="f9a415f701e72ce8" providerId="LiveId" clId="{43F46238-BE81-4044-A69C-9A82F646C63D}" dt="2020-10-06T21:06:47.111" v="13080"/>
          <ac:spMkLst>
            <pc:docMk/>
            <pc:sldMk cId="3644457366" sldId="751"/>
            <ac:spMk id="327" creationId="{3F5C3903-F471-4F8F-8B06-9C049E0C8CB3}"/>
          </ac:spMkLst>
        </pc:spChg>
        <pc:spChg chg="mod">
          <ac:chgData name="Kerry Seitz" userId="f9a415f701e72ce8" providerId="LiveId" clId="{43F46238-BE81-4044-A69C-9A82F646C63D}" dt="2020-10-06T21:06:47.111" v="13080"/>
          <ac:spMkLst>
            <pc:docMk/>
            <pc:sldMk cId="3644457366" sldId="751"/>
            <ac:spMk id="328" creationId="{F10049A0-53E1-47BD-9D73-94F719C338D7}"/>
          </ac:spMkLst>
        </pc:spChg>
        <pc:spChg chg="mod">
          <ac:chgData name="Kerry Seitz" userId="f9a415f701e72ce8" providerId="LiveId" clId="{43F46238-BE81-4044-A69C-9A82F646C63D}" dt="2020-10-06T21:06:47.111" v="13080"/>
          <ac:spMkLst>
            <pc:docMk/>
            <pc:sldMk cId="3644457366" sldId="751"/>
            <ac:spMk id="329" creationId="{59D1F053-0CF3-4890-A7BC-26955D921294}"/>
          </ac:spMkLst>
        </pc:spChg>
        <pc:spChg chg="mod">
          <ac:chgData name="Kerry Seitz" userId="f9a415f701e72ce8" providerId="LiveId" clId="{43F46238-BE81-4044-A69C-9A82F646C63D}" dt="2020-10-06T21:06:47.111" v="13080"/>
          <ac:spMkLst>
            <pc:docMk/>
            <pc:sldMk cId="3644457366" sldId="751"/>
            <ac:spMk id="330" creationId="{09ED261B-0134-4243-B8BC-5707EF769B91}"/>
          </ac:spMkLst>
        </pc:spChg>
        <pc:spChg chg="mod">
          <ac:chgData name="Kerry Seitz" userId="f9a415f701e72ce8" providerId="LiveId" clId="{43F46238-BE81-4044-A69C-9A82F646C63D}" dt="2020-10-06T21:06:47.111" v="13080"/>
          <ac:spMkLst>
            <pc:docMk/>
            <pc:sldMk cId="3644457366" sldId="751"/>
            <ac:spMk id="331" creationId="{12E61B95-4D7B-4AB8-9B9E-B6DA3C72AF36}"/>
          </ac:spMkLst>
        </pc:spChg>
        <pc:spChg chg="mod">
          <ac:chgData name="Kerry Seitz" userId="f9a415f701e72ce8" providerId="LiveId" clId="{43F46238-BE81-4044-A69C-9A82F646C63D}" dt="2020-10-06T21:06:47.111" v="13080"/>
          <ac:spMkLst>
            <pc:docMk/>
            <pc:sldMk cId="3644457366" sldId="751"/>
            <ac:spMk id="332" creationId="{9D79A062-B04F-4F67-A773-E2A4EA18E85C}"/>
          </ac:spMkLst>
        </pc:spChg>
        <pc:spChg chg="mod">
          <ac:chgData name="Kerry Seitz" userId="f9a415f701e72ce8" providerId="LiveId" clId="{43F46238-BE81-4044-A69C-9A82F646C63D}" dt="2020-10-06T21:06:47.111" v="13080"/>
          <ac:spMkLst>
            <pc:docMk/>
            <pc:sldMk cId="3644457366" sldId="751"/>
            <ac:spMk id="333" creationId="{B3911115-6FFC-4A4F-8A5E-686A977D3F6D}"/>
          </ac:spMkLst>
        </pc:spChg>
        <pc:spChg chg="mod">
          <ac:chgData name="Kerry Seitz" userId="f9a415f701e72ce8" providerId="LiveId" clId="{43F46238-BE81-4044-A69C-9A82F646C63D}" dt="2020-10-06T21:06:47.111" v="13080"/>
          <ac:spMkLst>
            <pc:docMk/>
            <pc:sldMk cId="3644457366" sldId="751"/>
            <ac:spMk id="334" creationId="{97745E5A-9AAB-4E96-BDE4-E83A899B6850}"/>
          </ac:spMkLst>
        </pc:spChg>
        <pc:spChg chg="mod">
          <ac:chgData name="Kerry Seitz" userId="f9a415f701e72ce8" providerId="LiveId" clId="{43F46238-BE81-4044-A69C-9A82F646C63D}" dt="2020-10-06T21:06:47.111" v="13080"/>
          <ac:spMkLst>
            <pc:docMk/>
            <pc:sldMk cId="3644457366" sldId="751"/>
            <ac:spMk id="335" creationId="{8C84C56C-A9A8-468F-8D22-B61E018C1B71}"/>
          </ac:spMkLst>
        </pc:spChg>
        <pc:spChg chg="mod">
          <ac:chgData name="Kerry Seitz" userId="f9a415f701e72ce8" providerId="LiveId" clId="{43F46238-BE81-4044-A69C-9A82F646C63D}" dt="2020-10-06T21:06:47.111" v="13080"/>
          <ac:spMkLst>
            <pc:docMk/>
            <pc:sldMk cId="3644457366" sldId="751"/>
            <ac:spMk id="336" creationId="{379B2427-933C-4E4F-99C2-11A5E2F18B17}"/>
          </ac:spMkLst>
        </pc:spChg>
        <pc:spChg chg="add del mod">
          <ac:chgData name="Kerry Seitz" userId="f9a415f701e72ce8" providerId="LiveId" clId="{43F46238-BE81-4044-A69C-9A82F646C63D}" dt="2020-10-06T21:07:44.289" v="13091" actId="478"/>
          <ac:spMkLst>
            <pc:docMk/>
            <pc:sldMk cId="3644457366" sldId="751"/>
            <ac:spMk id="337" creationId="{D45C7915-9020-4472-9441-AFB1C065289A}"/>
          </ac:spMkLst>
        </pc:spChg>
        <pc:spChg chg="del mod topLvl">
          <ac:chgData name="Kerry Seitz" userId="f9a415f701e72ce8" providerId="LiveId" clId="{43F46238-BE81-4044-A69C-9A82F646C63D}" dt="2020-10-06T21:09:31.222" v="13104" actId="478"/>
          <ac:spMkLst>
            <pc:docMk/>
            <pc:sldMk cId="3644457366" sldId="751"/>
            <ac:spMk id="341" creationId="{87BDE261-1D3C-4E0C-841E-8A8BE8A620C4}"/>
          </ac:spMkLst>
        </pc:spChg>
        <pc:spChg chg="del mod topLvl">
          <ac:chgData name="Kerry Seitz" userId="f9a415f701e72ce8" providerId="LiveId" clId="{43F46238-BE81-4044-A69C-9A82F646C63D}" dt="2020-10-06T21:09:26.726" v="13103" actId="478"/>
          <ac:spMkLst>
            <pc:docMk/>
            <pc:sldMk cId="3644457366" sldId="751"/>
            <ac:spMk id="343" creationId="{505ECC4F-1AD0-4242-B8CE-13A8D5C9A330}"/>
          </ac:spMkLst>
        </pc:spChg>
        <pc:spChg chg="mod">
          <ac:chgData name="Kerry Seitz" userId="f9a415f701e72ce8" providerId="LiveId" clId="{43F46238-BE81-4044-A69C-9A82F646C63D}" dt="2020-10-06T21:08:18.647" v="13095" actId="165"/>
          <ac:spMkLst>
            <pc:docMk/>
            <pc:sldMk cId="3644457366" sldId="751"/>
            <ac:spMk id="344" creationId="{C1ED2D9B-1782-446D-A952-3D3926A1FFC7}"/>
          </ac:spMkLst>
        </pc:spChg>
        <pc:spChg chg="mod">
          <ac:chgData name="Kerry Seitz" userId="f9a415f701e72ce8" providerId="LiveId" clId="{43F46238-BE81-4044-A69C-9A82F646C63D}" dt="2020-10-06T21:08:18.647" v="13095" actId="165"/>
          <ac:spMkLst>
            <pc:docMk/>
            <pc:sldMk cId="3644457366" sldId="751"/>
            <ac:spMk id="345" creationId="{CE75B2AB-B598-48BD-B615-810A20DDB6FA}"/>
          </ac:spMkLst>
        </pc:spChg>
        <pc:spChg chg="mod">
          <ac:chgData name="Kerry Seitz" userId="f9a415f701e72ce8" providerId="LiveId" clId="{43F46238-BE81-4044-A69C-9A82F646C63D}" dt="2020-10-06T21:08:18.647" v="13095" actId="165"/>
          <ac:spMkLst>
            <pc:docMk/>
            <pc:sldMk cId="3644457366" sldId="751"/>
            <ac:spMk id="346" creationId="{C7226534-541C-4814-814A-D3DE0B37CF12}"/>
          </ac:spMkLst>
        </pc:spChg>
        <pc:spChg chg="mod">
          <ac:chgData name="Kerry Seitz" userId="f9a415f701e72ce8" providerId="LiveId" clId="{43F46238-BE81-4044-A69C-9A82F646C63D}" dt="2020-10-06T21:08:18.647" v="13095" actId="165"/>
          <ac:spMkLst>
            <pc:docMk/>
            <pc:sldMk cId="3644457366" sldId="751"/>
            <ac:spMk id="347" creationId="{C205E1F7-3B28-46DA-AD57-75B6B4F9BF9E}"/>
          </ac:spMkLst>
        </pc:spChg>
        <pc:spChg chg="mod">
          <ac:chgData name="Kerry Seitz" userId="f9a415f701e72ce8" providerId="LiveId" clId="{43F46238-BE81-4044-A69C-9A82F646C63D}" dt="2020-10-06T21:08:18.647" v="13095" actId="165"/>
          <ac:spMkLst>
            <pc:docMk/>
            <pc:sldMk cId="3644457366" sldId="751"/>
            <ac:spMk id="348" creationId="{09596946-4956-4764-B63C-7F9C2A06B7A9}"/>
          </ac:spMkLst>
        </pc:spChg>
        <pc:spChg chg="mod">
          <ac:chgData name="Kerry Seitz" userId="f9a415f701e72ce8" providerId="LiveId" clId="{43F46238-BE81-4044-A69C-9A82F646C63D}" dt="2020-10-06T21:08:18.647" v="13095" actId="165"/>
          <ac:spMkLst>
            <pc:docMk/>
            <pc:sldMk cId="3644457366" sldId="751"/>
            <ac:spMk id="349" creationId="{8D897C9E-134C-45B6-8F90-EA26EA8CEC90}"/>
          </ac:spMkLst>
        </pc:spChg>
        <pc:spChg chg="mod">
          <ac:chgData name="Kerry Seitz" userId="f9a415f701e72ce8" providerId="LiveId" clId="{43F46238-BE81-4044-A69C-9A82F646C63D}" dt="2020-10-06T21:08:18.647" v="13095" actId="165"/>
          <ac:spMkLst>
            <pc:docMk/>
            <pc:sldMk cId="3644457366" sldId="751"/>
            <ac:spMk id="350" creationId="{9F039D23-2C86-4009-A4E0-51CD101BFB07}"/>
          </ac:spMkLst>
        </pc:spChg>
        <pc:spChg chg="mod">
          <ac:chgData name="Kerry Seitz" userId="f9a415f701e72ce8" providerId="LiveId" clId="{43F46238-BE81-4044-A69C-9A82F646C63D}" dt="2020-10-06T21:08:18.647" v="13095" actId="165"/>
          <ac:spMkLst>
            <pc:docMk/>
            <pc:sldMk cId="3644457366" sldId="751"/>
            <ac:spMk id="351" creationId="{4869F104-F3C6-4C3D-B19D-5EDCAF5489F7}"/>
          </ac:spMkLst>
        </pc:spChg>
        <pc:spChg chg="mod">
          <ac:chgData name="Kerry Seitz" userId="f9a415f701e72ce8" providerId="LiveId" clId="{43F46238-BE81-4044-A69C-9A82F646C63D}" dt="2020-10-06T21:08:18.647" v="13095" actId="165"/>
          <ac:spMkLst>
            <pc:docMk/>
            <pc:sldMk cId="3644457366" sldId="751"/>
            <ac:spMk id="352" creationId="{46084C34-F5E1-4B6C-968E-EA8EF647F0BB}"/>
          </ac:spMkLst>
        </pc:spChg>
        <pc:spChg chg="mod">
          <ac:chgData name="Kerry Seitz" userId="f9a415f701e72ce8" providerId="LiveId" clId="{43F46238-BE81-4044-A69C-9A82F646C63D}" dt="2020-10-06T21:08:18.647" v="13095" actId="165"/>
          <ac:spMkLst>
            <pc:docMk/>
            <pc:sldMk cId="3644457366" sldId="751"/>
            <ac:spMk id="353" creationId="{D1A469A8-565D-43D1-884F-B07D21093380}"/>
          </ac:spMkLst>
        </pc:spChg>
        <pc:spChg chg="mod">
          <ac:chgData name="Kerry Seitz" userId="f9a415f701e72ce8" providerId="LiveId" clId="{43F46238-BE81-4044-A69C-9A82F646C63D}" dt="2020-10-06T21:09:17.382" v="13101" actId="207"/>
          <ac:spMkLst>
            <pc:docMk/>
            <pc:sldMk cId="3644457366" sldId="751"/>
            <ac:spMk id="354" creationId="{541E8040-0981-4B9D-87CC-F0A7E4279F48}"/>
          </ac:spMkLst>
        </pc:spChg>
        <pc:spChg chg="mod">
          <ac:chgData name="Kerry Seitz" userId="f9a415f701e72ce8" providerId="LiveId" clId="{43F46238-BE81-4044-A69C-9A82F646C63D}" dt="2020-10-06T21:09:21.352" v="13102" actId="207"/>
          <ac:spMkLst>
            <pc:docMk/>
            <pc:sldMk cId="3644457366" sldId="751"/>
            <ac:spMk id="355" creationId="{D59EC1C0-963A-4242-A6E8-53D40B9F2457}"/>
          </ac:spMkLst>
        </pc:spChg>
        <pc:spChg chg="mod">
          <ac:chgData name="Kerry Seitz" userId="f9a415f701e72ce8" providerId="LiveId" clId="{43F46238-BE81-4044-A69C-9A82F646C63D}" dt="2020-10-06T21:09:17.382" v="13101" actId="207"/>
          <ac:spMkLst>
            <pc:docMk/>
            <pc:sldMk cId="3644457366" sldId="751"/>
            <ac:spMk id="356" creationId="{40F4222C-6E4B-4BDD-82F2-0EB95721AA2D}"/>
          </ac:spMkLst>
        </pc:spChg>
        <pc:spChg chg="mod">
          <ac:chgData name="Kerry Seitz" userId="f9a415f701e72ce8" providerId="LiveId" clId="{43F46238-BE81-4044-A69C-9A82F646C63D}" dt="2020-10-06T21:08:18.647" v="13095" actId="165"/>
          <ac:spMkLst>
            <pc:docMk/>
            <pc:sldMk cId="3644457366" sldId="751"/>
            <ac:spMk id="357" creationId="{222905EF-AC2A-42CE-ACFE-A04816F5AFEC}"/>
          </ac:spMkLst>
        </pc:spChg>
        <pc:spChg chg="mod">
          <ac:chgData name="Kerry Seitz" userId="f9a415f701e72ce8" providerId="LiveId" clId="{43F46238-BE81-4044-A69C-9A82F646C63D}" dt="2020-10-06T21:08:18.647" v="13095" actId="165"/>
          <ac:spMkLst>
            <pc:docMk/>
            <pc:sldMk cId="3644457366" sldId="751"/>
            <ac:spMk id="358" creationId="{DCD842DC-605D-42B9-86A1-7D35FBFD0F88}"/>
          </ac:spMkLst>
        </pc:spChg>
        <pc:spChg chg="mod">
          <ac:chgData name="Kerry Seitz" userId="f9a415f701e72ce8" providerId="LiveId" clId="{43F46238-BE81-4044-A69C-9A82F646C63D}" dt="2020-10-06T21:08:18.647" v="13095" actId="165"/>
          <ac:spMkLst>
            <pc:docMk/>
            <pc:sldMk cId="3644457366" sldId="751"/>
            <ac:spMk id="359" creationId="{4994F607-3ADF-476A-8797-703C82F95EE6}"/>
          </ac:spMkLst>
        </pc:spChg>
        <pc:spChg chg="mod">
          <ac:chgData name="Kerry Seitz" userId="f9a415f701e72ce8" providerId="LiveId" clId="{43F46238-BE81-4044-A69C-9A82F646C63D}" dt="2020-10-06T21:09:00.840" v="13100" actId="207"/>
          <ac:spMkLst>
            <pc:docMk/>
            <pc:sldMk cId="3644457366" sldId="751"/>
            <ac:spMk id="360" creationId="{90B0C20E-DA8B-4F44-BFD9-A8FE77EBC302}"/>
          </ac:spMkLst>
        </pc:spChg>
        <pc:spChg chg="mod">
          <ac:chgData name="Kerry Seitz" userId="f9a415f701e72ce8" providerId="LiveId" clId="{43F46238-BE81-4044-A69C-9A82F646C63D}" dt="2020-10-06T21:09:00.840" v="13100" actId="207"/>
          <ac:spMkLst>
            <pc:docMk/>
            <pc:sldMk cId="3644457366" sldId="751"/>
            <ac:spMk id="361" creationId="{CCF5F31D-20AE-447E-B2B4-854DEB4B4D7F}"/>
          </ac:spMkLst>
        </pc:spChg>
        <pc:spChg chg="mod">
          <ac:chgData name="Kerry Seitz" userId="f9a415f701e72ce8" providerId="LiveId" clId="{43F46238-BE81-4044-A69C-9A82F646C63D}" dt="2020-10-06T21:08:18.647" v="13095" actId="165"/>
          <ac:spMkLst>
            <pc:docMk/>
            <pc:sldMk cId="3644457366" sldId="751"/>
            <ac:spMk id="362" creationId="{340BFF1C-62A9-40AA-9450-C250E5D82640}"/>
          </ac:spMkLst>
        </pc:spChg>
        <pc:spChg chg="mod">
          <ac:chgData name="Kerry Seitz" userId="f9a415f701e72ce8" providerId="LiveId" clId="{43F46238-BE81-4044-A69C-9A82F646C63D}" dt="2020-10-06T21:08:18.647" v="13095" actId="165"/>
          <ac:spMkLst>
            <pc:docMk/>
            <pc:sldMk cId="3644457366" sldId="751"/>
            <ac:spMk id="363" creationId="{D3D1FC00-7159-49AC-A756-E731F2E6E39E}"/>
          </ac:spMkLst>
        </pc:spChg>
        <pc:spChg chg="mod">
          <ac:chgData name="Kerry Seitz" userId="f9a415f701e72ce8" providerId="LiveId" clId="{43F46238-BE81-4044-A69C-9A82F646C63D}" dt="2020-10-06T21:08:18.647" v="13095" actId="165"/>
          <ac:spMkLst>
            <pc:docMk/>
            <pc:sldMk cId="3644457366" sldId="751"/>
            <ac:spMk id="364" creationId="{0D7137FB-E771-4396-8028-DF347ADA8D1C}"/>
          </ac:spMkLst>
        </pc:spChg>
        <pc:spChg chg="mod">
          <ac:chgData name="Kerry Seitz" userId="f9a415f701e72ce8" providerId="LiveId" clId="{43F46238-BE81-4044-A69C-9A82F646C63D}" dt="2020-10-06T21:08:18.647" v="13095" actId="165"/>
          <ac:spMkLst>
            <pc:docMk/>
            <pc:sldMk cId="3644457366" sldId="751"/>
            <ac:spMk id="365" creationId="{20398B28-80AF-4882-A874-A509FB602E29}"/>
          </ac:spMkLst>
        </pc:spChg>
        <pc:spChg chg="mod">
          <ac:chgData name="Kerry Seitz" userId="f9a415f701e72ce8" providerId="LiveId" clId="{43F46238-BE81-4044-A69C-9A82F646C63D}" dt="2020-10-06T21:08:50.484" v="13099" actId="207"/>
          <ac:spMkLst>
            <pc:docMk/>
            <pc:sldMk cId="3644457366" sldId="751"/>
            <ac:spMk id="366" creationId="{8BF3CD8B-6D7A-4319-9BD6-55872E742E36}"/>
          </ac:spMkLst>
        </pc:spChg>
        <pc:spChg chg="mod">
          <ac:chgData name="Kerry Seitz" userId="f9a415f701e72ce8" providerId="LiveId" clId="{43F46238-BE81-4044-A69C-9A82F646C63D}" dt="2020-10-06T21:08:18.647" v="13095" actId="165"/>
          <ac:spMkLst>
            <pc:docMk/>
            <pc:sldMk cId="3644457366" sldId="751"/>
            <ac:spMk id="367" creationId="{EAB30DFD-A49C-4161-8C67-25E7BC838745}"/>
          </ac:spMkLst>
        </pc:spChg>
        <pc:spChg chg="mod">
          <ac:chgData name="Kerry Seitz" userId="f9a415f701e72ce8" providerId="LiveId" clId="{43F46238-BE81-4044-A69C-9A82F646C63D}" dt="2020-10-06T21:08:18.647" v="13095" actId="165"/>
          <ac:spMkLst>
            <pc:docMk/>
            <pc:sldMk cId="3644457366" sldId="751"/>
            <ac:spMk id="368" creationId="{CA76C7D8-3804-4F35-BC55-1D464EE4CB9B}"/>
          </ac:spMkLst>
        </pc:spChg>
        <pc:spChg chg="mod">
          <ac:chgData name="Kerry Seitz" userId="f9a415f701e72ce8" providerId="LiveId" clId="{43F46238-BE81-4044-A69C-9A82F646C63D}" dt="2020-10-06T21:08:18.647" v="13095" actId="165"/>
          <ac:spMkLst>
            <pc:docMk/>
            <pc:sldMk cId="3644457366" sldId="751"/>
            <ac:spMk id="369" creationId="{7B125D0B-0427-4D1B-864F-A2EA93448B72}"/>
          </ac:spMkLst>
        </pc:spChg>
        <pc:spChg chg="mod">
          <ac:chgData name="Kerry Seitz" userId="f9a415f701e72ce8" providerId="LiveId" clId="{43F46238-BE81-4044-A69C-9A82F646C63D}" dt="2020-10-06T21:08:18.647" v="13095" actId="165"/>
          <ac:spMkLst>
            <pc:docMk/>
            <pc:sldMk cId="3644457366" sldId="751"/>
            <ac:spMk id="370" creationId="{68A18F16-6315-4E5A-81B4-95730337A86D}"/>
          </ac:spMkLst>
        </pc:spChg>
        <pc:spChg chg="mod">
          <ac:chgData name="Kerry Seitz" userId="f9a415f701e72ce8" providerId="LiveId" clId="{43F46238-BE81-4044-A69C-9A82F646C63D}" dt="2020-10-06T21:08:18.647" v="13095" actId="165"/>
          <ac:spMkLst>
            <pc:docMk/>
            <pc:sldMk cId="3644457366" sldId="751"/>
            <ac:spMk id="371" creationId="{269121AE-F3E2-477D-B6DD-6D7A87D9968E}"/>
          </ac:spMkLst>
        </pc:spChg>
        <pc:spChg chg="mod">
          <ac:chgData name="Kerry Seitz" userId="f9a415f701e72ce8" providerId="LiveId" clId="{43F46238-BE81-4044-A69C-9A82F646C63D}" dt="2020-10-06T21:08:18.647" v="13095" actId="165"/>
          <ac:spMkLst>
            <pc:docMk/>
            <pc:sldMk cId="3644457366" sldId="751"/>
            <ac:spMk id="372" creationId="{93CAC24E-40A2-4CDB-8B73-7B886425205C}"/>
          </ac:spMkLst>
        </pc:spChg>
        <pc:spChg chg="mod">
          <ac:chgData name="Kerry Seitz" userId="f9a415f701e72ce8" providerId="LiveId" clId="{43F46238-BE81-4044-A69C-9A82F646C63D}" dt="2020-10-06T21:08:18.647" v="13095" actId="165"/>
          <ac:spMkLst>
            <pc:docMk/>
            <pc:sldMk cId="3644457366" sldId="751"/>
            <ac:spMk id="373" creationId="{D4BD7B5B-BBE8-47E6-AC39-E392A993B84F}"/>
          </ac:spMkLst>
        </pc:spChg>
        <pc:spChg chg="mod">
          <ac:chgData name="Kerry Seitz" userId="f9a415f701e72ce8" providerId="LiveId" clId="{43F46238-BE81-4044-A69C-9A82F646C63D}" dt="2020-10-06T21:08:18.647" v="13095" actId="165"/>
          <ac:spMkLst>
            <pc:docMk/>
            <pc:sldMk cId="3644457366" sldId="751"/>
            <ac:spMk id="374" creationId="{81E9EA8D-0FEA-4B1D-9A13-828EF2697E4D}"/>
          </ac:spMkLst>
        </pc:spChg>
        <pc:spChg chg="mod">
          <ac:chgData name="Kerry Seitz" userId="f9a415f701e72ce8" providerId="LiveId" clId="{43F46238-BE81-4044-A69C-9A82F646C63D}" dt="2020-10-06T21:10:17.701" v="13111" actId="207"/>
          <ac:spMkLst>
            <pc:docMk/>
            <pc:sldMk cId="3644457366" sldId="751"/>
            <ac:spMk id="375" creationId="{447AE23C-ABA2-4718-8F17-EDD12E8A6435}"/>
          </ac:spMkLst>
        </pc:spChg>
        <pc:spChg chg="mod">
          <ac:chgData name="Kerry Seitz" userId="f9a415f701e72ce8" providerId="LiveId" clId="{43F46238-BE81-4044-A69C-9A82F646C63D}" dt="2020-10-06T21:10:14.796" v="13110" actId="207"/>
          <ac:spMkLst>
            <pc:docMk/>
            <pc:sldMk cId="3644457366" sldId="751"/>
            <ac:spMk id="376" creationId="{51E97E62-C454-414F-B8BD-234BFC3E5A60}"/>
          </ac:spMkLst>
        </pc:spChg>
        <pc:spChg chg="mod">
          <ac:chgData name="Kerry Seitz" userId="f9a415f701e72ce8" providerId="LiveId" clId="{43F46238-BE81-4044-A69C-9A82F646C63D}" dt="2020-10-06T21:08:18.647" v="13095" actId="165"/>
          <ac:spMkLst>
            <pc:docMk/>
            <pc:sldMk cId="3644457366" sldId="751"/>
            <ac:spMk id="377" creationId="{5D8C087F-6A5B-4845-B699-B7E1C422C95E}"/>
          </ac:spMkLst>
        </pc:spChg>
        <pc:spChg chg="mod">
          <ac:chgData name="Kerry Seitz" userId="f9a415f701e72ce8" providerId="LiveId" clId="{43F46238-BE81-4044-A69C-9A82F646C63D}" dt="2020-10-06T21:10:38.306" v="13129" actId="207"/>
          <ac:spMkLst>
            <pc:docMk/>
            <pc:sldMk cId="3644457366" sldId="751"/>
            <ac:spMk id="379" creationId="{5CEB8DD9-AD1B-4E73-8726-CDFE1C308357}"/>
          </ac:spMkLst>
        </pc:spChg>
        <pc:spChg chg="mod">
          <ac:chgData name="Kerry Seitz" userId="f9a415f701e72ce8" providerId="LiveId" clId="{43F46238-BE81-4044-A69C-9A82F646C63D}" dt="2020-10-06T21:08:18.647" v="13095" actId="165"/>
          <ac:spMkLst>
            <pc:docMk/>
            <pc:sldMk cId="3644457366" sldId="751"/>
            <ac:spMk id="380" creationId="{D22BB618-A7F5-4264-B6F4-C5587A36184A}"/>
          </ac:spMkLst>
        </pc:spChg>
        <pc:spChg chg="mod">
          <ac:chgData name="Kerry Seitz" userId="f9a415f701e72ce8" providerId="LiveId" clId="{43F46238-BE81-4044-A69C-9A82F646C63D}" dt="2020-10-06T21:08:18.647" v="13095" actId="165"/>
          <ac:spMkLst>
            <pc:docMk/>
            <pc:sldMk cId="3644457366" sldId="751"/>
            <ac:spMk id="381" creationId="{1F4A29A1-B496-43A9-8D72-2F929306630E}"/>
          </ac:spMkLst>
        </pc:spChg>
        <pc:spChg chg="mod">
          <ac:chgData name="Kerry Seitz" userId="f9a415f701e72ce8" providerId="LiveId" clId="{43F46238-BE81-4044-A69C-9A82F646C63D}" dt="2020-10-06T21:52:40.290" v="16038" actId="207"/>
          <ac:spMkLst>
            <pc:docMk/>
            <pc:sldMk cId="3644457366" sldId="751"/>
            <ac:spMk id="382" creationId="{9F021A30-F74D-419C-9BD8-2FE5AFD5C3BB}"/>
          </ac:spMkLst>
        </pc:spChg>
        <pc:spChg chg="mod">
          <ac:chgData name="Kerry Seitz" userId="f9a415f701e72ce8" providerId="LiveId" clId="{43F46238-BE81-4044-A69C-9A82F646C63D}" dt="2020-10-06T21:52:31.743" v="16036" actId="207"/>
          <ac:spMkLst>
            <pc:docMk/>
            <pc:sldMk cId="3644457366" sldId="751"/>
            <ac:spMk id="383" creationId="{16452D8E-5C2B-4EE4-8234-2AC213BB1AB3}"/>
          </ac:spMkLst>
        </pc:spChg>
        <pc:spChg chg="mod">
          <ac:chgData name="Kerry Seitz" userId="f9a415f701e72ce8" providerId="LiveId" clId="{43F46238-BE81-4044-A69C-9A82F646C63D}" dt="2020-10-06T21:52:37.050" v="16037" actId="207"/>
          <ac:spMkLst>
            <pc:docMk/>
            <pc:sldMk cId="3644457366" sldId="751"/>
            <ac:spMk id="384" creationId="{417F0440-0A0E-4B6C-B92F-CD9A21F0C770}"/>
          </ac:spMkLst>
        </pc:spChg>
        <pc:spChg chg="mod">
          <ac:chgData name="Kerry Seitz" userId="f9a415f701e72ce8" providerId="LiveId" clId="{43F46238-BE81-4044-A69C-9A82F646C63D}" dt="2020-10-06T21:10:03.210" v="13108" actId="207"/>
          <ac:spMkLst>
            <pc:docMk/>
            <pc:sldMk cId="3644457366" sldId="751"/>
            <ac:spMk id="385" creationId="{D5B69254-1EDD-49B2-8F45-50520C5DEEDF}"/>
          </ac:spMkLst>
        </pc:spChg>
        <pc:spChg chg="mod">
          <ac:chgData name="Kerry Seitz" userId="f9a415f701e72ce8" providerId="LiveId" clId="{43F46238-BE81-4044-A69C-9A82F646C63D}" dt="2020-10-06T21:10:07.914" v="13109" actId="207"/>
          <ac:spMkLst>
            <pc:docMk/>
            <pc:sldMk cId="3644457366" sldId="751"/>
            <ac:spMk id="386" creationId="{9FBF45D1-F1DD-45C5-8B1E-CED1BEA69270}"/>
          </ac:spMkLst>
        </pc:spChg>
        <pc:spChg chg="mod">
          <ac:chgData name="Kerry Seitz" userId="f9a415f701e72ce8" providerId="LiveId" clId="{43F46238-BE81-4044-A69C-9A82F646C63D}" dt="2020-10-06T21:08:18.647" v="13095" actId="165"/>
          <ac:spMkLst>
            <pc:docMk/>
            <pc:sldMk cId="3644457366" sldId="751"/>
            <ac:spMk id="387" creationId="{11BDE62C-B8BB-4543-84A2-71EDCE5C4159}"/>
          </ac:spMkLst>
        </pc:spChg>
        <pc:spChg chg="mod">
          <ac:chgData name="Kerry Seitz" userId="f9a415f701e72ce8" providerId="LiveId" clId="{43F46238-BE81-4044-A69C-9A82F646C63D}" dt="2020-10-06T21:08:18.647" v="13095" actId="165"/>
          <ac:spMkLst>
            <pc:docMk/>
            <pc:sldMk cId="3644457366" sldId="751"/>
            <ac:spMk id="388" creationId="{4A3D02F1-B205-46F3-950C-31AAD8203D72}"/>
          </ac:spMkLst>
        </pc:spChg>
        <pc:spChg chg="mod">
          <ac:chgData name="Kerry Seitz" userId="f9a415f701e72ce8" providerId="LiveId" clId="{43F46238-BE81-4044-A69C-9A82F646C63D}" dt="2020-10-06T21:08:18.647" v="13095" actId="165"/>
          <ac:spMkLst>
            <pc:docMk/>
            <pc:sldMk cId="3644457366" sldId="751"/>
            <ac:spMk id="389" creationId="{51A05B0B-9B9D-47B1-A549-72E0F9779191}"/>
          </ac:spMkLst>
        </pc:spChg>
        <pc:spChg chg="mod">
          <ac:chgData name="Kerry Seitz" userId="f9a415f701e72ce8" providerId="LiveId" clId="{43F46238-BE81-4044-A69C-9A82F646C63D}" dt="2020-10-06T21:08:18.647" v="13095" actId="165"/>
          <ac:spMkLst>
            <pc:docMk/>
            <pc:sldMk cId="3644457366" sldId="751"/>
            <ac:spMk id="390" creationId="{A07C66B1-B40A-40DB-90D9-307FDB791CA8}"/>
          </ac:spMkLst>
        </pc:spChg>
        <pc:spChg chg="mod">
          <ac:chgData name="Kerry Seitz" userId="f9a415f701e72ce8" providerId="LiveId" clId="{43F46238-BE81-4044-A69C-9A82F646C63D}" dt="2020-10-06T21:08:18.647" v="13095" actId="165"/>
          <ac:spMkLst>
            <pc:docMk/>
            <pc:sldMk cId="3644457366" sldId="751"/>
            <ac:spMk id="391" creationId="{7ACBA23E-92B7-47DD-9280-2B69947FD4C6}"/>
          </ac:spMkLst>
        </pc:spChg>
        <pc:spChg chg="mod">
          <ac:chgData name="Kerry Seitz" userId="f9a415f701e72ce8" providerId="LiveId" clId="{43F46238-BE81-4044-A69C-9A82F646C63D}" dt="2020-10-06T21:08:18.647" v="13095" actId="165"/>
          <ac:spMkLst>
            <pc:docMk/>
            <pc:sldMk cId="3644457366" sldId="751"/>
            <ac:spMk id="392" creationId="{F8648FD9-54C4-4845-A18D-B1BED246020D}"/>
          </ac:spMkLst>
        </pc:spChg>
        <pc:spChg chg="mod">
          <ac:chgData name="Kerry Seitz" userId="f9a415f701e72ce8" providerId="LiveId" clId="{43F46238-BE81-4044-A69C-9A82F646C63D}" dt="2020-10-06T21:09:00.840" v="13100" actId="207"/>
          <ac:spMkLst>
            <pc:docMk/>
            <pc:sldMk cId="3644457366" sldId="751"/>
            <ac:spMk id="393" creationId="{0BB47AF3-C591-44CC-9D21-01483E204770}"/>
          </ac:spMkLst>
        </pc:spChg>
        <pc:spChg chg="mod">
          <ac:chgData name="Kerry Seitz" userId="f9a415f701e72ce8" providerId="LiveId" clId="{43F46238-BE81-4044-A69C-9A82F646C63D}" dt="2020-10-06T21:08:18.647" v="13095" actId="165"/>
          <ac:spMkLst>
            <pc:docMk/>
            <pc:sldMk cId="3644457366" sldId="751"/>
            <ac:spMk id="394" creationId="{1B8B7A45-5CE3-4674-AE4C-30BF41A89A4C}"/>
          </ac:spMkLst>
        </pc:spChg>
        <pc:spChg chg="mod">
          <ac:chgData name="Kerry Seitz" userId="f9a415f701e72ce8" providerId="LiveId" clId="{43F46238-BE81-4044-A69C-9A82F646C63D}" dt="2020-10-06T21:08:18.647" v="13095" actId="165"/>
          <ac:spMkLst>
            <pc:docMk/>
            <pc:sldMk cId="3644457366" sldId="751"/>
            <ac:spMk id="395" creationId="{C8529BE2-96EC-41F3-84AB-18D28AC40A58}"/>
          </ac:spMkLst>
        </pc:spChg>
        <pc:spChg chg="mod">
          <ac:chgData name="Kerry Seitz" userId="f9a415f701e72ce8" providerId="LiveId" clId="{43F46238-BE81-4044-A69C-9A82F646C63D}" dt="2020-10-06T21:08:18.647" v="13095" actId="165"/>
          <ac:spMkLst>
            <pc:docMk/>
            <pc:sldMk cId="3644457366" sldId="751"/>
            <ac:spMk id="396" creationId="{1BC37A52-9D43-4754-BF23-B6726E2380D5}"/>
          </ac:spMkLst>
        </pc:spChg>
        <pc:spChg chg="mod">
          <ac:chgData name="Kerry Seitz" userId="f9a415f701e72ce8" providerId="LiveId" clId="{43F46238-BE81-4044-A69C-9A82F646C63D}" dt="2020-10-06T21:08:18.647" v="13095" actId="165"/>
          <ac:spMkLst>
            <pc:docMk/>
            <pc:sldMk cId="3644457366" sldId="751"/>
            <ac:spMk id="397" creationId="{B33D5795-567C-47FA-B238-BBE502DF433F}"/>
          </ac:spMkLst>
        </pc:spChg>
        <pc:spChg chg="mod">
          <ac:chgData name="Kerry Seitz" userId="f9a415f701e72ce8" providerId="LiveId" clId="{43F46238-BE81-4044-A69C-9A82F646C63D}" dt="2020-10-06T21:08:18.647" v="13095" actId="165"/>
          <ac:spMkLst>
            <pc:docMk/>
            <pc:sldMk cId="3644457366" sldId="751"/>
            <ac:spMk id="398" creationId="{B4497767-CCD5-4A86-A1AE-613D6FFD35BA}"/>
          </ac:spMkLst>
        </pc:spChg>
        <pc:spChg chg="mod">
          <ac:chgData name="Kerry Seitz" userId="f9a415f701e72ce8" providerId="LiveId" clId="{43F46238-BE81-4044-A69C-9A82F646C63D}" dt="2020-10-06T21:08:18.647" v="13095" actId="165"/>
          <ac:spMkLst>
            <pc:docMk/>
            <pc:sldMk cId="3644457366" sldId="751"/>
            <ac:spMk id="399" creationId="{2A554CC3-A90E-4D3E-BABD-E8F83EBD35BA}"/>
          </ac:spMkLst>
        </pc:spChg>
        <pc:spChg chg="mod">
          <ac:chgData name="Kerry Seitz" userId="f9a415f701e72ce8" providerId="LiveId" clId="{43F46238-BE81-4044-A69C-9A82F646C63D}" dt="2020-10-06T21:08:18.647" v="13095" actId="165"/>
          <ac:spMkLst>
            <pc:docMk/>
            <pc:sldMk cId="3644457366" sldId="751"/>
            <ac:spMk id="400" creationId="{50EC40B6-BC0F-49F8-BA66-F4CD743DF956}"/>
          </ac:spMkLst>
        </pc:spChg>
        <pc:spChg chg="mod">
          <ac:chgData name="Kerry Seitz" userId="f9a415f701e72ce8" providerId="LiveId" clId="{43F46238-BE81-4044-A69C-9A82F646C63D}" dt="2020-10-06T21:51:34.355" v="16030" actId="207"/>
          <ac:spMkLst>
            <pc:docMk/>
            <pc:sldMk cId="3644457366" sldId="751"/>
            <ac:spMk id="401" creationId="{DECF2FA3-1E00-4742-8628-9C4E6178C7B5}"/>
          </ac:spMkLst>
        </pc:spChg>
        <pc:spChg chg="mod">
          <ac:chgData name="Kerry Seitz" userId="f9a415f701e72ce8" providerId="LiveId" clId="{43F46238-BE81-4044-A69C-9A82F646C63D}" dt="2020-10-06T21:52:19.065" v="16034" actId="207"/>
          <ac:spMkLst>
            <pc:docMk/>
            <pc:sldMk cId="3644457366" sldId="751"/>
            <ac:spMk id="402" creationId="{7885CA3E-8E7E-447B-B0F2-82A81DE581C6}"/>
          </ac:spMkLst>
        </pc:spChg>
        <pc:spChg chg="mod">
          <ac:chgData name="Kerry Seitz" userId="f9a415f701e72ce8" providerId="LiveId" clId="{43F46238-BE81-4044-A69C-9A82F646C63D}" dt="2020-10-06T21:08:18.647" v="13095" actId="165"/>
          <ac:spMkLst>
            <pc:docMk/>
            <pc:sldMk cId="3644457366" sldId="751"/>
            <ac:spMk id="403" creationId="{2C6524B6-01DB-42FA-B7BF-030DE8B4713B}"/>
          </ac:spMkLst>
        </pc:spChg>
        <pc:spChg chg="mod">
          <ac:chgData name="Kerry Seitz" userId="f9a415f701e72ce8" providerId="LiveId" clId="{43F46238-BE81-4044-A69C-9A82F646C63D}" dt="2020-10-06T21:08:18.647" v="13095" actId="165"/>
          <ac:spMkLst>
            <pc:docMk/>
            <pc:sldMk cId="3644457366" sldId="751"/>
            <ac:spMk id="404" creationId="{0CFE68FC-80F6-4664-AF17-A7841BC1E0F6}"/>
          </ac:spMkLst>
        </pc:spChg>
        <pc:spChg chg="mod">
          <ac:chgData name="Kerry Seitz" userId="f9a415f701e72ce8" providerId="LiveId" clId="{43F46238-BE81-4044-A69C-9A82F646C63D}" dt="2020-10-06T21:51:45.315" v="16031" actId="207"/>
          <ac:spMkLst>
            <pc:docMk/>
            <pc:sldMk cId="3644457366" sldId="751"/>
            <ac:spMk id="405" creationId="{2D6D2177-B4D4-4785-8BCD-3CA8DD974D1B}"/>
          </ac:spMkLst>
        </pc:spChg>
        <pc:spChg chg="mod">
          <ac:chgData name="Kerry Seitz" userId="f9a415f701e72ce8" providerId="LiveId" clId="{43F46238-BE81-4044-A69C-9A82F646C63D}" dt="2020-10-06T21:10:57.121" v="13130" actId="207"/>
          <ac:spMkLst>
            <pc:docMk/>
            <pc:sldMk cId="3644457366" sldId="751"/>
            <ac:spMk id="406" creationId="{9E129FA2-0645-41B4-80EF-709E16E7894E}"/>
          </ac:spMkLst>
        </pc:spChg>
        <pc:spChg chg="mod">
          <ac:chgData name="Kerry Seitz" userId="f9a415f701e72ce8" providerId="LiveId" clId="{43F46238-BE81-4044-A69C-9A82F646C63D}" dt="2020-10-06T21:52:22.087" v="16035" actId="207"/>
          <ac:spMkLst>
            <pc:docMk/>
            <pc:sldMk cId="3644457366" sldId="751"/>
            <ac:spMk id="407" creationId="{2001C09A-4027-4914-AD24-D7E89482CC38}"/>
          </ac:spMkLst>
        </pc:spChg>
        <pc:spChg chg="mod">
          <ac:chgData name="Kerry Seitz" userId="f9a415f701e72ce8" providerId="LiveId" clId="{43F46238-BE81-4044-A69C-9A82F646C63D}" dt="2020-10-06T21:51:58.428" v="16033" actId="207"/>
          <ac:spMkLst>
            <pc:docMk/>
            <pc:sldMk cId="3644457366" sldId="751"/>
            <ac:spMk id="408" creationId="{89E2EE43-FD5A-4068-BE36-FC34BC072541}"/>
          </ac:spMkLst>
        </pc:spChg>
        <pc:spChg chg="add del mod">
          <ac:chgData name="Kerry Seitz" userId="f9a415f701e72ce8" providerId="LiveId" clId="{43F46238-BE81-4044-A69C-9A82F646C63D}" dt="2020-10-06T21:09:47.985" v="13106" actId="478"/>
          <ac:spMkLst>
            <pc:docMk/>
            <pc:sldMk cId="3644457366" sldId="751"/>
            <ac:spMk id="410" creationId="{EF8C0E21-B98E-4E3B-B17B-E23D3FDCCC27}"/>
          </ac:spMkLst>
        </pc:spChg>
        <pc:grpChg chg="add del mod">
          <ac:chgData name="Kerry Seitz" userId="f9a415f701e72ce8" providerId="LiveId" clId="{43F46238-BE81-4044-A69C-9A82F646C63D}" dt="2020-10-06T20:17:32.335" v="12687"/>
          <ac:grpSpMkLst>
            <pc:docMk/>
            <pc:sldMk cId="3644457366" sldId="751"/>
            <ac:grpSpMk id="18" creationId="{A971DFEB-079C-41AD-A9BE-70A87F7EB759}"/>
          </ac:grpSpMkLst>
        </pc:grpChg>
        <pc:grpChg chg="add del mod">
          <ac:chgData name="Kerry Seitz" userId="f9a415f701e72ce8" providerId="LiveId" clId="{43F46238-BE81-4044-A69C-9A82F646C63D}" dt="2020-10-06T20:17:45.919" v="12693" actId="165"/>
          <ac:grpSpMkLst>
            <pc:docMk/>
            <pc:sldMk cId="3644457366" sldId="751"/>
            <ac:grpSpMk id="26" creationId="{5778CDC0-B814-4252-9E36-8CB4623F1671}"/>
          </ac:grpSpMkLst>
        </pc:grpChg>
        <pc:grpChg chg="add del mod">
          <ac:chgData name="Kerry Seitz" userId="f9a415f701e72ce8" providerId="LiveId" clId="{43F46238-BE81-4044-A69C-9A82F646C63D}" dt="2020-10-06T20:36:59.808" v="12823" actId="165"/>
          <ac:grpSpMkLst>
            <pc:docMk/>
            <pc:sldMk cId="3644457366" sldId="751"/>
            <ac:grpSpMk id="42" creationId="{1439D264-E62D-4FE3-8847-5BCB5E664A3B}"/>
          </ac:grpSpMkLst>
        </pc:grpChg>
        <pc:grpChg chg="add mod">
          <ac:chgData name="Kerry Seitz" userId="f9a415f701e72ce8" providerId="LiveId" clId="{43F46238-BE81-4044-A69C-9A82F646C63D}" dt="2020-10-06T21:02:02.144" v="13035" actId="164"/>
          <ac:grpSpMkLst>
            <pc:docMk/>
            <pc:sldMk cId="3644457366" sldId="751"/>
            <ac:grpSpMk id="98" creationId="{EF6EB20C-15F8-40D0-874B-EE7221DD9D78}"/>
          </ac:grpSpMkLst>
        </pc:grpChg>
        <pc:grpChg chg="add mod">
          <ac:chgData name="Kerry Seitz" userId="f9a415f701e72ce8" providerId="LiveId" clId="{43F46238-BE81-4044-A69C-9A82F646C63D}" dt="2020-10-06T21:01:46.409" v="13033" actId="164"/>
          <ac:grpSpMkLst>
            <pc:docMk/>
            <pc:sldMk cId="3644457366" sldId="751"/>
            <ac:grpSpMk id="129" creationId="{F6F2363A-3928-4376-BB48-953702553AF6}"/>
          </ac:grpSpMkLst>
        </pc:grpChg>
        <pc:grpChg chg="add mod">
          <ac:chgData name="Kerry Seitz" userId="f9a415f701e72ce8" providerId="LiveId" clId="{43F46238-BE81-4044-A69C-9A82F646C63D}" dt="2020-10-06T21:11:51.052" v="13145" actId="1035"/>
          <ac:grpSpMkLst>
            <pc:docMk/>
            <pc:sldMk cId="3644457366" sldId="751"/>
            <ac:grpSpMk id="130" creationId="{5D14605B-C171-4CF5-BDEC-786E0CB96BA2}"/>
          </ac:grpSpMkLst>
        </pc:grpChg>
        <pc:grpChg chg="add mod">
          <ac:chgData name="Kerry Seitz" userId="f9a415f701e72ce8" providerId="LiveId" clId="{43F46238-BE81-4044-A69C-9A82F646C63D}" dt="2020-10-06T21:06:39.352" v="13078" actId="164"/>
          <ac:grpSpMkLst>
            <pc:docMk/>
            <pc:sldMk cId="3644457366" sldId="751"/>
            <ac:grpSpMk id="131" creationId="{B46DCB38-E278-4944-B0DE-4F088985454C}"/>
          </ac:grpSpMkLst>
        </pc:grpChg>
        <pc:grpChg chg="mod">
          <ac:chgData name="Kerry Seitz" userId="f9a415f701e72ce8" providerId="LiveId" clId="{43F46238-BE81-4044-A69C-9A82F646C63D}" dt="2020-10-06T21:04:18.571" v="13052"/>
          <ac:grpSpMkLst>
            <pc:docMk/>
            <pc:sldMk cId="3644457366" sldId="751"/>
            <ac:grpSpMk id="166" creationId="{CB3CFB4A-A4E3-48CC-8610-8096F8760B6E}"/>
          </ac:grpSpMkLst>
        </pc:grpChg>
        <pc:grpChg chg="add del mod">
          <ac:chgData name="Kerry Seitz" userId="f9a415f701e72ce8" providerId="LiveId" clId="{43F46238-BE81-4044-A69C-9A82F646C63D}" dt="2020-10-06T21:06:31.866" v="13077"/>
          <ac:grpSpMkLst>
            <pc:docMk/>
            <pc:sldMk cId="3644457366" sldId="751"/>
            <ac:grpSpMk id="200" creationId="{C598FF16-3508-42DB-A9FF-2B8C54E949CA}"/>
          </ac:grpSpMkLst>
        </pc:grpChg>
        <pc:grpChg chg="mod">
          <ac:chgData name="Kerry Seitz" userId="f9a415f701e72ce8" providerId="LiveId" clId="{43F46238-BE81-4044-A69C-9A82F646C63D}" dt="2020-10-06T21:06:26.152" v="13072"/>
          <ac:grpSpMkLst>
            <pc:docMk/>
            <pc:sldMk cId="3644457366" sldId="751"/>
            <ac:grpSpMk id="235" creationId="{714047F1-AB3D-4916-9FB2-46FC79C13A9A}"/>
          </ac:grpSpMkLst>
        </pc:grpChg>
        <pc:grpChg chg="add mod">
          <ac:chgData name="Kerry Seitz" userId="f9a415f701e72ce8" providerId="LiveId" clId="{43F46238-BE81-4044-A69C-9A82F646C63D}" dt="2020-10-06T21:11:51.052" v="13145" actId="1035"/>
          <ac:grpSpMkLst>
            <pc:docMk/>
            <pc:sldMk cId="3644457366" sldId="751"/>
            <ac:grpSpMk id="267" creationId="{2C07A6B8-FAA8-4655-8084-23FF918D018A}"/>
          </ac:grpSpMkLst>
        </pc:grpChg>
        <pc:grpChg chg="add del mod">
          <ac:chgData name="Kerry Seitz" userId="f9a415f701e72ce8" providerId="LiveId" clId="{43F46238-BE81-4044-A69C-9A82F646C63D}" dt="2020-10-06T21:06:52.091" v="13083" actId="478"/>
          <ac:grpSpMkLst>
            <pc:docMk/>
            <pc:sldMk cId="3644457366" sldId="751"/>
            <ac:grpSpMk id="268" creationId="{FA207112-3CB4-46C9-8986-70D8A731987E}"/>
          </ac:grpSpMkLst>
        </pc:grpChg>
        <pc:grpChg chg="mod topLvl">
          <ac:chgData name="Kerry Seitz" userId="f9a415f701e72ce8" providerId="LiveId" clId="{43F46238-BE81-4044-A69C-9A82F646C63D}" dt="2020-10-06T21:11:51.052" v="13145" actId="1035"/>
          <ac:grpSpMkLst>
            <pc:docMk/>
            <pc:sldMk cId="3644457366" sldId="751"/>
            <ac:grpSpMk id="270" creationId="{742C3FC1-8151-4385-8F67-F4069C1FB7E8}"/>
          </ac:grpSpMkLst>
        </pc:grpChg>
        <pc:grpChg chg="mod">
          <ac:chgData name="Kerry Seitz" userId="f9a415f701e72ce8" providerId="LiveId" clId="{43F46238-BE81-4044-A69C-9A82F646C63D}" dt="2020-10-06T21:06:47.111" v="13080"/>
          <ac:grpSpMkLst>
            <pc:docMk/>
            <pc:sldMk cId="3644457366" sldId="751"/>
            <ac:grpSpMk id="306" creationId="{EEA3BE2C-A862-4688-839F-A6F6383736B4}"/>
          </ac:grpSpMkLst>
        </pc:grpChg>
        <pc:grpChg chg="add del mod">
          <ac:chgData name="Kerry Seitz" userId="f9a415f701e72ce8" providerId="LiveId" clId="{43F46238-BE81-4044-A69C-9A82F646C63D}" dt="2020-10-06T21:08:18.647" v="13095" actId="165"/>
          <ac:grpSpMkLst>
            <pc:docMk/>
            <pc:sldMk cId="3644457366" sldId="751"/>
            <ac:grpSpMk id="340" creationId="{9E9C3BCA-3DDC-454B-A18F-8D5C1B29540B}"/>
          </ac:grpSpMkLst>
        </pc:grpChg>
        <pc:grpChg chg="mod ord topLvl">
          <ac:chgData name="Kerry Seitz" userId="f9a415f701e72ce8" providerId="LiveId" clId="{43F46238-BE81-4044-A69C-9A82F646C63D}" dt="2020-10-06T21:11:51.052" v="13145" actId="1035"/>
          <ac:grpSpMkLst>
            <pc:docMk/>
            <pc:sldMk cId="3644457366" sldId="751"/>
            <ac:grpSpMk id="342" creationId="{F3D7446B-A95D-4D0F-A7EC-842543BE1BCB}"/>
          </ac:grpSpMkLst>
        </pc:grpChg>
        <pc:grpChg chg="mod">
          <ac:chgData name="Kerry Seitz" userId="f9a415f701e72ce8" providerId="LiveId" clId="{43F46238-BE81-4044-A69C-9A82F646C63D}" dt="2020-10-06T21:08:18.647" v="13095" actId="165"/>
          <ac:grpSpMkLst>
            <pc:docMk/>
            <pc:sldMk cId="3644457366" sldId="751"/>
            <ac:grpSpMk id="378" creationId="{B0017357-CC5C-4501-BED4-E5B32FC17F59}"/>
          </ac:grpSpMkLst>
        </pc:grpChg>
        <pc:picChg chg="add mod">
          <ac:chgData name="Kerry Seitz" userId="f9a415f701e72ce8" providerId="LiveId" clId="{43F46238-BE81-4044-A69C-9A82F646C63D}" dt="2020-10-06T21:13:21.141" v="13184" actId="1076"/>
          <ac:picMkLst>
            <pc:docMk/>
            <pc:sldMk cId="3644457366" sldId="751"/>
            <ac:picMk id="6" creationId="{28669E56-B196-49D0-B607-254BC8DB1E77}"/>
          </ac:picMkLst>
        </pc:picChg>
        <pc:picChg chg="add del mod">
          <ac:chgData name="Kerry Seitz" userId="f9a415f701e72ce8" providerId="LiveId" clId="{43F46238-BE81-4044-A69C-9A82F646C63D}" dt="2020-10-06T21:47:22.765" v="15349" actId="478"/>
          <ac:picMkLst>
            <pc:docMk/>
            <pc:sldMk cId="3644457366" sldId="751"/>
            <ac:picMk id="339" creationId="{20D67267-87B6-4296-A6C8-BFD8DF3A57F4}"/>
          </ac:picMkLst>
        </pc:picChg>
        <pc:cxnChg chg="add del mod">
          <ac:chgData name="Kerry Seitz" userId="f9a415f701e72ce8" providerId="LiveId" clId="{43F46238-BE81-4044-A69C-9A82F646C63D}" dt="2020-10-06T20:09:08.670" v="12087"/>
          <ac:cxnSpMkLst>
            <pc:docMk/>
            <pc:sldMk cId="3644457366" sldId="751"/>
            <ac:cxnSpMk id="10" creationId="{55C528FB-69C9-4F08-A639-05145758BDFE}"/>
          </ac:cxnSpMkLst>
        </pc:cxnChg>
        <pc:cxnChg chg="add mod ord">
          <ac:chgData name="Kerry Seitz" userId="f9a415f701e72ce8" providerId="LiveId" clId="{43F46238-BE81-4044-A69C-9A82F646C63D}" dt="2020-10-06T21:13:21.141" v="13184" actId="1076"/>
          <ac:cxnSpMkLst>
            <pc:docMk/>
            <pc:sldMk cId="3644457366" sldId="751"/>
            <ac:cxnSpMk id="11" creationId="{F02FF2C0-E91F-48F9-B10C-4054C9924CBF}"/>
          </ac:cxnSpMkLst>
        </pc:cxnChg>
        <pc:cxnChg chg="add mod">
          <ac:chgData name="Kerry Seitz" userId="f9a415f701e72ce8" providerId="LiveId" clId="{43F46238-BE81-4044-A69C-9A82F646C63D}" dt="2020-10-06T20:42:08.513" v="12959" actId="12789"/>
          <ac:cxnSpMkLst>
            <pc:docMk/>
            <pc:sldMk cId="3644457366" sldId="751"/>
            <ac:cxnSpMk id="48" creationId="{8F8E8E70-6BC2-4CDC-87E0-C371EC5F5A4C}"/>
          </ac:cxnSpMkLst>
        </pc:cxnChg>
        <pc:cxnChg chg="add mod">
          <ac:chgData name="Kerry Seitz" userId="f9a415f701e72ce8" providerId="LiveId" clId="{43F46238-BE81-4044-A69C-9A82F646C63D}" dt="2020-10-06T20:42:08.513" v="12959" actId="12789"/>
          <ac:cxnSpMkLst>
            <pc:docMk/>
            <pc:sldMk cId="3644457366" sldId="751"/>
            <ac:cxnSpMk id="52" creationId="{B25E0AED-9F1B-47D6-B1E1-8C1AA48B212D}"/>
          </ac:cxnSpMkLst>
        </pc:cxnChg>
        <pc:cxnChg chg="add mod">
          <ac:chgData name="Kerry Seitz" userId="f9a415f701e72ce8" providerId="LiveId" clId="{43F46238-BE81-4044-A69C-9A82F646C63D}" dt="2020-10-06T20:42:08.513" v="12959" actId="12789"/>
          <ac:cxnSpMkLst>
            <pc:docMk/>
            <pc:sldMk cId="3644457366" sldId="751"/>
            <ac:cxnSpMk id="55" creationId="{2EE6F720-4A08-4158-B7D5-3EFB550AC7D7}"/>
          </ac:cxnSpMkLst>
        </pc:cxnChg>
        <pc:cxnChg chg="add mod">
          <ac:chgData name="Kerry Seitz" userId="f9a415f701e72ce8" providerId="LiveId" clId="{43F46238-BE81-4044-A69C-9A82F646C63D}" dt="2020-10-06T21:11:38.297" v="13136" actId="12788"/>
          <ac:cxnSpMkLst>
            <pc:docMk/>
            <pc:sldMk cId="3644457366" sldId="751"/>
            <ac:cxnSpMk id="58" creationId="{4BBB5A07-F066-4560-B005-EE14A224A190}"/>
          </ac:cxnSpMkLst>
        </pc:cxnChg>
      </pc:sldChg>
      <pc:sldChg chg="modSp new mod ord modTransition modAnim modNotesTx">
        <pc:chgData name="Kerry Seitz" userId="f9a415f701e72ce8" providerId="LiveId" clId="{43F46238-BE81-4044-A69C-9A82F646C63D}" dt="2020-10-12T00:14:40.804" v="51862" actId="20577"/>
        <pc:sldMkLst>
          <pc:docMk/>
          <pc:sldMk cId="578382043" sldId="752"/>
        </pc:sldMkLst>
        <pc:spChg chg="mod">
          <ac:chgData name="Kerry Seitz" userId="f9a415f701e72ce8" providerId="LiveId" clId="{43F46238-BE81-4044-A69C-9A82F646C63D}" dt="2020-10-06T22:25:35.021" v="16973" actId="20577"/>
          <ac:spMkLst>
            <pc:docMk/>
            <pc:sldMk cId="578382043" sldId="752"/>
            <ac:spMk id="2" creationId="{7B7A113B-1211-4DA3-BA1F-97D83F340A2C}"/>
          </ac:spMkLst>
        </pc:spChg>
        <pc:spChg chg="mod">
          <ac:chgData name="Kerry Seitz" userId="f9a415f701e72ce8" providerId="LiveId" clId="{43F46238-BE81-4044-A69C-9A82F646C63D}" dt="2020-10-12T00:14:15.242" v="51819" actId="20577"/>
          <ac:spMkLst>
            <pc:docMk/>
            <pc:sldMk cId="578382043" sldId="752"/>
            <ac:spMk id="3" creationId="{7B8FE1C2-0219-4D01-882A-11207C94C310}"/>
          </ac:spMkLst>
        </pc:spChg>
      </pc:sldChg>
      <pc:sldChg chg="addSp delSp modSp add mod modTransition delAnim modAnim modNotesTx">
        <pc:chgData name="Kerry Seitz" userId="f9a415f701e72ce8" providerId="LiveId" clId="{43F46238-BE81-4044-A69C-9A82F646C63D}" dt="2020-10-12T00:12:14.657" v="51711" actId="20577"/>
        <pc:sldMkLst>
          <pc:docMk/>
          <pc:sldMk cId="349629286" sldId="753"/>
        </pc:sldMkLst>
        <pc:spChg chg="del">
          <ac:chgData name="Kerry Seitz" userId="f9a415f701e72ce8" providerId="LiveId" clId="{43F46238-BE81-4044-A69C-9A82F646C63D}" dt="2020-10-06T21:14:07.889" v="13187" actId="478"/>
          <ac:spMkLst>
            <pc:docMk/>
            <pc:sldMk cId="349629286" sldId="753"/>
            <ac:spMk id="9" creationId="{EC7D57E6-8C03-4E63-91E5-81C8BAE3CE8B}"/>
          </ac:spMkLst>
        </pc:spChg>
        <pc:spChg chg="del">
          <ac:chgData name="Kerry Seitz" userId="f9a415f701e72ce8" providerId="LiveId" clId="{43F46238-BE81-4044-A69C-9A82F646C63D}" dt="2020-10-06T21:14:04.397" v="13186" actId="478"/>
          <ac:spMkLst>
            <pc:docMk/>
            <pc:sldMk cId="349629286" sldId="753"/>
            <ac:spMk id="27" creationId="{7B6B2986-88FF-4DE3-88C9-F14D59C7FB4F}"/>
          </ac:spMkLst>
        </pc:spChg>
        <pc:spChg chg="del">
          <ac:chgData name="Kerry Seitz" userId="f9a415f701e72ce8" providerId="LiveId" clId="{43F46238-BE81-4044-A69C-9A82F646C63D}" dt="2020-10-06T21:14:07.889" v="13187" actId="478"/>
          <ac:spMkLst>
            <pc:docMk/>
            <pc:sldMk cId="349629286" sldId="753"/>
            <ac:spMk id="28" creationId="{277DFE18-04CB-4127-A13C-2251C0AE8BF7}"/>
          </ac:spMkLst>
        </pc:spChg>
        <pc:spChg chg="del">
          <ac:chgData name="Kerry Seitz" userId="f9a415f701e72ce8" providerId="LiveId" clId="{43F46238-BE81-4044-A69C-9A82F646C63D}" dt="2020-10-06T21:14:07.889" v="13187" actId="478"/>
          <ac:spMkLst>
            <pc:docMk/>
            <pc:sldMk cId="349629286" sldId="753"/>
            <ac:spMk id="35" creationId="{E23A3BEE-5B66-4021-96CB-4D26922DF6BA}"/>
          </ac:spMkLst>
        </pc:spChg>
        <pc:spChg chg="del">
          <ac:chgData name="Kerry Seitz" userId="f9a415f701e72ce8" providerId="LiveId" clId="{43F46238-BE81-4044-A69C-9A82F646C63D}" dt="2020-10-06T21:14:07.889" v="13187" actId="478"/>
          <ac:spMkLst>
            <pc:docMk/>
            <pc:sldMk cId="349629286" sldId="753"/>
            <ac:spMk id="37" creationId="{826723B1-F750-4966-89D3-C002FAFF2F74}"/>
          </ac:spMkLst>
        </pc:spChg>
        <pc:spChg chg="del">
          <ac:chgData name="Kerry Seitz" userId="f9a415f701e72ce8" providerId="LiveId" clId="{43F46238-BE81-4044-A69C-9A82F646C63D}" dt="2020-10-06T21:14:07.889" v="13187" actId="478"/>
          <ac:spMkLst>
            <pc:docMk/>
            <pc:sldMk cId="349629286" sldId="753"/>
            <ac:spMk id="39" creationId="{660F0B2D-AA1B-435C-8F2F-F262CA7B87F1}"/>
          </ac:spMkLst>
        </pc:spChg>
        <pc:spChg chg="del">
          <ac:chgData name="Kerry Seitz" userId="f9a415f701e72ce8" providerId="LiveId" clId="{43F46238-BE81-4044-A69C-9A82F646C63D}" dt="2020-10-06T21:14:07.889" v="13187" actId="478"/>
          <ac:spMkLst>
            <pc:docMk/>
            <pc:sldMk cId="349629286" sldId="753"/>
            <ac:spMk id="41" creationId="{7C7B352E-3E21-4E20-AFC1-8FD00C13B043}"/>
          </ac:spMkLst>
        </pc:spChg>
        <pc:spChg chg="del">
          <ac:chgData name="Kerry Seitz" userId="f9a415f701e72ce8" providerId="LiveId" clId="{43F46238-BE81-4044-A69C-9A82F646C63D}" dt="2020-10-06T22:30:45.528" v="17514" actId="478"/>
          <ac:spMkLst>
            <pc:docMk/>
            <pc:sldMk cId="349629286" sldId="753"/>
            <ac:spMk id="44" creationId="{0665F4CD-BC61-4C96-BD41-7F25507A210E}"/>
          </ac:spMkLst>
        </pc:spChg>
        <pc:spChg chg="del">
          <ac:chgData name="Kerry Seitz" userId="f9a415f701e72ce8" providerId="LiveId" clId="{43F46238-BE81-4044-A69C-9A82F646C63D}" dt="2020-10-06T21:14:07.889" v="13187" actId="478"/>
          <ac:spMkLst>
            <pc:docMk/>
            <pc:sldMk cId="349629286" sldId="753"/>
            <ac:spMk id="61" creationId="{E4B48516-4EF1-4758-9AA1-70BA436A0E42}"/>
          </ac:spMkLst>
        </pc:spChg>
        <pc:spChg chg="del">
          <ac:chgData name="Kerry Seitz" userId="f9a415f701e72ce8" providerId="LiveId" clId="{43F46238-BE81-4044-A69C-9A82F646C63D}" dt="2020-10-06T21:14:07.889" v="13187" actId="478"/>
          <ac:spMkLst>
            <pc:docMk/>
            <pc:sldMk cId="349629286" sldId="753"/>
            <ac:spMk id="62" creationId="{0F3CFEBE-7A4A-4877-A41C-7041E570A18B}"/>
          </ac:spMkLst>
        </pc:spChg>
        <pc:spChg chg="del">
          <ac:chgData name="Kerry Seitz" userId="f9a415f701e72ce8" providerId="LiveId" clId="{43F46238-BE81-4044-A69C-9A82F646C63D}" dt="2020-10-06T21:14:07.889" v="13187" actId="478"/>
          <ac:spMkLst>
            <pc:docMk/>
            <pc:sldMk cId="349629286" sldId="753"/>
            <ac:spMk id="63" creationId="{D4DA3A57-E4EF-40DB-BAEF-CD65E704259E}"/>
          </ac:spMkLst>
        </pc:spChg>
        <pc:spChg chg="add mod">
          <ac:chgData name="Kerry Seitz" userId="f9a415f701e72ce8" providerId="LiveId" clId="{43F46238-BE81-4044-A69C-9A82F646C63D}" dt="2020-10-12T00:12:14.657" v="51711" actId="20577"/>
          <ac:spMkLst>
            <pc:docMk/>
            <pc:sldMk cId="349629286" sldId="753"/>
            <ac:spMk id="337" creationId="{A6C6FBC8-C00F-434A-8F8A-135A941D6BF0}"/>
          </ac:spMkLst>
        </pc:spChg>
        <pc:grpChg chg="del">
          <ac:chgData name="Kerry Seitz" userId="f9a415f701e72ce8" providerId="LiveId" clId="{43F46238-BE81-4044-A69C-9A82F646C63D}" dt="2020-10-06T21:14:07.889" v="13187" actId="478"/>
          <ac:grpSpMkLst>
            <pc:docMk/>
            <pc:sldMk cId="349629286" sldId="753"/>
            <ac:grpSpMk id="130" creationId="{5D14605B-C171-4CF5-BDEC-786E0CB96BA2}"/>
          </ac:grpSpMkLst>
        </pc:grpChg>
        <pc:grpChg chg="del">
          <ac:chgData name="Kerry Seitz" userId="f9a415f701e72ce8" providerId="LiveId" clId="{43F46238-BE81-4044-A69C-9A82F646C63D}" dt="2020-10-06T21:14:07.889" v="13187" actId="478"/>
          <ac:grpSpMkLst>
            <pc:docMk/>
            <pc:sldMk cId="349629286" sldId="753"/>
            <ac:grpSpMk id="267" creationId="{2C07A6B8-FAA8-4655-8084-23FF918D018A}"/>
          </ac:grpSpMkLst>
        </pc:grpChg>
        <pc:grpChg chg="del">
          <ac:chgData name="Kerry Seitz" userId="f9a415f701e72ce8" providerId="LiveId" clId="{43F46238-BE81-4044-A69C-9A82F646C63D}" dt="2020-10-06T21:14:07.889" v="13187" actId="478"/>
          <ac:grpSpMkLst>
            <pc:docMk/>
            <pc:sldMk cId="349629286" sldId="753"/>
            <ac:grpSpMk id="270" creationId="{742C3FC1-8151-4385-8F67-F4069C1FB7E8}"/>
          </ac:grpSpMkLst>
        </pc:grpChg>
        <pc:grpChg chg="del">
          <ac:chgData name="Kerry Seitz" userId="f9a415f701e72ce8" providerId="LiveId" clId="{43F46238-BE81-4044-A69C-9A82F646C63D}" dt="2020-10-06T21:14:07.889" v="13187" actId="478"/>
          <ac:grpSpMkLst>
            <pc:docMk/>
            <pc:sldMk cId="349629286" sldId="753"/>
            <ac:grpSpMk id="342" creationId="{F3D7446B-A95D-4D0F-A7EC-842543BE1BCB}"/>
          </ac:grpSpMkLst>
        </pc:grpChg>
        <pc:picChg chg="del">
          <ac:chgData name="Kerry Seitz" userId="f9a415f701e72ce8" providerId="LiveId" clId="{43F46238-BE81-4044-A69C-9A82F646C63D}" dt="2020-10-06T22:30:41.838" v="17512" actId="478"/>
          <ac:picMkLst>
            <pc:docMk/>
            <pc:sldMk cId="349629286" sldId="753"/>
            <ac:picMk id="6" creationId="{28669E56-B196-49D0-B607-254BC8DB1E77}"/>
          </ac:picMkLst>
        </pc:picChg>
        <pc:picChg chg="del">
          <ac:chgData name="Kerry Seitz" userId="f9a415f701e72ce8" providerId="LiveId" clId="{43F46238-BE81-4044-A69C-9A82F646C63D}" dt="2020-10-06T21:14:07.889" v="13187" actId="478"/>
          <ac:picMkLst>
            <pc:docMk/>
            <pc:sldMk cId="349629286" sldId="753"/>
            <ac:picMk id="339" creationId="{20D67267-87B6-4296-A6C8-BFD8DF3A57F4}"/>
          </ac:picMkLst>
        </pc:picChg>
        <pc:cxnChg chg="del">
          <ac:chgData name="Kerry Seitz" userId="f9a415f701e72ce8" providerId="LiveId" clId="{43F46238-BE81-4044-A69C-9A82F646C63D}" dt="2020-10-06T22:30:42.747" v="17513" actId="478"/>
          <ac:cxnSpMkLst>
            <pc:docMk/>
            <pc:sldMk cId="349629286" sldId="753"/>
            <ac:cxnSpMk id="11" creationId="{F02FF2C0-E91F-48F9-B10C-4054C9924CBF}"/>
          </ac:cxnSpMkLst>
        </pc:cxnChg>
        <pc:cxnChg chg="del mod">
          <ac:chgData name="Kerry Seitz" userId="f9a415f701e72ce8" providerId="LiveId" clId="{43F46238-BE81-4044-A69C-9A82F646C63D}" dt="2020-10-06T21:14:07.889" v="13187" actId="478"/>
          <ac:cxnSpMkLst>
            <pc:docMk/>
            <pc:sldMk cId="349629286" sldId="753"/>
            <ac:cxnSpMk id="48" creationId="{8F8E8E70-6BC2-4CDC-87E0-C371EC5F5A4C}"/>
          </ac:cxnSpMkLst>
        </pc:cxnChg>
        <pc:cxnChg chg="del mod">
          <ac:chgData name="Kerry Seitz" userId="f9a415f701e72ce8" providerId="LiveId" clId="{43F46238-BE81-4044-A69C-9A82F646C63D}" dt="2020-10-06T21:14:07.889" v="13187" actId="478"/>
          <ac:cxnSpMkLst>
            <pc:docMk/>
            <pc:sldMk cId="349629286" sldId="753"/>
            <ac:cxnSpMk id="52" creationId="{B25E0AED-9F1B-47D6-B1E1-8C1AA48B212D}"/>
          </ac:cxnSpMkLst>
        </pc:cxnChg>
        <pc:cxnChg chg="del mod">
          <ac:chgData name="Kerry Seitz" userId="f9a415f701e72ce8" providerId="LiveId" clId="{43F46238-BE81-4044-A69C-9A82F646C63D}" dt="2020-10-06T21:14:07.889" v="13187" actId="478"/>
          <ac:cxnSpMkLst>
            <pc:docMk/>
            <pc:sldMk cId="349629286" sldId="753"/>
            <ac:cxnSpMk id="55" creationId="{2EE6F720-4A08-4158-B7D5-3EFB550AC7D7}"/>
          </ac:cxnSpMkLst>
        </pc:cxnChg>
        <pc:cxnChg chg="del mod">
          <ac:chgData name="Kerry Seitz" userId="f9a415f701e72ce8" providerId="LiveId" clId="{43F46238-BE81-4044-A69C-9A82F646C63D}" dt="2020-10-06T21:14:07.889" v="13187" actId="478"/>
          <ac:cxnSpMkLst>
            <pc:docMk/>
            <pc:sldMk cId="349629286" sldId="753"/>
            <ac:cxnSpMk id="58" creationId="{4BBB5A07-F066-4560-B005-EE14A224A190}"/>
          </ac:cxnSpMkLst>
        </pc:cxnChg>
      </pc:sldChg>
      <pc:sldChg chg="delSp modSp add mod modTransition modAnim modNotesTx">
        <pc:chgData name="Kerry Seitz" userId="f9a415f701e72ce8" providerId="LiveId" clId="{43F46238-BE81-4044-A69C-9A82F646C63D}" dt="2020-10-12T00:12:44.826" v="51712"/>
        <pc:sldMkLst>
          <pc:docMk/>
          <pc:sldMk cId="74434512" sldId="754"/>
        </pc:sldMkLst>
        <pc:spChg chg="del">
          <ac:chgData name="Kerry Seitz" userId="f9a415f701e72ce8" providerId="LiveId" clId="{43F46238-BE81-4044-A69C-9A82F646C63D}" dt="2020-10-06T21:34:13.153" v="14256" actId="478"/>
          <ac:spMkLst>
            <pc:docMk/>
            <pc:sldMk cId="74434512" sldId="754"/>
            <ac:spMk id="35" creationId="{E23A3BEE-5B66-4021-96CB-4D26922DF6BA}"/>
          </ac:spMkLst>
        </pc:spChg>
        <pc:spChg chg="del">
          <ac:chgData name="Kerry Seitz" userId="f9a415f701e72ce8" providerId="LiveId" clId="{43F46238-BE81-4044-A69C-9A82F646C63D}" dt="2020-10-06T21:34:15.423" v="14259" actId="478"/>
          <ac:spMkLst>
            <pc:docMk/>
            <pc:sldMk cId="74434512" sldId="754"/>
            <ac:spMk id="37" creationId="{826723B1-F750-4966-89D3-C002FAFF2F74}"/>
          </ac:spMkLst>
        </pc:spChg>
        <pc:spChg chg="del">
          <ac:chgData name="Kerry Seitz" userId="f9a415f701e72ce8" providerId="LiveId" clId="{43F46238-BE81-4044-A69C-9A82F646C63D}" dt="2020-10-06T21:34:16.775" v="14261" actId="478"/>
          <ac:spMkLst>
            <pc:docMk/>
            <pc:sldMk cId="74434512" sldId="754"/>
            <ac:spMk id="39" creationId="{660F0B2D-AA1B-435C-8F2F-F262CA7B87F1}"/>
          </ac:spMkLst>
        </pc:spChg>
        <pc:spChg chg="del mod">
          <ac:chgData name="Kerry Seitz" userId="f9a415f701e72ce8" providerId="LiveId" clId="{43F46238-BE81-4044-A69C-9A82F646C63D}" dt="2020-10-06T21:34:20.114" v="14264" actId="478"/>
          <ac:spMkLst>
            <pc:docMk/>
            <pc:sldMk cId="74434512" sldId="754"/>
            <ac:spMk id="41" creationId="{7C7B352E-3E21-4E20-AFC1-8FD00C13B043}"/>
          </ac:spMkLst>
        </pc:spChg>
        <pc:spChg chg="mod">
          <ac:chgData name="Kerry Seitz" userId="f9a415f701e72ce8" providerId="LiveId" clId="{43F46238-BE81-4044-A69C-9A82F646C63D}" dt="2020-10-06T21:21:50.720" v="13497" actId="1038"/>
          <ac:spMkLst>
            <pc:docMk/>
            <pc:sldMk cId="74434512" sldId="754"/>
            <ac:spMk id="61" creationId="{E4B48516-4EF1-4758-9AA1-70BA436A0E42}"/>
          </ac:spMkLst>
        </pc:spChg>
        <pc:spChg chg="mod">
          <ac:chgData name="Kerry Seitz" userId="f9a415f701e72ce8" providerId="LiveId" clId="{43F46238-BE81-4044-A69C-9A82F646C63D}" dt="2020-10-06T21:21:56.385" v="13500" actId="1037"/>
          <ac:spMkLst>
            <pc:docMk/>
            <pc:sldMk cId="74434512" sldId="754"/>
            <ac:spMk id="62" creationId="{0F3CFEBE-7A4A-4877-A41C-7041E570A18B}"/>
          </ac:spMkLst>
        </pc:spChg>
        <pc:spChg chg="mod">
          <ac:chgData name="Kerry Seitz" userId="f9a415f701e72ce8" providerId="LiveId" clId="{43F46238-BE81-4044-A69C-9A82F646C63D}" dt="2020-10-06T21:22:00.816" v="13502" actId="1036"/>
          <ac:spMkLst>
            <pc:docMk/>
            <pc:sldMk cId="74434512" sldId="754"/>
            <ac:spMk id="63" creationId="{D4DA3A57-E4EF-40DB-BAEF-CD65E704259E}"/>
          </ac:spMkLst>
        </pc:spChg>
        <pc:grpChg chg="del">
          <ac:chgData name="Kerry Seitz" userId="f9a415f701e72ce8" providerId="LiveId" clId="{43F46238-BE81-4044-A69C-9A82F646C63D}" dt="2020-10-06T21:34:06.401" v="14251" actId="478"/>
          <ac:grpSpMkLst>
            <pc:docMk/>
            <pc:sldMk cId="74434512" sldId="754"/>
            <ac:grpSpMk id="130" creationId="{5D14605B-C171-4CF5-BDEC-786E0CB96BA2}"/>
          </ac:grpSpMkLst>
        </pc:grpChg>
        <pc:grpChg chg="del">
          <ac:chgData name="Kerry Seitz" userId="f9a415f701e72ce8" providerId="LiveId" clId="{43F46238-BE81-4044-A69C-9A82F646C63D}" dt="2020-10-06T21:34:07.655" v="14253" actId="478"/>
          <ac:grpSpMkLst>
            <pc:docMk/>
            <pc:sldMk cId="74434512" sldId="754"/>
            <ac:grpSpMk id="267" creationId="{2C07A6B8-FAA8-4655-8084-23FF918D018A}"/>
          </ac:grpSpMkLst>
        </pc:grpChg>
        <pc:grpChg chg="del">
          <ac:chgData name="Kerry Seitz" userId="f9a415f701e72ce8" providerId="LiveId" clId="{43F46238-BE81-4044-A69C-9A82F646C63D}" dt="2020-10-06T21:34:07.088" v="14252" actId="478"/>
          <ac:grpSpMkLst>
            <pc:docMk/>
            <pc:sldMk cId="74434512" sldId="754"/>
            <ac:grpSpMk id="270" creationId="{742C3FC1-8151-4385-8F67-F4069C1FB7E8}"/>
          </ac:grpSpMkLst>
        </pc:grpChg>
        <pc:grpChg chg="del">
          <ac:chgData name="Kerry Seitz" userId="f9a415f701e72ce8" providerId="LiveId" clId="{43F46238-BE81-4044-A69C-9A82F646C63D}" dt="2020-10-06T21:34:09.110" v="14255" actId="478"/>
          <ac:grpSpMkLst>
            <pc:docMk/>
            <pc:sldMk cId="74434512" sldId="754"/>
            <ac:grpSpMk id="342" creationId="{F3D7446B-A95D-4D0F-A7EC-842543BE1BCB}"/>
          </ac:grpSpMkLst>
        </pc:grpChg>
        <pc:picChg chg="del">
          <ac:chgData name="Kerry Seitz" userId="f9a415f701e72ce8" providerId="LiveId" clId="{43F46238-BE81-4044-A69C-9A82F646C63D}" dt="2020-10-06T21:34:08.606" v="14254" actId="478"/>
          <ac:picMkLst>
            <pc:docMk/>
            <pc:sldMk cId="74434512" sldId="754"/>
            <ac:picMk id="339" creationId="{20D67267-87B6-4296-A6C8-BFD8DF3A57F4}"/>
          </ac:picMkLst>
        </pc:picChg>
        <pc:cxnChg chg="del mod">
          <ac:chgData name="Kerry Seitz" userId="f9a415f701e72ce8" providerId="LiveId" clId="{43F46238-BE81-4044-A69C-9A82F646C63D}" dt="2020-10-06T21:34:13.830" v="14257" actId="478"/>
          <ac:cxnSpMkLst>
            <pc:docMk/>
            <pc:sldMk cId="74434512" sldId="754"/>
            <ac:cxnSpMk id="48" creationId="{8F8E8E70-6BC2-4CDC-87E0-C371EC5F5A4C}"/>
          </ac:cxnSpMkLst>
        </pc:cxnChg>
        <pc:cxnChg chg="del mod">
          <ac:chgData name="Kerry Seitz" userId="f9a415f701e72ce8" providerId="LiveId" clId="{43F46238-BE81-4044-A69C-9A82F646C63D}" dt="2020-10-06T21:34:14.841" v="14258" actId="478"/>
          <ac:cxnSpMkLst>
            <pc:docMk/>
            <pc:sldMk cId="74434512" sldId="754"/>
            <ac:cxnSpMk id="52" creationId="{B25E0AED-9F1B-47D6-B1E1-8C1AA48B212D}"/>
          </ac:cxnSpMkLst>
        </pc:cxnChg>
        <pc:cxnChg chg="del mod">
          <ac:chgData name="Kerry Seitz" userId="f9a415f701e72ce8" providerId="LiveId" clId="{43F46238-BE81-4044-A69C-9A82F646C63D}" dt="2020-10-06T21:34:16.117" v="14260" actId="478"/>
          <ac:cxnSpMkLst>
            <pc:docMk/>
            <pc:sldMk cId="74434512" sldId="754"/>
            <ac:cxnSpMk id="55" creationId="{2EE6F720-4A08-4158-B7D5-3EFB550AC7D7}"/>
          </ac:cxnSpMkLst>
        </pc:cxnChg>
        <pc:cxnChg chg="del mod">
          <ac:chgData name="Kerry Seitz" userId="f9a415f701e72ce8" providerId="LiveId" clId="{43F46238-BE81-4044-A69C-9A82F646C63D}" dt="2020-10-06T21:34:17.423" v="14262" actId="478"/>
          <ac:cxnSpMkLst>
            <pc:docMk/>
            <pc:sldMk cId="74434512" sldId="754"/>
            <ac:cxnSpMk id="58" creationId="{4BBB5A07-F066-4560-B005-EE14A224A190}"/>
          </ac:cxnSpMkLst>
        </pc:cxnChg>
      </pc:sldChg>
      <pc:sldChg chg="add del modNotesTx">
        <pc:chgData name="Kerry Seitz" userId="f9a415f701e72ce8" providerId="LiveId" clId="{43F46238-BE81-4044-A69C-9A82F646C63D}" dt="2020-10-06T21:20:46.689" v="13481"/>
        <pc:sldMkLst>
          <pc:docMk/>
          <pc:sldMk cId="355172575" sldId="754"/>
        </pc:sldMkLst>
      </pc:sldChg>
      <pc:sldChg chg="add del modNotesTx">
        <pc:chgData name="Kerry Seitz" userId="f9a415f701e72ce8" providerId="LiveId" clId="{43F46238-BE81-4044-A69C-9A82F646C63D}" dt="2020-10-06T21:20:59.659" v="13484" actId="47"/>
        <pc:sldMkLst>
          <pc:docMk/>
          <pc:sldMk cId="3397953665" sldId="754"/>
        </pc:sldMkLst>
      </pc:sldChg>
      <pc:sldChg chg="delSp modSp add mod modTransition modAnim modNotesTx">
        <pc:chgData name="Kerry Seitz" userId="f9a415f701e72ce8" providerId="LiveId" clId="{43F46238-BE81-4044-A69C-9A82F646C63D}" dt="2020-10-12T00:12:48.802" v="51713"/>
        <pc:sldMkLst>
          <pc:docMk/>
          <pc:sldMk cId="2209321054" sldId="755"/>
        </pc:sldMkLst>
        <pc:spChg chg="del">
          <ac:chgData name="Kerry Seitz" userId="f9a415f701e72ce8" providerId="LiveId" clId="{43F46238-BE81-4044-A69C-9A82F646C63D}" dt="2020-10-06T21:34:58.451" v="14271" actId="478"/>
          <ac:spMkLst>
            <pc:docMk/>
            <pc:sldMk cId="2209321054" sldId="755"/>
            <ac:spMk id="37" creationId="{826723B1-F750-4966-89D3-C002FAFF2F74}"/>
          </ac:spMkLst>
        </pc:spChg>
        <pc:spChg chg="del mod">
          <ac:chgData name="Kerry Seitz" userId="f9a415f701e72ce8" providerId="LiveId" clId="{43F46238-BE81-4044-A69C-9A82F646C63D}" dt="2020-10-06T21:35:00.691" v="14275" actId="478"/>
          <ac:spMkLst>
            <pc:docMk/>
            <pc:sldMk cId="2209321054" sldId="755"/>
            <ac:spMk id="39" creationId="{660F0B2D-AA1B-435C-8F2F-F262CA7B87F1}"/>
          </ac:spMkLst>
        </pc:spChg>
        <pc:spChg chg="del">
          <ac:chgData name="Kerry Seitz" userId="f9a415f701e72ce8" providerId="LiveId" clId="{43F46238-BE81-4044-A69C-9A82F646C63D}" dt="2020-10-06T21:35:04.099" v="14279" actId="478"/>
          <ac:spMkLst>
            <pc:docMk/>
            <pc:sldMk cId="2209321054" sldId="755"/>
            <ac:spMk id="41" creationId="{7C7B352E-3E21-4E20-AFC1-8FD00C13B043}"/>
          </ac:spMkLst>
        </pc:spChg>
        <pc:grpChg chg="del">
          <ac:chgData name="Kerry Seitz" userId="f9a415f701e72ce8" providerId="LiveId" clId="{43F46238-BE81-4044-A69C-9A82F646C63D}" dt="2020-10-06T21:35:01.367" v="14276" actId="478"/>
          <ac:grpSpMkLst>
            <pc:docMk/>
            <pc:sldMk cId="2209321054" sldId="755"/>
            <ac:grpSpMk id="267" creationId="{2C07A6B8-FAA8-4655-8084-23FF918D018A}"/>
          </ac:grpSpMkLst>
        </pc:grpChg>
        <pc:grpChg chg="del">
          <ac:chgData name="Kerry Seitz" userId="f9a415f701e72ce8" providerId="LiveId" clId="{43F46238-BE81-4044-A69C-9A82F646C63D}" dt="2020-10-06T21:34:56.317" v="14269" actId="478"/>
          <ac:grpSpMkLst>
            <pc:docMk/>
            <pc:sldMk cId="2209321054" sldId="755"/>
            <ac:grpSpMk id="270" creationId="{742C3FC1-8151-4385-8F67-F4069C1FB7E8}"/>
          </ac:grpSpMkLst>
        </pc:grpChg>
        <pc:grpChg chg="del">
          <ac:chgData name="Kerry Seitz" userId="f9a415f701e72ce8" providerId="LiveId" clId="{43F46238-BE81-4044-A69C-9A82F646C63D}" dt="2020-10-06T21:35:02.292" v="14277" actId="478"/>
          <ac:grpSpMkLst>
            <pc:docMk/>
            <pc:sldMk cId="2209321054" sldId="755"/>
            <ac:grpSpMk id="342" creationId="{F3D7446B-A95D-4D0F-A7EC-842543BE1BCB}"/>
          </ac:grpSpMkLst>
        </pc:grpChg>
        <pc:picChg chg="del">
          <ac:chgData name="Kerry Seitz" userId="f9a415f701e72ce8" providerId="LiveId" clId="{43F46238-BE81-4044-A69C-9A82F646C63D}" dt="2020-10-06T21:34:57.592" v="14270" actId="478"/>
          <ac:picMkLst>
            <pc:docMk/>
            <pc:sldMk cId="2209321054" sldId="755"/>
            <ac:picMk id="339" creationId="{20D67267-87B6-4296-A6C8-BFD8DF3A57F4}"/>
          </ac:picMkLst>
        </pc:picChg>
        <pc:cxnChg chg="del mod">
          <ac:chgData name="Kerry Seitz" userId="f9a415f701e72ce8" providerId="LiveId" clId="{43F46238-BE81-4044-A69C-9A82F646C63D}" dt="2020-10-06T21:34:58.920" v="14272" actId="478"/>
          <ac:cxnSpMkLst>
            <pc:docMk/>
            <pc:sldMk cId="2209321054" sldId="755"/>
            <ac:cxnSpMk id="52" creationId="{B25E0AED-9F1B-47D6-B1E1-8C1AA48B212D}"/>
          </ac:cxnSpMkLst>
        </pc:cxnChg>
        <pc:cxnChg chg="del mod">
          <ac:chgData name="Kerry Seitz" userId="f9a415f701e72ce8" providerId="LiveId" clId="{43F46238-BE81-4044-A69C-9A82F646C63D}" dt="2020-10-06T21:34:59.563" v="14273" actId="478"/>
          <ac:cxnSpMkLst>
            <pc:docMk/>
            <pc:sldMk cId="2209321054" sldId="755"/>
            <ac:cxnSpMk id="55" creationId="{2EE6F720-4A08-4158-B7D5-3EFB550AC7D7}"/>
          </ac:cxnSpMkLst>
        </pc:cxnChg>
        <pc:cxnChg chg="del mod">
          <ac:chgData name="Kerry Seitz" userId="f9a415f701e72ce8" providerId="LiveId" clId="{43F46238-BE81-4044-A69C-9A82F646C63D}" dt="2020-10-06T21:35:03.275" v="14278" actId="478"/>
          <ac:cxnSpMkLst>
            <pc:docMk/>
            <pc:sldMk cId="2209321054" sldId="755"/>
            <ac:cxnSpMk id="58" creationId="{4BBB5A07-F066-4560-B005-EE14A224A190}"/>
          </ac:cxnSpMkLst>
        </pc:cxnChg>
      </pc:sldChg>
      <pc:sldChg chg="addSp delSp modSp add mod modTransition modAnim modNotesTx">
        <pc:chgData name="Kerry Seitz" userId="f9a415f701e72ce8" providerId="LiveId" clId="{43F46238-BE81-4044-A69C-9A82F646C63D}" dt="2020-10-07T19:15:38.083" v="45866" actId="20577"/>
        <pc:sldMkLst>
          <pc:docMk/>
          <pc:sldMk cId="1164968518" sldId="756"/>
        </pc:sldMkLst>
        <pc:spChg chg="del">
          <ac:chgData name="Kerry Seitz" userId="f9a415f701e72ce8" providerId="LiveId" clId="{43F46238-BE81-4044-A69C-9A82F646C63D}" dt="2020-10-06T21:38:33.956" v="14903" actId="478"/>
          <ac:spMkLst>
            <pc:docMk/>
            <pc:sldMk cId="1164968518" sldId="756"/>
            <ac:spMk id="39" creationId="{660F0B2D-AA1B-435C-8F2F-F262CA7B87F1}"/>
          </ac:spMkLst>
        </pc:spChg>
        <pc:spChg chg="del mod">
          <ac:chgData name="Kerry Seitz" userId="f9a415f701e72ce8" providerId="LiveId" clId="{43F46238-BE81-4044-A69C-9A82F646C63D}" dt="2020-10-06T21:38:36.580" v="14907" actId="478"/>
          <ac:spMkLst>
            <pc:docMk/>
            <pc:sldMk cId="1164968518" sldId="756"/>
            <ac:spMk id="41" creationId="{7C7B352E-3E21-4E20-AFC1-8FD00C13B043}"/>
          </ac:spMkLst>
        </pc:spChg>
        <pc:spChg chg="mod">
          <ac:chgData name="Kerry Seitz" userId="f9a415f701e72ce8" providerId="LiveId" clId="{43F46238-BE81-4044-A69C-9A82F646C63D}" dt="2020-10-06T21:46:55.134" v="15343" actId="1038"/>
          <ac:spMkLst>
            <pc:docMk/>
            <pc:sldMk cId="1164968518" sldId="756"/>
            <ac:spMk id="61" creationId="{E4B48516-4EF1-4758-9AA1-70BA436A0E42}"/>
          </ac:spMkLst>
        </pc:spChg>
        <pc:spChg chg="mod">
          <ac:chgData name="Kerry Seitz" userId="f9a415f701e72ce8" providerId="LiveId" clId="{43F46238-BE81-4044-A69C-9A82F646C63D}" dt="2020-10-06T21:46:52.622" v="15341" actId="1038"/>
          <ac:spMkLst>
            <pc:docMk/>
            <pc:sldMk cId="1164968518" sldId="756"/>
            <ac:spMk id="62" creationId="{0F3CFEBE-7A4A-4877-A41C-7041E570A18B}"/>
          </ac:spMkLst>
        </pc:spChg>
        <pc:grpChg chg="del">
          <ac:chgData name="Kerry Seitz" userId="f9a415f701e72ce8" providerId="LiveId" clId="{43F46238-BE81-4044-A69C-9A82F646C63D}" dt="2020-10-06T21:38:33.385" v="14902" actId="478"/>
          <ac:grpSpMkLst>
            <pc:docMk/>
            <pc:sldMk cId="1164968518" sldId="756"/>
            <ac:grpSpMk id="267" creationId="{2C07A6B8-FAA8-4655-8084-23FF918D018A}"/>
          </ac:grpSpMkLst>
        </pc:grpChg>
        <pc:grpChg chg="del">
          <ac:chgData name="Kerry Seitz" userId="f9a415f701e72ce8" providerId="LiveId" clId="{43F46238-BE81-4044-A69C-9A82F646C63D}" dt="2020-10-06T21:38:36.933" v="14908" actId="478"/>
          <ac:grpSpMkLst>
            <pc:docMk/>
            <pc:sldMk cId="1164968518" sldId="756"/>
            <ac:grpSpMk id="342" creationId="{F3D7446B-A95D-4D0F-A7EC-842543BE1BCB}"/>
          </ac:grpSpMkLst>
        </pc:grpChg>
        <pc:picChg chg="add mod">
          <ac:chgData name="Kerry Seitz" userId="f9a415f701e72ce8" providerId="LiveId" clId="{43F46238-BE81-4044-A69C-9A82F646C63D}" dt="2020-10-06T21:39:16.650" v="14925" actId="1076"/>
          <ac:picMkLst>
            <pc:docMk/>
            <pc:sldMk cId="1164968518" sldId="756"/>
            <ac:picMk id="3" creationId="{AB1D7277-1BF8-4AE9-9484-9AC7D9066F3D}"/>
          </ac:picMkLst>
        </pc:picChg>
        <pc:picChg chg="mod">
          <ac:chgData name="Kerry Seitz" userId="f9a415f701e72ce8" providerId="LiveId" clId="{43F46238-BE81-4044-A69C-9A82F646C63D}" dt="2020-10-06T21:39:20.260" v="14926" actId="1076"/>
          <ac:picMkLst>
            <pc:docMk/>
            <pc:sldMk cId="1164968518" sldId="756"/>
            <ac:picMk id="339" creationId="{20D67267-87B6-4296-A6C8-BFD8DF3A57F4}"/>
          </ac:picMkLst>
        </pc:picChg>
        <pc:cxnChg chg="del mod">
          <ac:chgData name="Kerry Seitz" userId="f9a415f701e72ce8" providerId="LiveId" clId="{43F46238-BE81-4044-A69C-9A82F646C63D}" dt="2020-10-06T21:38:34.479" v="14904" actId="478"/>
          <ac:cxnSpMkLst>
            <pc:docMk/>
            <pc:sldMk cId="1164968518" sldId="756"/>
            <ac:cxnSpMk id="55" creationId="{2EE6F720-4A08-4158-B7D5-3EFB550AC7D7}"/>
          </ac:cxnSpMkLst>
        </pc:cxnChg>
        <pc:cxnChg chg="del mod">
          <ac:chgData name="Kerry Seitz" userId="f9a415f701e72ce8" providerId="LiveId" clId="{43F46238-BE81-4044-A69C-9A82F646C63D}" dt="2020-10-06T21:38:35.148" v="14905" actId="478"/>
          <ac:cxnSpMkLst>
            <pc:docMk/>
            <pc:sldMk cId="1164968518" sldId="756"/>
            <ac:cxnSpMk id="58" creationId="{4BBB5A07-F066-4560-B005-EE14A224A190}"/>
          </ac:cxnSpMkLst>
        </pc:cxnChg>
      </pc:sldChg>
      <pc:sldChg chg="delSp modSp add mod modTransition modAnim modNotesTx">
        <pc:chgData name="Kerry Seitz" userId="f9a415f701e72ce8" providerId="LiveId" clId="{43F46238-BE81-4044-A69C-9A82F646C63D}" dt="2020-10-06T22:24:34.820" v="16968"/>
        <pc:sldMkLst>
          <pc:docMk/>
          <pc:sldMk cId="3445087401" sldId="757"/>
        </pc:sldMkLst>
        <pc:spChg chg="del">
          <ac:chgData name="Kerry Seitz" userId="f9a415f701e72ce8" providerId="LiveId" clId="{43F46238-BE81-4044-A69C-9A82F646C63D}" dt="2020-10-06T22:10:19.137" v="16041" actId="478"/>
          <ac:spMkLst>
            <pc:docMk/>
            <pc:sldMk cId="3445087401" sldId="757"/>
            <ac:spMk id="41" creationId="{7C7B352E-3E21-4E20-AFC1-8FD00C13B043}"/>
          </ac:spMkLst>
        </pc:spChg>
        <pc:grpChg chg="mod">
          <ac:chgData name="Kerry Seitz" userId="f9a415f701e72ce8" providerId="LiveId" clId="{43F46238-BE81-4044-A69C-9A82F646C63D}" dt="2020-10-06T22:24:30.563" v="16966" actId="1076"/>
          <ac:grpSpMkLst>
            <pc:docMk/>
            <pc:sldMk cId="3445087401" sldId="757"/>
            <ac:grpSpMk id="267" creationId="{2C07A6B8-FAA8-4655-8084-23FF918D018A}"/>
          </ac:grpSpMkLst>
        </pc:grpChg>
        <pc:grpChg chg="del">
          <ac:chgData name="Kerry Seitz" userId="f9a415f701e72ce8" providerId="LiveId" clId="{43F46238-BE81-4044-A69C-9A82F646C63D}" dt="2020-10-06T22:10:16.931" v="16040" actId="478"/>
          <ac:grpSpMkLst>
            <pc:docMk/>
            <pc:sldMk cId="3445087401" sldId="757"/>
            <ac:grpSpMk id="342" creationId="{F3D7446B-A95D-4D0F-A7EC-842543BE1BCB}"/>
          </ac:grpSpMkLst>
        </pc:grpChg>
        <pc:picChg chg="del">
          <ac:chgData name="Kerry Seitz" userId="f9a415f701e72ce8" providerId="LiveId" clId="{43F46238-BE81-4044-A69C-9A82F646C63D}" dt="2020-10-06T21:47:20.220" v="15348" actId="478"/>
          <ac:picMkLst>
            <pc:docMk/>
            <pc:sldMk cId="3445087401" sldId="757"/>
            <ac:picMk id="339" creationId="{20D67267-87B6-4296-A6C8-BFD8DF3A57F4}"/>
          </ac:picMkLst>
        </pc:picChg>
        <pc:cxnChg chg="del mod">
          <ac:chgData name="Kerry Seitz" userId="f9a415f701e72ce8" providerId="LiveId" clId="{43F46238-BE81-4044-A69C-9A82F646C63D}" dt="2020-10-06T22:10:19.760" v="16042" actId="478"/>
          <ac:cxnSpMkLst>
            <pc:docMk/>
            <pc:sldMk cId="3445087401" sldId="757"/>
            <ac:cxnSpMk id="58" creationId="{4BBB5A07-F066-4560-B005-EE14A224A190}"/>
          </ac:cxnSpMkLst>
        </pc:cxnChg>
      </pc:sldChg>
      <pc:sldChg chg="addSp delSp modSp add mod modTransition delAnim modAnim modNotesTx">
        <pc:chgData name="Kerry Seitz" userId="f9a415f701e72ce8" providerId="LiveId" clId="{43F46238-BE81-4044-A69C-9A82F646C63D}" dt="2020-10-10T00:37:51.301" v="49265" actId="552"/>
        <pc:sldMkLst>
          <pc:docMk/>
          <pc:sldMk cId="2562300888" sldId="758"/>
        </pc:sldMkLst>
        <pc:spChg chg="add mod">
          <ac:chgData name="Kerry Seitz" userId="f9a415f701e72ce8" providerId="LiveId" clId="{43F46238-BE81-4044-A69C-9A82F646C63D}" dt="2020-10-07T19:42:33.183" v="46195" actId="12789"/>
          <ac:spMkLst>
            <pc:docMk/>
            <pc:sldMk cId="2562300888" sldId="758"/>
            <ac:spMk id="5" creationId="{3AC1D328-58CF-45A7-9335-8A70CA12A959}"/>
          </ac:spMkLst>
        </pc:spChg>
        <pc:spChg chg="add mod">
          <ac:chgData name="Kerry Seitz" userId="f9a415f701e72ce8" providerId="LiveId" clId="{43F46238-BE81-4044-A69C-9A82F646C63D}" dt="2020-10-07T19:42:33.183" v="46195" actId="12789"/>
          <ac:spMkLst>
            <pc:docMk/>
            <pc:sldMk cId="2562300888" sldId="758"/>
            <ac:spMk id="7" creationId="{90240C9A-ECAF-450C-B3AD-89BBE67CE0F4}"/>
          </ac:spMkLst>
        </pc:spChg>
        <pc:spChg chg="del">
          <ac:chgData name="Kerry Seitz" userId="f9a415f701e72ce8" providerId="LiveId" clId="{43F46238-BE81-4044-A69C-9A82F646C63D}" dt="2020-10-06T22:10:30.222" v="16043" actId="478"/>
          <ac:spMkLst>
            <pc:docMk/>
            <pc:sldMk cId="2562300888" sldId="758"/>
            <ac:spMk id="9" creationId="{EC7D57E6-8C03-4E63-91E5-81C8BAE3CE8B}"/>
          </ac:spMkLst>
        </pc:spChg>
        <pc:spChg chg="mod">
          <ac:chgData name="Kerry Seitz" userId="f9a415f701e72ce8" providerId="LiveId" clId="{43F46238-BE81-4044-A69C-9A82F646C63D}" dt="2020-10-06T22:19:06.801" v="16815" actId="1037"/>
          <ac:spMkLst>
            <pc:docMk/>
            <pc:sldMk cId="2562300888" sldId="758"/>
            <ac:spMk id="28" creationId="{277DFE18-04CB-4127-A13C-2251C0AE8BF7}"/>
          </ac:spMkLst>
        </pc:spChg>
        <pc:spChg chg="mod">
          <ac:chgData name="Kerry Seitz" userId="f9a415f701e72ce8" providerId="LiveId" clId="{43F46238-BE81-4044-A69C-9A82F646C63D}" dt="2020-10-06T22:18:51.089" v="16808" actId="12788"/>
          <ac:spMkLst>
            <pc:docMk/>
            <pc:sldMk cId="2562300888" sldId="758"/>
            <ac:spMk id="37" creationId="{826723B1-F750-4966-89D3-C002FAFF2F74}"/>
          </ac:spMkLst>
        </pc:spChg>
        <pc:spChg chg="mod">
          <ac:chgData name="Kerry Seitz" userId="f9a415f701e72ce8" providerId="LiveId" clId="{43F46238-BE81-4044-A69C-9A82F646C63D}" dt="2020-10-06T22:13:09.030" v="16058" actId="207"/>
          <ac:spMkLst>
            <pc:docMk/>
            <pc:sldMk cId="2562300888" sldId="758"/>
            <ac:spMk id="39" creationId="{660F0B2D-AA1B-435C-8F2F-F262CA7B87F1}"/>
          </ac:spMkLst>
        </pc:spChg>
        <pc:spChg chg="del">
          <ac:chgData name="Kerry Seitz" userId="f9a415f701e72ce8" providerId="LiveId" clId="{43F46238-BE81-4044-A69C-9A82F646C63D}" dt="2020-10-06T22:10:30.222" v="16043" actId="478"/>
          <ac:spMkLst>
            <pc:docMk/>
            <pc:sldMk cId="2562300888" sldId="758"/>
            <ac:spMk id="61" creationId="{E4B48516-4EF1-4758-9AA1-70BA436A0E42}"/>
          </ac:spMkLst>
        </pc:spChg>
        <pc:spChg chg="del">
          <ac:chgData name="Kerry Seitz" userId="f9a415f701e72ce8" providerId="LiveId" clId="{43F46238-BE81-4044-A69C-9A82F646C63D}" dt="2020-10-06T22:10:30.222" v="16043" actId="478"/>
          <ac:spMkLst>
            <pc:docMk/>
            <pc:sldMk cId="2562300888" sldId="758"/>
            <ac:spMk id="62" creationId="{0F3CFEBE-7A4A-4877-A41C-7041E570A18B}"/>
          </ac:spMkLst>
        </pc:spChg>
        <pc:spChg chg="del">
          <ac:chgData name="Kerry Seitz" userId="f9a415f701e72ce8" providerId="LiveId" clId="{43F46238-BE81-4044-A69C-9A82F646C63D}" dt="2020-10-06T22:10:30.222" v="16043" actId="478"/>
          <ac:spMkLst>
            <pc:docMk/>
            <pc:sldMk cId="2562300888" sldId="758"/>
            <ac:spMk id="63" creationId="{D4DA3A57-E4EF-40DB-BAEF-CD65E704259E}"/>
          </ac:spMkLst>
        </pc:spChg>
        <pc:spChg chg="add del mod">
          <ac:chgData name="Kerry Seitz" userId="f9a415f701e72ce8" providerId="LiveId" clId="{43F46238-BE81-4044-A69C-9A82F646C63D}" dt="2020-10-06T22:13:04.387" v="16057" actId="208"/>
          <ac:spMkLst>
            <pc:docMk/>
            <pc:sldMk cId="2562300888" sldId="758"/>
            <ac:spMk id="337" creationId="{5D64B63D-2495-4E3A-A7D6-6A035C6F6B5F}"/>
          </ac:spMkLst>
        </pc:spChg>
        <pc:spChg chg="add del mod">
          <ac:chgData name="Kerry Seitz" userId="f9a415f701e72ce8" providerId="LiveId" clId="{43F46238-BE81-4044-A69C-9A82F646C63D}" dt="2020-10-06T22:12:53.303" v="16055" actId="208"/>
          <ac:spMkLst>
            <pc:docMk/>
            <pc:sldMk cId="2562300888" sldId="758"/>
            <ac:spMk id="338" creationId="{0129AD4C-DA64-4D89-AE90-E98BFCD83A06}"/>
          </ac:spMkLst>
        </pc:spChg>
        <pc:spChg chg="add del mod">
          <ac:chgData name="Kerry Seitz" userId="f9a415f701e72ce8" providerId="LiveId" clId="{43F46238-BE81-4044-A69C-9A82F646C63D}" dt="2020-10-10T00:37:51.301" v="49265" actId="552"/>
          <ac:spMkLst>
            <pc:docMk/>
            <pc:sldMk cId="2562300888" sldId="758"/>
            <ac:spMk id="339" creationId="{27C102A3-9FB4-4C22-A684-1F0134C759D8}"/>
          </ac:spMkLst>
        </pc:spChg>
        <pc:spChg chg="add del mod">
          <ac:chgData name="Kerry Seitz" userId="f9a415f701e72ce8" providerId="LiveId" clId="{43F46238-BE81-4044-A69C-9A82F646C63D}" dt="2020-10-10T00:37:51.301" v="49265" actId="552"/>
          <ac:spMkLst>
            <pc:docMk/>
            <pc:sldMk cId="2562300888" sldId="758"/>
            <ac:spMk id="340" creationId="{C588DD1A-98B9-45B5-AE42-8F21342A894E}"/>
          </ac:spMkLst>
        </pc:spChg>
        <pc:spChg chg="add del mod topLvl">
          <ac:chgData name="Kerry Seitz" userId="f9a415f701e72ce8" providerId="LiveId" clId="{43F46238-BE81-4044-A69C-9A82F646C63D}" dt="2020-10-06T22:47:50.597" v="19063" actId="478"/>
          <ac:spMkLst>
            <pc:docMk/>
            <pc:sldMk cId="2562300888" sldId="758"/>
            <ac:spMk id="409" creationId="{C75019F0-0AE4-4172-9698-6E7B6C9C7CCE}"/>
          </ac:spMkLst>
        </pc:spChg>
        <pc:spChg chg="mod">
          <ac:chgData name="Kerry Seitz" userId="f9a415f701e72ce8" providerId="LiveId" clId="{43F46238-BE81-4044-A69C-9A82F646C63D}" dt="2020-10-06T22:43:12.207" v="18970" actId="165"/>
          <ac:spMkLst>
            <pc:docMk/>
            <pc:sldMk cId="2562300888" sldId="758"/>
            <ac:spMk id="410" creationId="{A9A1CE0C-FED8-416B-939E-05545FB43D2E}"/>
          </ac:spMkLst>
        </pc:spChg>
        <pc:spChg chg="del mod topLvl">
          <ac:chgData name="Kerry Seitz" userId="f9a415f701e72ce8" providerId="LiveId" clId="{43F46238-BE81-4044-A69C-9A82F646C63D}" dt="2020-10-06T22:47:51.852" v="19064" actId="478"/>
          <ac:spMkLst>
            <pc:docMk/>
            <pc:sldMk cId="2562300888" sldId="758"/>
            <ac:spMk id="420" creationId="{F532FC2B-051B-4525-87A9-4CA7900D5AAE}"/>
          </ac:spMkLst>
        </pc:spChg>
        <pc:spChg chg="mod">
          <ac:chgData name="Kerry Seitz" userId="f9a415f701e72ce8" providerId="LiveId" clId="{43F46238-BE81-4044-A69C-9A82F646C63D}" dt="2020-10-06T22:43:16.075" v="18971" actId="165"/>
          <ac:spMkLst>
            <pc:docMk/>
            <pc:sldMk cId="2562300888" sldId="758"/>
            <ac:spMk id="421" creationId="{5B25486A-2E55-4BE6-9778-C578784A8C07}"/>
          </ac:spMkLst>
        </pc:spChg>
        <pc:grpChg chg="add mod">
          <ac:chgData name="Kerry Seitz" userId="f9a415f701e72ce8" providerId="LiveId" clId="{43F46238-BE81-4044-A69C-9A82F646C63D}" dt="2020-10-06T22:11:15.513" v="16051" actId="1076"/>
          <ac:grpSpMkLst>
            <pc:docMk/>
            <pc:sldMk cId="2562300888" sldId="758"/>
            <ac:grpSpMk id="3" creationId="{2593A42C-5B1F-4D77-AF92-571D9CFDAA87}"/>
          </ac:grpSpMkLst>
        </pc:grpChg>
        <pc:grpChg chg="del">
          <ac:chgData name="Kerry Seitz" userId="f9a415f701e72ce8" providerId="LiveId" clId="{43F46238-BE81-4044-A69C-9A82F646C63D}" dt="2020-10-06T22:10:30.222" v="16043" actId="478"/>
          <ac:grpSpMkLst>
            <pc:docMk/>
            <pc:sldMk cId="2562300888" sldId="758"/>
            <ac:grpSpMk id="130" creationId="{5D14605B-C171-4CF5-BDEC-786E0CB96BA2}"/>
          </ac:grpSpMkLst>
        </pc:grpChg>
        <pc:grpChg chg="del">
          <ac:chgData name="Kerry Seitz" userId="f9a415f701e72ce8" providerId="LiveId" clId="{43F46238-BE81-4044-A69C-9A82F646C63D}" dt="2020-10-06T22:10:30.222" v="16043" actId="478"/>
          <ac:grpSpMkLst>
            <pc:docMk/>
            <pc:sldMk cId="2562300888" sldId="758"/>
            <ac:grpSpMk id="267" creationId="{2C07A6B8-FAA8-4655-8084-23FF918D018A}"/>
          </ac:grpSpMkLst>
        </pc:grpChg>
        <pc:grpChg chg="del">
          <ac:chgData name="Kerry Seitz" userId="f9a415f701e72ce8" providerId="LiveId" clId="{43F46238-BE81-4044-A69C-9A82F646C63D}" dt="2020-10-06T22:10:30.222" v="16043" actId="478"/>
          <ac:grpSpMkLst>
            <pc:docMk/>
            <pc:sldMk cId="2562300888" sldId="758"/>
            <ac:grpSpMk id="270" creationId="{742C3FC1-8151-4385-8F67-F4069C1FB7E8}"/>
          </ac:grpSpMkLst>
        </pc:grpChg>
        <pc:grpChg chg="add del mod">
          <ac:chgData name="Kerry Seitz" userId="f9a415f701e72ce8" providerId="LiveId" clId="{43F46238-BE81-4044-A69C-9A82F646C63D}" dt="2020-10-06T22:43:12.207" v="18970" actId="165"/>
          <ac:grpSpMkLst>
            <pc:docMk/>
            <pc:sldMk cId="2562300888" sldId="758"/>
            <ac:grpSpMk id="341" creationId="{9000B11E-E646-4F27-97CD-5D55427192B1}"/>
          </ac:grpSpMkLst>
        </pc:grpChg>
        <pc:grpChg chg="del">
          <ac:chgData name="Kerry Seitz" userId="f9a415f701e72ce8" providerId="LiveId" clId="{43F46238-BE81-4044-A69C-9A82F646C63D}" dt="2020-10-06T22:10:30.222" v="16043" actId="478"/>
          <ac:grpSpMkLst>
            <pc:docMk/>
            <pc:sldMk cId="2562300888" sldId="758"/>
            <ac:grpSpMk id="342" creationId="{F3D7446B-A95D-4D0F-A7EC-842543BE1BCB}"/>
          </ac:grpSpMkLst>
        </pc:grpChg>
        <pc:grpChg chg="mod topLvl">
          <ac:chgData name="Kerry Seitz" userId="f9a415f701e72ce8" providerId="LiveId" clId="{43F46238-BE81-4044-A69C-9A82F646C63D}" dt="2020-10-06T22:43:56.856" v="18980" actId="12789"/>
          <ac:grpSpMkLst>
            <pc:docMk/>
            <pc:sldMk cId="2562300888" sldId="758"/>
            <ac:grpSpMk id="343" creationId="{3EB17FF8-7D1F-4037-B25C-7698F786AE61}"/>
          </ac:grpSpMkLst>
        </pc:grpChg>
        <pc:grpChg chg="add del mod">
          <ac:chgData name="Kerry Seitz" userId="f9a415f701e72ce8" providerId="LiveId" clId="{43F46238-BE81-4044-A69C-9A82F646C63D}" dt="2020-10-06T22:43:16.075" v="18971" actId="165"/>
          <ac:grpSpMkLst>
            <pc:docMk/>
            <pc:sldMk cId="2562300888" sldId="758"/>
            <ac:grpSpMk id="418" creationId="{717F108A-B2A4-42B1-BFE2-BDAC55FADDD0}"/>
          </ac:grpSpMkLst>
        </pc:grpChg>
        <pc:grpChg chg="mod topLvl">
          <ac:chgData name="Kerry Seitz" userId="f9a415f701e72ce8" providerId="LiveId" clId="{43F46238-BE81-4044-A69C-9A82F646C63D}" dt="2020-10-06T22:43:56.856" v="18980" actId="12789"/>
          <ac:grpSpMkLst>
            <pc:docMk/>
            <pc:sldMk cId="2562300888" sldId="758"/>
            <ac:grpSpMk id="419" creationId="{B2851FD6-D211-44E7-8684-AE80B435AED5}"/>
          </ac:grpSpMkLst>
        </pc:grpChg>
        <pc:cxnChg chg="mod">
          <ac:chgData name="Kerry Seitz" userId="f9a415f701e72ce8" providerId="LiveId" clId="{43F46238-BE81-4044-A69C-9A82F646C63D}" dt="2020-10-06T22:19:06.801" v="16815" actId="1037"/>
          <ac:cxnSpMkLst>
            <pc:docMk/>
            <pc:sldMk cId="2562300888" sldId="758"/>
            <ac:cxnSpMk id="48" creationId="{8F8E8E70-6BC2-4CDC-87E0-C371EC5F5A4C}"/>
          </ac:cxnSpMkLst>
        </pc:cxnChg>
        <pc:cxnChg chg="mod">
          <ac:chgData name="Kerry Seitz" userId="f9a415f701e72ce8" providerId="LiveId" clId="{43F46238-BE81-4044-A69C-9A82F646C63D}" dt="2020-10-06T22:18:51.089" v="16808" actId="12788"/>
          <ac:cxnSpMkLst>
            <pc:docMk/>
            <pc:sldMk cId="2562300888" sldId="758"/>
            <ac:cxnSpMk id="52" creationId="{B25E0AED-9F1B-47D6-B1E1-8C1AA48B212D}"/>
          </ac:cxnSpMkLst>
        </pc:cxnChg>
        <pc:cxnChg chg="mod">
          <ac:chgData name="Kerry Seitz" userId="f9a415f701e72ce8" providerId="LiveId" clId="{43F46238-BE81-4044-A69C-9A82F646C63D}" dt="2020-10-06T22:18:51.089" v="16808" actId="12788"/>
          <ac:cxnSpMkLst>
            <pc:docMk/>
            <pc:sldMk cId="2562300888" sldId="758"/>
            <ac:cxnSpMk id="55" creationId="{2EE6F720-4A08-4158-B7D5-3EFB550AC7D7}"/>
          </ac:cxnSpMkLst>
        </pc:cxnChg>
        <pc:cxnChg chg="mod">
          <ac:chgData name="Kerry Seitz" userId="f9a415f701e72ce8" providerId="LiveId" clId="{43F46238-BE81-4044-A69C-9A82F646C63D}" dt="2020-10-06T22:43:12.207" v="18970" actId="165"/>
          <ac:cxnSpMkLst>
            <pc:docMk/>
            <pc:sldMk cId="2562300888" sldId="758"/>
            <ac:cxnSpMk id="411" creationId="{38C461C5-F2E5-4D19-8EE7-8FF4CA32B999}"/>
          </ac:cxnSpMkLst>
        </pc:cxnChg>
        <pc:cxnChg chg="mod">
          <ac:chgData name="Kerry Seitz" userId="f9a415f701e72ce8" providerId="LiveId" clId="{43F46238-BE81-4044-A69C-9A82F646C63D}" dt="2020-10-06T22:43:12.207" v="18970" actId="165"/>
          <ac:cxnSpMkLst>
            <pc:docMk/>
            <pc:sldMk cId="2562300888" sldId="758"/>
            <ac:cxnSpMk id="412" creationId="{5C46432B-6FC7-46F2-BC9A-EC1D4AF27F78}"/>
          </ac:cxnSpMkLst>
        </pc:cxnChg>
        <pc:cxnChg chg="mod">
          <ac:chgData name="Kerry Seitz" userId="f9a415f701e72ce8" providerId="LiveId" clId="{43F46238-BE81-4044-A69C-9A82F646C63D}" dt="2020-10-06T22:43:12.207" v="18970" actId="165"/>
          <ac:cxnSpMkLst>
            <pc:docMk/>
            <pc:sldMk cId="2562300888" sldId="758"/>
            <ac:cxnSpMk id="413" creationId="{191531FB-DAE4-407B-B66A-54C79AB79D88}"/>
          </ac:cxnSpMkLst>
        </pc:cxnChg>
        <pc:cxnChg chg="mod">
          <ac:chgData name="Kerry Seitz" userId="f9a415f701e72ce8" providerId="LiveId" clId="{43F46238-BE81-4044-A69C-9A82F646C63D}" dt="2020-10-06T22:43:12.207" v="18970" actId="165"/>
          <ac:cxnSpMkLst>
            <pc:docMk/>
            <pc:sldMk cId="2562300888" sldId="758"/>
            <ac:cxnSpMk id="414" creationId="{151AC1C5-9569-48BC-8B28-1A3C183A44DC}"/>
          </ac:cxnSpMkLst>
        </pc:cxnChg>
        <pc:cxnChg chg="mod">
          <ac:chgData name="Kerry Seitz" userId="f9a415f701e72ce8" providerId="LiveId" clId="{43F46238-BE81-4044-A69C-9A82F646C63D}" dt="2020-10-06T22:43:12.207" v="18970" actId="165"/>
          <ac:cxnSpMkLst>
            <pc:docMk/>
            <pc:sldMk cId="2562300888" sldId="758"/>
            <ac:cxnSpMk id="415" creationId="{C4BC3AFE-6641-4203-8FF1-5D7E4CDAF1EC}"/>
          </ac:cxnSpMkLst>
        </pc:cxnChg>
        <pc:cxnChg chg="mod">
          <ac:chgData name="Kerry Seitz" userId="f9a415f701e72ce8" providerId="LiveId" clId="{43F46238-BE81-4044-A69C-9A82F646C63D}" dt="2020-10-06T22:43:12.207" v="18970" actId="165"/>
          <ac:cxnSpMkLst>
            <pc:docMk/>
            <pc:sldMk cId="2562300888" sldId="758"/>
            <ac:cxnSpMk id="416" creationId="{4671DFA5-84A1-4F27-B56F-31B2C99DEC26}"/>
          </ac:cxnSpMkLst>
        </pc:cxnChg>
        <pc:cxnChg chg="add mod">
          <ac:chgData name="Kerry Seitz" userId="f9a415f701e72ce8" providerId="LiveId" clId="{43F46238-BE81-4044-A69C-9A82F646C63D}" dt="2020-10-06T22:19:29.786" v="16827" actId="1035"/>
          <ac:cxnSpMkLst>
            <pc:docMk/>
            <pc:sldMk cId="2562300888" sldId="758"/>
            <ac:cxnSpMk id="417" creationId="{13193E6F-90D2-4EB9-A374-F22B62F741B5}"/>
          </ac:cxnSpMkLst>
        </pc:cxnChg>
        <pc:cxnChg chg="mod">
          <ac:chgData name="Kerry Seitz" userId="f9a415f701e72ce8" providerId="LiveId" clId="{43F46238-BE81-4044-A69C-9A82F646C63D}" dt="2020-10-06T22:43:16.075" v="18971" actId="165"/>
          <ac:cxnSpMkLst>
            <pc:docMk/>
            <pc:sldMk cId="2562300888" sldId="758"/>
            <ac:cxnSpMk id="422" creationId="{B990E7FA-583F-43FE-A8E2-A77E9BD9D25C}"/>
          </ac:cxnSpMkLst>
        </pc:cxnChg>
        <pc:cxnChg chg="mod">
          <ac:chgData name="Kerry Seitz" userId="f9a415f701e72ce8" providerId="LiveId" clId="{43F46238-BE81-4044-A69C-9A82F646C63D}" dt="2020-10-06T22:43:16.075" v="18971" actId="165"/>
          <ac:cxnSpMkLst>
            <pc:docMk/>
            <pc:sldMk cId="2562300888" sldId="758"/>
            <ac:cxnSpMk id="423" creationId="{7989A613-9815-41DB-BB33-2EEFD2169BDD}"/>
          </ac:cxnSpMkLst>
        </pc:cxnChg>
        <pc:cxnChg chg="mod">
          <ac:chgData name="Kerry Seitz" userId="f9a415f701e72ce8" providerId="LiveId" clId="{43F46238-BE81-4044-A69C-9A82F646C63D}" dt="2020-10-06T22:43:16.075" v="18971" actId="165"/>
          <ac:cxnSpMkLst>
            <pc:docMk/>
            <pc:sldMk cId="2562300888" sldId="758"/>
            <ac:cxnSpMk id="424" creationId="{D8030FF5-8320-4547-8079-E1163614CB9F}"/>
          </ac:cxnSpMkLst>
        </pc:cxnChg>
        <pc:cxnChg chg="mod">
          <ac:chgData name="Kerry Seitz" userId="f9a415f701e72ce8" providerId="LiveId" clId="{43F46238-BE81-4044-A69C-9A82F646C63D}" dt="2020-10-06T22:43:16.075" v="18971" actId="165"/>
          <ac:cxnSpMkLst>
            <pc:docMk/>
            <pc:sldMk cId="2562300888" sldId="758"/>
            <ac:cxnSpMk id="425" creationId="{09CD68F3-AD08-4971-AF23-8EE1AD0CA2D5}"/>
          </ac:cxnSpMkLst>
        </pc:cxnChg>
        <pc:cxnChg chg="mod">
          <ac:chgData name="Kerry Seitz" userId="f9a415f701e72ce8" providerId="LiveId" clId="{43F46238-BE81-4044-A69C-9A82F646C63D}" dt="2020-10-06T22:43:16.075" v="18971" actId="165"/>
          <ac:cxnSpMkLst>
            <pc:docMk/>
            <pc:sldMk cId="2562300888" sldId="758"/>
            <ac:cxnSpMk id="426" creationId="{22DE81DD-0440-4DA0-B8BE-FF3CEAAB01C5}"/>
          </ac:cxnSpMkLst>
        </pc:cxnChg>
        <pc:cxnChg chg="mod">
          <ac:chgData name="Kerry Seitz" userId="f9a415f701e72ce8" providerId="LiveId" clId="{43F46238-BE81-4044-A69C-9A82F646C63D}" dt="2020-10-06T22:43:16.075" v="18971" actId="165"/>
          <ac:cxnSpMkLst>
            <pc:docMk/>
            <pc:sldMk cId="2562300888" sldId="758"/>
            <ac:cxnSpMk id="427" creationId="{7ED8760F-8003-4E0C-964D-CF503D5FD74A}"/>
          </ac:cxnSpMkLst>
        </pc:cxnChg>
        <pc:cxnChg chg="add mod">
          <ac:chgData name="Kerry Seitz" userId="f9a415f701e72ce8" providerId="LiveId" clId="{43F46238-BE81-4044-A69C-9A82F646C63D}" dt="2020-10-06T22:19:29.786" v="16827" actId="1035"/>
          <ac:cxnSpMkLst>
            <pc:docMk/>
            <pc:sldMk cId="2562300888" sldId="758"/>
            <ac:cxnSpMk id="428" creationId="{BE3FA697-BB8D-4B80-8F93-B7FCB866B221}"/>
          </ac:cxnSpMkLst>
        </pc:cxnChg>
      </pc:sldChg>
      <pc:sldChg chg="addSp delSp modSp add mod modTransition modNotesTx">
        <pc:chgData name="Kerry Seitz" userId="f9a415f701e72ce8" providerId="LiveId" clId="{43F46238-BE81-4044-A69C-9A82F646C63D}" dt="2020-10-10T00:38:03.551" v="49269" actId="478"/>
        <pc:sldMkLst>
          <pc:docMk/>
          <pc:sldMk cId="2677181851" sldId="759"/>
        </pc:sldMkLst>
        <pc:spChg chg="mod">
          <ac:chgData name="Kerry Seitz" userId="f9a415f701e72ce8" providerId="LiveId" clId="{43F46238-BE81-4044-A69C-9A82F646C63D}" dt="2020-10-10T00:37:58.749" v="49267"/>
          <ac:spMkLst>
            <pc:docMk/>
            <pc:sldMk cId="2677181851" sldId="759"/>
            <ac:spMk id="21" creationId="{6B25EA17-773E-43CE-BFC7-055B478C0C04}"/>
          </ac:spMkLst>
        </pc:spChg>
        <pc:spChg chg="del mod">
          <ac:chgData name="Kerry Seitz" userId="f9a415f701e72ce8" providerId="LiveId" clId="{43F46238-BE81-4044-A69C-9A82F646C63D}" dt="2020-10-10T00:38:00.753" v="49268" actId="478"/>
          <ac:spMkLst>
            <pc:docMk/>
            <pc:sldMk cId="2677181851" sldId="759"/>
            <ac:spMk id="22" creationId="{6153B91B-2096-4639-9AA0-9E2129059964}"/>
          </ac:spMkLst>
        </pc:spChg>
        <pc:spChg chg="mod">
          <ac:chgData name="Kerry Seitz" userId="f9a415f701e72ce8" providerId="LiveId" clId="{43F46238-BE81-4044-A69C-9A82F646C63D}" dt="2020-10-10T00:37:58.749" v="49267"/>
          <ac:spMkLst>
            <pc:docMk/>
            <pc:sldMk cId="2677181851" sldId="759"/>
            <ac:spMk id="23" creationId="{F6F9E3E7-599C-4A50-B8BC-044AA2A60D12}"/>
          </ac:spMkLst>
        </pc:spChg>
        <pc:spChg chg="del mod">
          <ac:chgData name="Kerry Seitz" userId="f9a415f701e72ce8" providerId="LiveId" clId="{43F46238-BE81-4044-A69C-9A82F646C63D}" dt="2020-10-10T00:38:03.551" v="49269" actId="478"/>
          <ac:spMkLst>
            <pc:docMk/>
            <pc:sldMk cId="2677181851" sldId="759"/>
            <ac:spMk id="24" creationId="{A7CA0DCC-5FB8-45DF-87DB-0226ED062961}"/>
          </ac:spMkLst>
        </pc:spChg>
        <pc:spChg chg="mod">
          <ac:chgData name="Kerry Seitz" userId="f9a415f701e72ce8" providerId="LiveId" clId="{43F46238-BE81-4044-A69C-9A82F646C63D}" dt="2020-10-06T22:13:26.967" v="16063" actId="207"/>
          <ac:spMkLst>
            <pc:docMk/>
            <pc:sldMk cId="2677181851" sldId="759"/>
            <ac:spMk id="28" creationId="{277DFE18-04CB-4127-A13C-2251C0AE8BF7}"/>
          </ac:spMkLst>
        </pc:spChg>
        <pc:spChg chg="mod">
          <ac:chgData name="Kerry Seitz" userId="f9a415f701e72ce8" providerId="LiveId" clId="{43F46238-BE81-4044-A69C-9A82F646C63D}" dt="2020-10-06T22:13:29.492" v="16064" actId="207"/>
          <ac:spMkLst>
            <pc:docMk/>
            <pc:sldMk cId="2677181851" sldId="759"/>
            <ac:spMk id="37" creationId="{826723B1-F750-4966-89D3-C002FAFF2F74}"/>
          </ac:spMkLst>
        </pc:spChg>
        <pc:spChg chg="del">
          <ac:chgData name="Kerry Seitz" userId="f9a415f701e72ce8" providerId="LiveId" clId="{43F46238-BE81-4044-A69C-9A82F646C63D}" dt="2020-10-06T22:13:32.283" v="16065" actId="478"/>
          <ac:spMkLst>
            <pc:docMk/>
            <pc:sldMk cId="2677181851" sldId="759"/>
            <ac:spMk id="338" creationId="{0129AD4C-DA64-4D89-AE90-E98BFCD83A06}"/>
          </ac:spMkLst>
        </pc:spChg>
        <pc:spChg chg="del">
          <ac:chgData name="Kerry Seitz" userId="f9a415f701e72ce8" providerId="LiveId" clId="{43F46238-BE81-4044-A69C-9A82F646C63D}" dt="2020-10-06T22:13:32.283" v="16065" actId="478"/>
          <ac:spMkLst>
            <pc:docMk/>
            <pc:sldMk cId="2677181851" sldId="759"/>
            <ac:spMk id="340" creationId="{C588DD1A-98B9-45B5-AE42-8F21342A894E}"/>
          </ac:spMkLst>
        </pc:spChg>
        <pc:grpChg chg="del">
          <ac:chgData name="Kerry Seitz" userId="f9a415f701e72ce8" providerId="LiveId" clId="{43F46238-BE81-4044-A69C-9A82F646C63D}" dt="2020-10-10T00:37:55.376" v="49266" actId="478"/>
          <ac:grpSpMkLst>
            <pc:docMk/>
            <pc:sldMk cId="2677181851" sldId="759"/>
            <ac:grpSpMk id="3" creationId="{2593A42C-5B1F-4D77-AF92-571D9CFDAA87}"/>
          </ac:grpSpMkLst>
        </pc:grpChg>
        <pc:grpChg chg="add mod">
          <ac:chgData name="Kerry Seitz" userId="f9a415f701e72ce8" providerId="LiveId" clId="{43F46238-BE81-4044-A69C-9A82F646C63D}" dt="2020-10-10T00:37:58.749" v="49267"/>
          <ac:grpSpMkLst>
            <pc:docMk/>
            <pc:sldMk cId="2677181851" sldId="759"/>
            <ac:grpSpMk id="20" creationId="{341DAA14-B771-44CC-9765-EF76232F935B}"/>
          </ac:grpSpMkLst>
        </pc:grpChg>
      </pc:sldChg>
      <pc:sldChg chg="addSp delSp modSp add mod modNotesTx">
        <pc:chgData name="Kerry Seitz" userId="f9a415f701e72ce8" providerId="LiveId" clId="{43F46238-BE81-4044-A69C-9A82F646C63D}" dt="2020-10-06T22:33:31.336" v="17603" actId="20577"/>
        <pc:sldMkLst>
          <pc:docMk/>
          <pc:sldMk cId="565869765" sldId="760"/>
        </pc:sldMkLst>
        <pc:spChg chg="add del mod">
          <ac:chgData name="Kerry Seitz" userId="f9a415f701e72ce8" providerId="LiveId" clId="{43F46238-BE81-4044-A69C-9A82F646C63D}" dt="2020-10-06T22:31:56.651" v="17551" actId="478"/>
          <ac:spMkLst>
            <pc:docMk/>
            <pc:sldMk cId="565869765" sldId="760"/>
            <ac:spMk id="5" creationId="{BE596D80-D2C1-4F73-AA08-B731CB336517}"/>
          </ac:spMkLst>
        </pc:spChg>
        <pc:spChg chg="del">
          <ac:chgData name="Kerry Seitz" userId="f9a415f701e72ce8" providerId="LiveId" clId="{43F46238-BE81-4044-A69C-9A82F646C63D}" dt="2020-10-06T22:30:40.437" v="17511" actId="478"/>
          <ac:spMkLst>
            <pc:docMk/>
            <pc:sldMk cId="565869765" sldId="760"/>
            <ac:spMk id="337" creationId="{A6C6FBC8-C00F-434A-8F8A-135A941D6BF0}"/>
          </ac:spMkLst>
        </pc:spChg>
      </pc:sldChg>
      <pc:sldChg chg="modSp add del mod ord modNotesTx">
        <pc:chgData name="Kerry Seitz" userId="f9a415f701e72ce8" providerId="LiveId" clId="{43F46238-BE81-4044-A69C-9A82F646C63D}" dt="2020-10-07T19:16:41.529" v="45900" actId="47"/>
        <pc:sldMkLst>
          <pc:docMk/>
          <pc:sldMk cId="368306696" sldId="761"/>
        </pc:sldMkLst>
        <pc:spChg chg="mod">
          <ac:chgData name="Kerry Seitz" userId="f9a415f701e72ce8" providerId="LiveId" clId="{43F46238-BE81-4044-A69C-9A82F646C63D}" dt="2020-10-06T22:46:48.978" v="19055" actId="3064"/>
          <ac:spMkLst>
            <pc:docMk/>
            <pc:sldMk cId="368306696" sldId="761"/>
            <ac:spMk id="2" creationId="{1543D53B-7497-424D-A5A6-6F2C80C5EDE8}"/>
          </ac:spMkLst>
        </pc:spChg>
      </pc:sldChg>
      <pc:sldChg chg="modSp new del mod">
        <pc:chgData name="Kerry Seitz" userId="f9a415f701e72ce8" providerId="LiveId" clId="{43F46238-BE81-4044-A69C-9A82F646C63D}" dt="2020-10-06T22:45:56.621" v="19004" actId="47"/>
        <pc:sldMkLst>
          <pc:docMk/>
          <pc:sldMk cId="518620821" sldId="761"/>
        </pc:sldMkLst>
        <pc:spChg chg="mod">
          <ac:chgData name="Kerry Seitz" userId="f9a415f701e72ce8" providerId="LiveId" clId="{43F46238-BE81-4044-A69C-9A82F646C63D}" dt="2020-10-06T22:45:46.009" v="19003" actId="20577"/>
          <ac:spMkLst>
            <pc:docMk/>
            <pc:sldMk cId="518620821" sldId="761"/>
            <ac:spMk id="2" creationId="{7C94ED48-3BAD-41AF-9258-3AF9CF68C11E}"/>
          </ac:spMkLst>
        </pc:spChg>
      </pc:sldChg>
      <pc:sldChg chg="addSp delSp modSp add del mod modAnim modNotesTx">
        <pc:chgData name="Kerry Seitz" userId="f9a415f701e72ce8" providerId="LiveId" clId="{43F46238-BE81-4044-A69C-9A82F646C63D}" dt="2020-10-07T19:16:53.744" v="45905" actId="47"/>
        <pc:sldMkLst>
          <pc:docMk/>
          <pc:sldMk cId="3581737029" sldId="762"/>
        </pc:sldMkLst>
        <pc:cxnChg chg="add del mod">
          <ac:chgData name="Kerry Seitz" userId="f9a415f701e72ce8" providerId="LiveId" clId="{43F46238-BE81-4044-A69C-9A82F646C63D}" dt="2020-10-06T23:00:26.138" v="19326"/>
          <ac:cxnSpMkLst>
            <pc:docMk/>
            <pc:sldMk cId="3581737029" sldId="762"/>
            <ac:cxnSpMk id="42" creationId="{A6E40F5A-D4F8-4A4F-AFD6-C64AA3A50830}"/>
          </ac:cxnSpMkLst>
        </pc:cxnChg>
      </pc:sldChg>
      <pc:sldChg chg="addSp delSp modSp new del mod modAnim modNotesTx">
        <pc:chgData name="Kerry Seitz" userId="f9a415f701e72ce8" providerId="LiveId" clId="{43F46238-BE81-4044-A69C-9A82F646C63D}" dt="2020-10-07T00:23:17.105" v="26222" actId="47"/>
        <pc:sldMkLst>
          <pc:docMk/>
          <pc:sldMk cId="4114561837" sldId="763"/>
        </pc:sldMkLst>
        <pc:spChg chg="mod">
          <ac:chgData name="Kerry Seitz" userId="f9a415f701e72ce8" providerId="LiveId" clId="{43F46238-BE81-4044-A69C-9A82F646C63D}" dt="2020-10-06T23:40:21.514" v="22364" actId="20577"/>
          <ac:spMkLst>
            <pc:docMk/>
            <pc:sldMk cId="4114561837" sldId="763"/>
            <ac:spMk id="2" creationId="{73F27570-3201-4EC4-BA0C-8F9B0A754BD8}"/>
          </ac:spMkLst>
        </pc:spChg>
        <pc:spChg chg="del">
          <ac:chgData name="Kerry Seitz" userId="f9a415f701e72ce8" providerId="LiveId" clId="{43F46238-BE81-4044-A69C-9A82F646C63D}" dt="2020-10-06T23:36:45.667" v="22239" actId="478"/>
          <ac:spMkLst>
            <pc:docMk/>
            <pc:sldMk cId="4114561837" sldId="763"/>
            <ac:spMk id="3" creationId="{15629E3F-7C80-427E-9F40-99CD67AB2C8C}"/>
          </ac:spMkLst>
        </pc:spChg>
        <pc:spChg chg="add mod">
          <ac:chgData name="Kerry Seitz" userId="f9a415f701e72ce8" providerId="LiveId" clId="{43F46238-BE81-4044-A69C-9A82F646C63D}" dt="2020-10-06T23:53:09.260" v="22731" actId="20577"/>
          <ac:spMkLst>
            <pc:docMk/>
            <pc:sldMk cId="4114561837" sldId="763"/>
            <ac:spMk id="6" creationId="{D0F8447E-7328-4721-9655-BC7908BB3CCF}"/>
          </ac:spMkLst>
        </pc:spChg>
        <pc:spChg chg="add mod">
          <ac:chgData name="Kerry Seitz" userId="f9a415f701e72ce8" providerId="LiveId" clId="{43F46238-BE81-4044-A69C-9A82F646C63D}" dt="2020-10-06T23:52:03.134" v="22665" actId="14100"/>
          <ac:spMkLst>
            <pc:docMk/>
            <pc:sldMk cId="4114561837" sldId="763"/>
            <ac:spMk id="8" creationId="{8EC8258E-F743-460A-ABCC-5F7249289430}"/>
          </ac:spMkLst>
        </pc:spChg>
        <pc:spChg chg="add mod">
          <ac:chgData name="Kerry Seitz" userId="f9a415f701e72ce8" providerId="LiveId" clId="{43F46238-BE81-4044-A69C-9A82F646C63D}" dt="2020-10-06T23:52:30.198" v="22693" actId="122"/>
          <ac:spMkLst>
            <pc:docMk/>
            <pc:sldMk cId="4114561837" sldId="763"/>
            <ac:spMk id="9" creationId="{D7EE2F75-1ED2-44FD-8515-6C8C45212584}"/>
          </ac:spMkLst>
        </pc:spChg>
      </pc:sldChg>
      <pc:sldChg chg="modSp add del mod modNotesTx">
        <pc:chgData name="Kerry Seitz" userId="f9a415f701e72ce8" providerId="LiveId" clId="{43F46238-BE81-4044-A69C-9A82F646C63D}" dt="2020-10-07T00:22:53.283" v="26214" actId="47"/>
        <pc:sldMkLst>
          <pc:docMk/>
          <pc:sldMk cId="93472264" sldId="764"/>
        </pc:sldMkLst>
        <pc:spChg chg="mod">
          <ac:chgData name="Kerry Seitz" userId="f9a415f701e72ce8" providerId="LiveId" clId="{43F46238-BE81-4044-A69C-9A82F646C63D}" dt="2020-10-07T00:21:56.764" v="26197" actId="1076"/>
          <ac:spMkLst>
            <pc:docMk/>
            <pc:sldMk cId="93472264" sldId="764"/>
            <ac:spMk id="2" creationId="{73F27570-3201-4EC4-BA0C-8F9B0A754BD8}"/>
          </ac:spMkLst>
        </pc:spChg>
        <pc:spChg chg="mod">
          <ac:chgData name="Kerry Seitz" userId="f9a415f701e72ce8" providerId="LiveId" clId="{43F46238-BE81-4044-A69C-9A82F646C63D}" dt="2020-10-07T00:22:14.812" v="26205" actId="1036"/>
          <ac:spMkLst>
            <pc:docMk/>
            <pc:sldMk cId="93472264" sldId="764"/>
            <ac:spMk id="6" creationId="{D0F8447E-7328-4721-9655-BC7908BB3CCF}"/>
          </ac:spMkLst>
        </pc:spChg>
        <pc:spChg chg="mod">
          <ac:chgData name="Kerry Seitz" userId="f9a415f701e72ce8" providerId="LiveId" clId="{43F46238-BE81-4044-A69C-9A82F646C63D}" dt="2020-10-07T00:22:14.812" v="26205" actId="1036"/>
          <ac:spMkLst>
            <pc:docMk/>
            <pc:sldMk cId="93472264" sldId="764"/>
            <ac:spMk id="8" creationId="{8EC8258E-F743-460A-ABCC-5F7249289430}"/>
          </ac:spMkLst>
        </pc:spChg>
        <pc:spChg chg="mod">
          <ac:chgData name="Kerry Seitz" userId="f9a415f701e72ce8" providerId="LiveId" clId="{43F46238-BE81-4044-A69C-9A82F646C63D}" dt="2020-10-07T00:22:14.812" v="26205" actId="1036"/>
          <ac:spMkLst>
            <pc:docMk/>
            <pc:sldMk cId="93472264" sldId="764"/>
            <ac:spMk id="9" creationId="{D7EE2F75-1ED2-44FD-8515-6C8C45212584}"/>
          </ac:spMkLst>
        </pc:spChg>
      </pc:sldChg>
      <pc:sldChg chg="addSp delSp modSp add mod modNotesTx">
        <pc:chgData name="Kerry Seitz" userId="f9a415f701e72ce8" providerId="LiveId" clId="{43F46238-BE81-4044-A69C-9A82F646C63D}" dt="2020-10-07T00:48:20.025" v="30037" actId="404"/>
        <pc:sldMkLst>
          <pc:docMk/>
          <pc:sldMk cId="2194338103" sldId="765"/>
        </pc:sldMkLst>
        <pc:spChg chg="add mod">
          <ac:chgData name="Kerry Seitz" userId="f9a415f701e72ce8" providerId="LiveId" clId="{43F46238-BE81-4044-A69C-9A82F646C63D}" dt="2020-10-07T00:20:38.740" v="26091" actId="20577"/>
          <ac:spMkLst>
            <pc:docMk/>
            <pc:sldMk cId="2194338103" sldId="765"/>
            <ac:spMk id="3" creationId="{176D1765-B9F3-45B2-92C0-CD3D4D15784F}"/>
          </ac:spMkLst>
        </pc:spChg>
        <pc:spChg chg="mod">
          <ac:chgData name="Kerry Seitz" userId="f9a415f701e72ce8" providerId="LiveId" clId="{43F46238-BE81-4044-A69C-9A82F646C63D}" dt="2020-10-07T00:48:20.025" v="30037" actId="404"/>
          <ac:spMkLst>
            <pc:docMk/>
            <pc:sldMk cId="2194338103" sldId="765"/>
            <ac:spMk id="4" creationId="{9265D6E4-F286-4A2F-9A47-61068CDE2970}"/>
          </ac:spMkLst>
        </pc:spChg>
        <pc:spChg chg="add mod">
          <ac:chgData name="Kerry Seitz" userId="f9a415f701e72ce8" providerId="LiveId" clId="{43F46238-BE81-4044-A69C-9A82F646C63D}" dt="2020-10-07T00:18:46.829" v="25951" actId="1036"/>
          <ac:spMkLst>
            <pc:docMk/>
            <pc:sldMk cId="2194338103" sldId="765"/>
            <ac:spMk id="5" creationId="{9E351699-D032-4946-B92C-0025AF6C5DC5}"/>
          </ac:spMkLst>
        </pc:spChg>
        <pc:spChg chg="mod">
          <ac:chgData name="Kerry Seitz" userId="f9a415f701e72ce8" providerId="LiveId" clId="{43F46238-BE81-4044-A69C-9A82F646C63D}" dt="2020-10-07T00:18:46.829" v="25951" actId="1036"/>
          <ac:spMkLst>
            <pc:docMk/>
            <pc:sldMk cId="2194338103" sldId="765"/>
            <ac:spMk id="6" creationId="{D0F8447E-7328-4721-9655-BC7908BB3CCF}"/>
          </ac:spMkLst>
        </pc:spChg>
        <pc:spChg chg="del">
          <ac:chgData name="Kerry Seitz" userId="f9a415f701e72ce8" providerId="LiveId" clId="{43F46238-BE81-4044-A69C-9A82F646C63D}" dt="2020-10-07T00:13:03.042" v="25695" actId="478"/>
          <ac:spMkLst>
            <pc:docMk/>
            <pc:sldMk cId="2194338103" sldId="765"/>
            <ac:spMk id="8" creationId="{8EC8258E-F743-460A-ABCC-5F7249289430}"/>
          </ac:spMkLst>
        </pc:spChg>
        <pc:spChg chg="mod">
          <ac:chgData name="Kerry Seitz" userId="f9a415f701e72ce8" providerId="LiveId" clId="{43F46238-BE81-4044-A69C-9A82F646C63D}" dt="2020-10-07T00:18:46.829" v="25951" actId="1036"/>
          <ac:spMkLst>
            <pc:docMk/>
            <pc:sldMk cId="2194338103" sldId="765"/>
            <ac:spMk id="9" creationId="{D7EE2F75-1ED2-44FD-8515-6C8C45212584}"/>
          </ac:spMkLst>
        </pc:spChg>
        <pc:spChg chg="add mod">
          <ac:chgData name="Kerry Seitz" userId="f9a415f701e72ce8" providerId="LiveId" clId="{43F46238-BE81-4044-A69C-9A82F646C63D}" dt="2020-10-07T00:19:55.554" v="26028" actId="20577"/>
          <ac:spMkLst>
            <pc:docMk/>
            <pc:sldMk cId="2194338103" sldId="765"/>
            <ac:spMk id="12" creationId="{070B849B-B8BE-402F-9997-0944EBE8F776}"/>
          </ac:spMkLst>
        </pc:spChg>
        <pc:spChg chg="add mod">
          <ac:chgData name="Kerry Seitz" userId="f9a415f701e72ce8" providerId="LiveId" clId="{43F46238-BE81-4044-A69C-9A82F646C63D}" dt="2020-10-07T00:20:52.992" v="26094" actId="14100"/>
          <ac:spMkLst>
            <pc:docMk/>
            <pc:sldMk cId="2194338103" sldId="765"/>
            <ac:spMk id="14" creationId="{891965B7-0534-405C-9338-814F23CE1A7C}"/>
          </ac:spMkLst>
        </pc:spChg>
      </pc:sldChg>
      <pc:sldChg chg="modSp add mod modNotesTx">
        <pc:chgData name="Kerry Seitz" userId="f9a415f701e72ce8" providerId="LiveId" clId="{43F46238-BE81-4044-A69C-9A82F646C63D}" dt="2020-10-12T00:53:11.707" v="51891" actId="20577"/>
        <pc:sldMkLst>
          <pc:docMk/>
          <pc:sldMk cId="1848525216" sldId="766"/>
        </pc:sldMkLst>
        <pc:spChg chg="mod">
          <ac:chgData name="Kerry Seitz" userId="f9a415f701e72ce8" providerId="LiveId" clId="{43F46238-BE81-4044-A69C-9A82F646C63D}" dt="2020-10-07T00:48:23.461" v="30039" actId="404"/>
          <ac:spMkLst>
            <pc:docMk/>
            <pc:sldMk cId="1848525216" sldId="766"/>
            <ac:spMk id="4" creationId="{9265D6E4-F286-4A2F-9A47-61068CDE2970}"/>
          </ac:spMkLst>
        </pc:spChg>
        <pc:spChg chg="mod">
          <ac:chgData name="Kerry Seitz" userId="f9a415f701e72ce8" providerId="LiveId" clId="{43F46238-BE81-4044-A69C-9A82F646C63D}" dt="2020-10-07T00:21:33.953" v="26192" actId="14100"/>
          <ac:spMkLst>
            <pc:docMk/>
            <pc:sldMk cId="1848525216" sldId="766"/>
            <ac:spMk id="12" creationId="{070B849B-B8BE-402F-9997-0944EBE8F776}"/>
          </ac:spMkLst>
        </pc:spChg>
        <pc:spChg chg="mod">
          <ac:chgData name="Kerry Seitz" userId="f9a415f701e72ce8" providerId="LiveId" clId="{43F46238-BE81-4044-A69C-9A82F646C63D}" dt="2020-10-07T00:21:30.870" v="26191" actId="14100"/>
          <ac:spMkLst>
            <pc:docMk/>
            <pc:sldMk cId="1848525216" sldId="766"/>
            <ac:spMk id="14" creationId="{891965B7-0534-405C-9338-814F23CE1A7C}"/>
          </ac:spMkLst>
        </pc:spChg>
      </pc:sldChg>
      <pc:sldChg chg="addSp delSp modSp add mod modNotesTx">
        <pc:chgData name="Kerry Seitz" userId="f9a415f701e72ce8" providerId="LiveId" clId="{43F46238-BE81-4044-A69C-9A82F646C63D}" dt="2020-10-09T20:38:43.955" v="46367" actId="20577"/>
        <pc:sldMkLst>
          <pc:docMk/>
          <pc:sldMk cId="2745268361" sldId="767"/>
        </pc:sldMkLst>
        <pc:spChg chg="del">
          <ac:chgData name="Kerry Seitz" userId="f9a415f701e72ce8" providerId="LiveId" clId="{43F46238-BE81-4044-A69C-9A82F646C63D}" dt="2020-10-07T00:22:36.060" v="26210" actId="478"/>
          <ac:spMkLst>
            <pc:docMk/>
            <pc:sldMk cId="2745268361" sldId="767"/>
            <ac:spMk id="3" creationId="{176D1765-B9F3-45B2-92C0-CD3D4D15784F}"/>
          </ac:spMkLst>
        </pc:spChg>
        <pc:spChg chg="del">
          <ac:chgData name="Kerry Seitz" userId="f9a415f701e72ce8" providerId="LiveId" clId="{43F46238-BE81-4044-A69C-9A82F646C63D}" dt="2020-10-07T00:22:37.139" v="26211" actId="478"/>
          <ac:spMkLst>
            <pc:docMk/>
            <pc:sldMk cId="2745268361" sldId="767"/>
            <ac:spMk id="5" creationId="{9E351699-D032-4946-B92C-0025AF6C5DC5}"/>
          </ac:spMkLst>
        </pc:spChg>
        <pc:spChg chg="add mod">
          <ac:chgData name="Kerry Seitz" userId="f9a415f701e72ce8" providerId="LiveId" clId="{43F46238-BE81-4044-A69C-9A82F646C63D}" dt="2020-10-07T00:22:47.415" v="26213" actId="14100"/>
          <ac:spMkLst>
            <pc:docMk/>
            <pc:sldMk cId="2745268361" sldId="767"/>
            <ac:spMk id="7" creationId="{B7FFE36A-2536-4B03-A964-9A1552C38E43}"/>
          </ac:spMkLst>
        </pc:spChg>
        <pc:spChg chg="del">
          <ac:chgData name="Kerry Seitz" userId="f9a415f701e72ce8" providerId="LiveId" clId="{43F46238-BE81-4044-A69C-9A82F646C63D}" dt="2020-10-07T00:22:35.230" v="26209" actId="478"/>
          <ac:spMkLst>
            <pc:docMk/>
            <pc:sldMk cId="2745268361" sldId="767"/>
            <ac:spMk id="12" creationId="{070B849B-B8BE-402F-9997-0944EBE8F776}"/>
          </ac:spMkLst>
        </pc:spChg>
        <pc:spChg chg="del">
          <ac:chgData name="Kerry Seitz" userId="f9a415f701e72ce8" providerId="LiveId" clId="{43F46238-BE81-4044-A69C-9A82F646C63D}" dt="2020-10-07T00:22:34.573" v="26208" actId="478"/>
          <ac:spMkLst>
            <pc:docMk/>
            <pc:sldMk cId="2745268361" sldId="767"/>
            <ac:spMk id="14" creationId="{891965B7-0534-405C-9338-814F23CE1A7C}"/>
          </ac:spMkLst>
        </pc:spChg>
      </pc:sldChg>
      <pc:sldChg chg="addSp delSp modSp add mod modAnim modNotesTx">
        <pc:chgData name="Kerry Seitz" userId="f9a415f701e72ce8" providerId="LiveId" clId="{43F46238-BE81-4044-A69C-9A82F646C63D}" dt="2020-10-09T20:37:58.720" v="46361" actId="20577"/>
        <pc:sldMkLst>
          <pc:docMk/>
          <pc:sldMk cId="882377834" sldId="768"/>
        </pc:sldMkLst>
        <pc:spChg chg="del">
          <ac:chgData name="Kerry Seitz" userId="f9a415f701e72ce8" providerId="LiveId" clId="{43F46238-BE81-4044-A69C-9A82F646C63D}" dt="2020-10-07T00:23:10.742" v="26220" actId="478"/>
          <ac:spMkLst>
            <pc:docMk/>
            <pc:sldMk cId="882377834" sldId="768"/>
            <ac:spMk id="7" creationId="{B7FFE36A-2536-4B03-A964-9A1552C38E43}"/>
          </ac:spMkLst>
        </pc:spChg>
        <pc:spChg chg="add mod">
          <ac:chgData name="Kerry Seitz" userId="f9a415f701e72ce8" providerId="LiveId" clId="{43F46238-BE81-4044-A69C-9A82F646C63D}" dt="2020-10-07T00:23:11.604" v="26221"/>
          <ac:spMkLst>
            <pc:docMk/>
            <pc:sldMk cId="882377834" sldId="768"/>
            <ac:spMk id="8" creationId="{5B5FC8FF-792E-4C5B-9741-B2D5D1648D1B}"/>
          </ac:spMkLst>
        </pc:spChg>
      </pc:sldChg>
      <pc:sldChg chg="delSp modSp add mod modNotesTx">
        <pc:chgData name="Kerry Seitz" userId="f9a415f701e72ce8" providerId="LiveId" clId="{43F46238-BE81-4044-A69C-9A82F646C63D}" dt="2020-10-12T00:15:19.819" v="51865" actId="20577"/>
        <pc:sldMkLst>
          <pc:docMk/>
          <pc:sldMk cId="3124144588" sldId="769"/>
        </pc:sldMkLst>
        <pc:spChg chg="mod">
          <ac:chgData name="Kerry Seitz" userId="f9a415f701e72ce8" providerId="LiveId" clId="{43F46238-BE81-4044-A69C-9A82F646C63D}" dt="2020-10-07T00:48:16.225" v="30035" actId="404"/>
          <ac:spMkLst>
            <pc:docMk/>
            <pc:sldMk cId="3124144588" sldId="769"/>
            <ac:spMk id="4" creationId="{9265D6E4-F286-4A2F-9A47-61068CDE2970}"/>
          </ac:spMkLst>
        </pc:spChg>
        <pc:spChg chg="del">
          <ac:chgData name="Kerry Seitz" userId="f9a415f701e72ce8" providerId="LiveId" clId="{43F46238-BE81-4044-A69C-9A82F646C63D}" dt="2020-10-07T00:23:42.307" v="26225" actId="478"/>
          <ac:spMkLst>
            <pc:docMk/>
            <pc:sldMk cId="3124144588" sldId="769"/>
            <ac:spMk id="12" creationId="{070B849B-B8BE-402F-9997-0944EBE8F776}"/>
          </ac:spMkLst>
        </pc:spChg>
        <pc:spChg chg="del">
          <ac:chgData name="Kerry Seitz" userId="f9a415f701e72ce8" providerId="LiveId" clId="{43F46238-BE81-4044-A69C-9A82F646C63D}" dt="2020-10-07T00:23:41.640" v="26224" actId="478"/>
          <ac:spMkLst>
            <pc:docMk/>
            <pc:sldMk cId="3124144588" sldId="769"/>
            <ac:spMk id="14" creationId="{891965B7-0534-405C-9338-814F23CE1A7C}"/>
          </ac:spMkLst>
        </pc:spChg>
      </pc:sldChg>
      <pc:sldChg chg="modSp new mod ord modAnim modNotesTx">
        <pc:chgData name="Kerry Seitz" userId="f9a415f701e72ce8" providerId="LiveId" clId="{43F46238-BE81-4044-A69C-9A82F646C63D}" dt="2020-10-09T22:44:33.417" v="48753" actId="20577"/>
        <pc:sldMkLst>
          <pc:docMk/>
          <pc:sldMk cId="3403263051" sldId="770"/>
        </pc:sldMkLst>
        <pc:spChg chg="mod">
          <ac:chgData name="Kerry Seitz" userId="f9a415f701e72ce8" providerId="LiveId" clId="{43F46238-BE81-4044-A69C-9A82F646C63D}" dt="2020-10-07T00:45:35.568" v="30020" actId="20577"/>
          <ac:spMkLst>
            <pc:docMk/>
            <pc:sldMk cId="3403263051" sldId="770"/>
            <ac:spMk id="2" creationId="{1E104A78-A1DC-41EE-93FE-2DDEEED81784}"/>
          </ac:spMkLst>
        </pc:spChg>
        <pc:spChg chg="mod">
          <ac:chgData name="Kerry Seitz" userId="f9a415f701e72ce8" providerId="LiveId" clId="{43F46238-BE81-4044-A69C-9A82F646C63D}" dt="2020-10-07T01:10:38.200" v="31090" actId="27636"/>
          <ac:spMkLst>
            <pc:docMk/>
            <pc:sldMk cId="3403263051" sldId="770"/>
            <ac:spMk id="3" creationId="{BA45DF84-0DDF-4814-9EE3-7DC6582CD198}"/>
          </ac:spMkLst>
        </pc:spChg>
        <pc:spChg chg="mod">
          <ac:chgData name="Kerry Seitz" userId="f9a415f701e72ce8" providerId="LiveId" clId="{43F46238-BE81-4044-A69C-9A82F646C63D}" dt="2020-10-07T00:48:26.559" v="30041" actId="404"/>
          <ac:spMkLst>
            <pc:docMk/>
            <pc:sldMk cId="3403263051" sldId="770"/>
            <ac:spMk id="4" creationId="{0D3B397E-4AB6-487C-8F4B-1CE2E6319A8D}"/>
          </ac:spMkLst>
        </pc:spChg>
      </pc:sldChg>
      <pc:sldChg chg="addSp delSp modSp add mod ord delAnim modAnim modNotesTx">
        <pc:chgData name="Kerry Seitz" userId="f9a415f701e72ce8" providerId="LiveId" clId="{43F46238-BE81-4044-A69C-9A82F646C63D}" dt="2020-10-09T20:47:17.293" v="47864" actId="20577"/>
        <pc:sldMkLst>
          <pc:docMk/>
          <pc:sldMk cId="3500067144" sldId="771"/>
        </pc:sldMkLst>
        <pc:spChg chg="mod">
          <ac:chgData name="Kerry Seitz" userId="f9a415f701e72ce8" providerId="LiveId" clId="{43F46238-BE81-4044-A69C-9A82F646C63D}" dt="2020-10-07T00:42:12.087" v="29315" actId="14100"/>
          <ac:spMkLst>
            <pc:docMk/>
            <pc:sldMk cId="3500067144" sldId="771"/>
            <ac:spMk id="2" creationId="{7D08B8F1-375B-4782-995A-5D749F91BF8C}"/>
          </ac:spMkLst>
        </pc:spChg>
        <pc:spChg chg="mod">
          <ac:chgData name="Kerry Seitz" userId="f9a415f701e72ce8" providerId="LiveId" clId="{43F46238-BE81-4044-A69C-9A82F646C63D}" dt="2020-10-07T00:48:34.377" v="30043" actId="404"/>
          <ac:spMkLst>
            <pc:docMk/>
            <pc:sldMk cId="3500067144" sldId="771"/>
            <ac:spMk id="5" creationId="{00000000-0000-0000-0000-000000000000}"/>
          </ac:spMkLst>
        </pc:spChg>
        <pc:spChg chg="mod">
          <ac:chgData name="Kerry Seitz" userId="f9a415f701e72ce8" providerId="LiveId" clId="{43F46238-BE81-4044-A69C-9A82F646C63D}" dt="2020-10-07T00:40:01.155" v="29219" actId="20577"/>
          <ac:spMkLst>
            <pc:docMk/>
            <pc:sldMk cId="3500067144" sldId="771"/>
            <ac:spMk id="6" creationId="{00000000-0000-0000-0000-000000000000}"/>
          </ac:spMkLst>
        </pc:spChg>
        <pc:spChg chg="mod">
          <ac:chgData name="Kerry Seitz" userId="f9a415f701e72ce8" providerId="LiveId" clId="{43F46238-BE81-4044-A69C-9A82F646C63D}" dt="2020-10-07T01:13:32.178" v="31815" actId="20577"/>
          <ac:spMkLst>
            <pc:docMk/>
            <pc:sldMk cId="3500067144" sldId="771"/>
            <ac:spMk id="10" creationId="{891BF4A6-5F56-479C-8121-43272E2BE938}"/>
          </ac:spMkLst>
        </pc:spChg>
        <pc:spChg chg="del">
          <ac:chgData name="Kerry Seitz" userId="f9a415f701e72ce8" providerId="LiveId" clId="{43F46238-BE81-4044-A69C-9A82F646C63D}" dt="2020-10-07T00:39:20.075" v="29211" actId="478"/>
          <ac:spMkLst>
            <pc:docMk/>
            <pc:sldMk cId="3500067144" sldId="771"/>
            <ac:spMk id="11" creationId="{554467CB-4A83-40BD-B994-60645BF30F36}"/>
          </ac:spMkLst>
        </pc:spChg>
        <pc:spChg chg="add del">
          <ac:chgData name="Kerry Seitz" userId="f9a415f701e72ce8" providerId="LiveId" clId="{43F46238-BE81-4044-A69C-9A82F646C63D}" dt="2020-10-07T00:41:38.902" v="29263" actId="22"/>
          <ac:spMkLst>
            <pc:docMk/>
            <pc:sldMk cId="3500067144" sldId="771"/>
            <ac:spMk id="12" creationId="{B338D3C7-067C-4144-8BDA-68B9D5AB36F0}"/>
          </ac:spMkLst>
        </pc:spChg>
        <pc:spChg chg="del mod">
          <ac:chgData name="Kerry Seitz" userId="f9a415f701e72ce8" providerId="LiveId" clId="{43F46238-BE81-4044-A69C-9A82F646C63D}" dt="2020-10-07T01:25:37.414" v="33973" actId="478"/>
          <ac:spMkLst>
            <pc:docMk/>
            <pc:sldMk cId="3500067144" sldId="771"/>
            <ac:spMk id="13" creationId="{A071BC7A-FCA5-43CB-A2A3-A198EE17997D}"/>
          </ac:spMkLst>
        </pc:spChg>
        <pc:spChg chg="del">
          <ac:chgData name="Kerry Seitz" userId="f9a415f701e72ce8" providerId="LiveId" clId="{43F46238-BE81-4044-A69C-9A82F646C63D}" dt="2020-10-07T00:39:19.294" v="29210" actId="478"/>
          <ac:spMkLst>
            <pc:docMk/>
            <pc:sldMk cId="3500067144" sldId="771"/>
            <ac:spMk id="14" creationId="{4F6099BA-87B2-4E07-B546-D0C032A7D457}"/>
          </ac:spMkLst>
        </pc:spChg>
        <pc:spChg chg="del mod">
          <ac:chgData name="Kerry Seitz" userId="f9a415f701e72ce8" providerId="LiveId" clId="{43F46238-BE81-4044-A69C-9A82F646C63D}" dt="2020-10-07T01:25:39.222" v="33975" actId="478"/>
          <ac:spMkLst>
            <pc:docMk/>
            <pc:sldMk cId="3500067144" sldId="771"/>
            <ac:spMk id="15" creationId="{C2446AB7-81F6-4443-9C78-89F5DFF1527A}"/>
          </ac:spMkLst>
        </pc:spChg>
      </pc:sldChg>
      <pc:sldChg chg="modSp add del mod modNotesTx">
        <pc:chgData name="Kerry Seitz" userId="f9a415f701e72ce8" providerId="LiveId" clId="{43F46238-BE81-4044-A69C-9A82F646C63D}" dt="2020-10-07T01:28:33.742" v="34156" actId="47"/>
        <pc:sldMkLst>
          <pc:docMk/>
          <pc:sldMk cId="2306749172" sldId="772"/>
        </pc:sldMkLst>
        <pc:spChg chg="mod">
          <ac:chgData name="Kerry Seitz" userId="f9a415f701e72ce8" providerId="LiveId" clId="{43F46238-BE81-4044-A69C-9A82F646C63D}" dt="2020-10-07T00:49:13.754" v="30063" actId="14100"/>
          <ac:spMkLst>
            <pc:docMk/>
            <pc:sldMk cId="2306749172" sldId="772"/>
            <ac:spMk id="2" creationId="{7D08B8F1-375B-4782-995A-5D749F91BF8C}"/>
          </ac:spMkLst>
        </pc:spChg>
        <pc:spChg chg="mod">
          <ac:chgData name="Kerry Seitz" userId="f9a415f701e72ce8" providerId="LiveId" clId="{43F46238-BE81-4044-A69C-9A82F646C63D}" dt="2020-10-07T00:49:18.058" v="30064" actId="404"/>
          <ac:spMkLst>
            <pc:docMk/>
            <pc:sldMk cId="2306749172" sldId="772"/>
            <ac:spMk id="5" creationId="{00000000-0000-0000-0000-000000000000}"/>
          </ac:spMkLst>
        </pc:spChg>
        <pc:spChg chg="mod">
          <ac:chgData name="Kerry Seitz" userId="f9a415f701e72ce8" providerId="LiveId" clId="{43F46238-BE81-4044-A69C-9A82F646C63D}" dt="2020-10-07T00:49:13.754" v="30063" actId="14100"/>
          <ac:spMkLst>
            <pc:docMk/>
            <pc:sldMk cId="2306749172" sldId="772"/>
            <ac:spMk id="6" creationId="{00000000-0000-0000-0000-000000000000}"/>
          </ac:spMkLst>
        </pc:spChg>
        <pc:spChg chg="mod">
          <ac:chgData name="Kerry Seitz" userId="f9a415f701e72ce8" providerId="LiveId" clId="{43F46238-BE81-4044-A69C-9A82F646C63D}" dt="2020-10-07T00:49:13.754" v="30063" actId="14100"/>
          <ac:spMkLst>
            <pc:docMk/>
            <pc:sldMk cId="2306749172" sldId="772"/>
            <ac:spMk id="10" creationId="{891BF4A6-5F56-479C-8121-43272E2BE938}"/>
          </ac:spMkLst>
        </pc:spChg>
        <pc:spChg chg="mod">
          <ac:chgData name="Kerry Seitz" userId="f9a415f701e72ce8" providerId="LiveId" clId="{43F46238-BE81-4044-A69C-9A82F646C63D}" dt="2020-10-07T00:49:13.754" v="30063" actId="14100"/>
          <ac:spMkLst>
            <pc:docMk/>
            <pc:sldMk cId="2306749172" sldId="772"/>
            <ac:spMk id="11" creationId="{554467CB-4A83-40BD-B994-60645BF30F36}"/>
          </ac:spMkLst>
        </pc:spChg>
        <pc:spChg chg="mod">
          <ac:chgData name="Kerry Seitz" userId="f9a415f701e72ce8" providerId="LiveId" clId="{43F46238-BE81-4044-A69C-9A82F646C63D}" dt="2020-10-07T00:49:13.754" v="30063" actId="14100"/>
          <ac:spMkLst>
            <pc:docMk/>
            <pc:sldMk cId="2306749172" sldId="772"/>
            <ac:spMk id="13" creationId="{A071BC7A-FCA5-43CB-A2A3-A198EE17997D}"/>
          </ac:spMkLst>
        </pc:spChg>
        <pc:spChg chg="mod">
          <ac:chgData name="Kerry Seitz" userId="f9a415f701e72ce8" providerId="LiveId" clId="{43F46238-BE81-4044-A69C-9A82F646C63D}" dt="2020-10-07T00:49:13.754" v="30063" actId="14100"/>
          <ac:spMkLst>
            <pc:docMk/>
            <pc:sldMk cId="2306749172" sldId="772"/>
            <ac:spMk id="14" creationId="{4F6099BA-87B2-4E07-B546-D0C032A7D457}"/>
          </ac:spMkLst>
        </pc:spChg>
        <pc:spChg chg="mod">
          <ac:chgData name="Kerry Seitz" userId="f9a415f701e72ce8" providerId="LiveId" clId="{43F46238-BE81-4044-A69C-9A82F646C63D}" dt="2020-10-07T00:49:13.754" v="30063" actId="14100"/>
          <ac:spMkLst>
            <pc:docMk/>
            <pc:sldMk cId="2306749172" sldId="772"/>
            <ac:spMk id="15" creationId="{C2446AB7-81F6-4443-9C78-89F5DFF1527A}"/>
          </ac:spMkLst>
        </pc:spChg>
      </pc:sldChg>
      <pc:sldChg chg="addSp delSp modSp add mod addAnim delAnim modAnim modNotesTx">
        <pc:chgData name="Kerry Seitz" userId="f9a415f701e72ce8" providerId="LiveId" clId="{43F46238-BE81-4044-A69C-9A82F646C63D}" dt="2020-10-07T01:31:41.009" v="34203" actId="14100"/>
        <pc:sldMkLst>
          <pc:docMk/>
          <pc:sldMk cId="2500324546" sldId="773"/>
        </pc:sldMkLst>
        <pc:spChg chg="add del mod">
          <ac:chgData name="Kerry Seitz" userId="f9a415f701e72ce8" providerId="LiveId" clId="{43F46238-BE81-4044-A69C-9A82F646C63D}" dt="2020-10-07T01:28:55.633" v="34165" actId="478"/>
          <ac:spMkLst>
            <pc:docMk/>
            <pc:sldMk cId="2500324546" sldId="773"/>
            <ac:spMk id="2" creationId="{7D08B8F1-375B-4782-995A-5D749F91BF8C}"/>
          </ac:spMkLst>
        </pc:spChg>
        <pc:spChg chg="add del mod">
          <ac:chgData name="Kerry Seitz" userId="f9a415f701e72ce8" providerId="LiveId" clId="{43F46238-BE81-4044-A69C-9A82F646C63D}" dt="2020-10-07T01:26:14.438" v="33980" actId="478"/>
          <ac:spMkLst>
            <pc:docMk/>
            <pc:sldMk cId="2500324546" sldId="773"/>
            <ac:spMk id="8" creationId="{B497E3C2-3358-48F9-B928-129B9FCDAE12}"/>
          </ac:spMkLst>
        </pc:spChg>
        <pc:spChg chg="add del mod">
          <ac:chgData name="Kerry Seitz" userId="f9a415f701e72ce8" providerId="LiveId" clId="{43F46238-BE81-4044-A69C-9A82F646C63D}" dt="2020-10-07T01:28:57.196" v="34167" actId="478"/>
          <ac:spMkLst>
            <pc:docMk/>
            <pc:sldMk cId="2500324546" sldId="773"/>
            <ac:spMk id="9" creationId="{A99C2349-A608-4329-B7BA-A7850E65415E}"/>
          </ac:spMkLst>
        </pc:spChg>
        <pc:spChg chg="add del">
          <ac:chgData name="Kerry Seitz" userId="f9a415f701e72ce8" providerId="LiveId" clId="{43F46238-BE81-4044-A69C-9A82F646C63D}" dt="2020-10-07T01:28:56.702" v="34166" actId="478"/>
          <ac:spMkLst>
            <pc:docMk/>
            <pc:sldMk cId="2500324546" sldId="773"/>
            <ac:spMk id="10" creationId="{891BF4A6-5F56-479C-8121-43272E2BE938}"/>
          </ac:spMkLst>
        </pc:spChg>
        <pc:spChg chg="add del mod">
          <ac:chgData name="Kerry Seitz" userId="f9a415f701e72ce8" providerId="LiveId" clId="{43F46238-BE81-4044-A69C-9A82F646C63D}" dt="2020-10-07T01:31:41.009" v="34203" actId="14100"/>
          <ac:spMkLst>
            <pc:docMk/>
            <pc:sldMk cId="2500324546" sldId="773"/>
            <ac:spMk id="11" creationId="{B130BCAE-F7D1-46DA-9E1B-8D34D8AB0C47}"/>
          </ac:spMkLst>
        </pc:spChg>
        <pc:spChg chg="mod">
          <ac:chgData name="Kerry Seitz" userId="f9a415f701e72ce8" providerId="LiveId" clId="{43F46238-BE81-4044-A69C-9A82F646C63D}" dt="2020-10-07T01:31:35.466" v="34202" actId="404"/>
          <ac:spMkLst>
            <pc:docMk/>
            <pc:sldMk cId="2500324546" sldId="773"/>
            <ac:spMk id="15" creationId="{C2446AB7-81F6-4443-9C78-89F5DFF1527A}"/>
          </ac:spMkLst>
        </pc:spChg>
      </pc:sldChg>
      <pc:sldChg chg="modSp add del modAnim">
        <pc:chgData name="Kerry Seitz" userId="f9a415f701e72ce8" providerId="LiveId" clId="{43F46238-BE81-4044-A69C-9A82F646C63D}" dt="2020-10-07T01:34:55.011" v="34233" actId="47"/>
        <pc:sldMkLst>
          <pc:docMk/>
          <pc:sldMk cId="1871182643" sldId="774"/>
        </pc:sldMkLst>
        <pc:spChg chg="mod">
          <ac:chgData name="Kerry Seitz" userId="f9a415f701e72ce8" providerId="LiveId" clId="{43F46238-BE81-4044-A69C-9A82F646C63D}" dt="2020-10-07T01:31:02.486" v="34191" actId="6549"/>
          <ac:spMkLst>
            <pc:docMk/>
            <pc:sldMk cId="1871182643" sldId="774"/>
            <ac:spMk id="10" creationId="{891BF4A6-5F56-479C-8121-43272E2BE938}"/>
          </ac:spMkLst>
        </pc:spChg>
        <pc:spChg chg="mod">
          <ac:chgData name="Kerry Seitz" userId="f9a415f701e72ce8" providerId="LiveId" clId="{43F46238-BE81-4044-A69C-9A82F646C63D}" dt="2020-10-07T01:31:56.363" v="34204" actId="255"/>
          <ac:spMkLst>
            <pc:docMk/>
            <pc:sldMk cId="1871182643" sldId="774"/>
            <ac:spMk id="15" creationId="{C2446AB7-81F6-4443-9C78-89F5DFF1527A}"/>
          </ac:spMkLst>
        </pc:spChg>
      </pc:sldChg>
      <pc:sldChg chg="addSp delSp modSp add mod modTransition delAnim modAnim modNotesTx">
        <pc:chgData name="Kerry Seitz" userId="f9a415f701e72ce8" providerId="LiveId" clId="{43F46238-BE81-4044-A69C-9A82F646C63D}" dt="2020-10-07T19:54:01.074" v="46209"/>
        <pc:sldMkLst>
          <pc:docMk/>
          <pc:sldMk cId="1405161556" sldId="775"/>
        </pc:sldMkLst>
        <pc:spChg chg="del mod">
          <ac:chgData name="Kerry Seitz" userId="f9a415f701e72ce8" providerId="LiveId" clId="{43F46238-BE81-4044-A69C-9A82F646C63D}" dt="2020-10-07T01:42:32.260" v="34361" actId="478"/>
          <ac:spMkLst>
            <pc:docMk/>
            <pc:sldMk cId="1405161556" sldId="775"/>
            <ac:spMk id="2" creationId="{7D08B8F1-375B-4782-995A-5D749F91BF8C}"/>
          </ac:spMkLst>
        </pc:spChg>
        <pc:spChg chg="add mod">
          <ac:chgData name="Kerry Seitz" userId="f9a415f701e72ce8" providerId="LiveId" clId="{43F46238-BE81-4044-A69C-9A82F646C63D}" dt="2020-10-07T01:40:57.024" v="34312" actId="14100"/>
          <ac:spMkLst>
            <pc:docMk/>
            <pc:sldMk cId="1405161556" sldId="775"/>
            <ac:spMk id="3" creationId="{336726E4-D709-4F95-A2EE-ADD4F524A0CB}"/>
          </ac:spMkLst>
        </pc:spChg>
        <pc:spChg chg="add del">
          <ac:chgData name="Kerry Seitz" userId="f9a415f701e72ce8" providerId="LiveId" clId="{43F46238-BE81-4044-A69C-9A82F646C63D}" dt="2020-10-07T01:40:20.961" v="34289" actId="22"/>
          <ac:spMkLst>
            <pc:docMk/>
            <pc:sldMk cId="1405161556" sldId="775"/>
            <ac:spMk id="4" creationId="{1DAF94FC-7184-455A-BDAC-B30432D126C9}"/>
          </ac:spMkLst>
        </pc:spChg>
        <pc:spChg chg="del">
          <ac:chgData name="Kerry Seitz" userId="f9a415f701e72ce8" providerId="LiveId" clId="{43F46238-BE81-4044-A69C-9A82F646C63D}" dt="2020-10-07T01:43:00.118" v="34366" actId="478"/>
          <ac:spMkLst>
            <pc:docMk/>
            <pc:sldMk cId="1405161556" sldId="775"/>
            <ac:spMk id="6" creationId="{00000000-0000-0000-0000-000000000000}"/>
          </ac:spMkLst>
        </pc:spChg>
        <pc:spChg chg="add mod">
          <ac:chgData name="Kerry Seitz" userId="f9a415f701e72ce8" providerId="LiveId" clId="{43F46238-BE81-4044-A69C-9A82F646C63D}" dt="2020-10-07T01:52:57.423" v="35531" actId="20577"/>
          <ac:spMkLst>
            <pc:docMk/>
            <pc:sldMk cId="1405161556" sldId="775"/>
            <ac:spMk id="7" creationId="{8ABF3365-380E-4D40-96F2-670FE865964A}"/>
          </ac:spMkLst>
        </pc:spChg>
        <pc:spChg chg="add mod">
          <ac:chgData name="Kerry Seitz" userId="f9a415f701e72ce8" providerId="LiveId" clId="{43F46238-BE81-4044-A69C-9A82F646C63D}" dt="2020-10-07T01:41:17.495" v="34327" actId="20577"/>
          <ac:spMkLst>
            <pc:docMk/>
            <pc:sldMk cId="1405161556" sldId="775"/>
            <ac:spMk id="8" creationId="{2AA8588D-C1DF-421A-94A8-39A6BBD1E63B}"/>
          </ac:spMkLst>
        </pc:spChg>
        <pc:spChg chg="del">
          <ac:chgData name="Kerry Seitz" userId="f9a415f701e72ce8" providerId="LiveId" clId="{43F46238-BE81-4044-A69C-9A82F646C63D}" dt="2020-10-07T01:30:42.523" v="34186" actId="478"/>
          <ac:spMkLst>
            <pc:docMk/>
            <pc:sldMk cId="1405161556" sldId="775"/>
            <ac:spMk id="9" creationId="{A99C2349-A608-4329-B7BA-A7850E65415E}"/>
          </ac:spMkLst>
        </pc:spChg>
        <pc:spChg chg="del">
          <ac:chgData name="Kerry Seitz" userId="f9a415f701e72ce8" providerId="LiveId" clId="{43F46238-BE81-4044-A69C-9A82F646C63D}" dt="2020-10-07T01:32:15.326" v="34214" actId="478"/>
          <ac:spMkLst>
            <pc:docMk/>
            <pc:sldMk cId="1405161556" sldId="775"/>
            <ac:spMk id="10" creationId="{891BF4A6-5F56-479C-8121-43272E2BE938}"/>
          </ac:spMkLst>
        </pc:spChg>
        <pc:spChg chg="del mod">
          <ac:chgData name="Kerry Seitz" userId="f9a415f701e72ce8" providerId="LiveId" clId="{43F46238-BE81-4044-A69C-9A82F646C63D}" dt="2020-10-07T01:30:47.407" v="34189" actId="478"/>
          <ac:spMkLst>
            <pc:docMk/>
            <pc:sldMk cId="1405161556" sldId="775"/>
            <ac:spMk id="11" creationId="{B130BCAE-F7D1-46DA-9E1B-8D34D8AB0C47}"/>
          </ac:spMkLst>
        </pc:spChg>
        <pc:spChg chg="add mod">
          <ac:chgData name="Kerry Seitz" userId="f9a415f701e72ce8" providerId="LiveId" clId="{43F46238-BE81-4044-A69C-9A82F646C63D}" dt="2020-10-07T01:43:37.788" v="34375" actId="1076"/>
          <ac:spMkLst>
            <pc:docMk/>
            <pc:sldMk cId="1405161556" sldId="775"/>
            <ac:spMk id="12" creationId="{B15F652E-6DE4-4AB5-A23A-DB013739B979}"/>
          </ac:spMkLst>
        </pc:spChg>
        <pc:spChg chg="del">
          <ac:chgData name="Kerry Seitz" userId="f9a415f701e72ce8" providerId="LiveId" clId="{43F46238-BE81-4044-A69C-9A82F646C63D}" dt="2020-10-07T01:32:23.966" v="34216" actId="478"/>
          <ac:spMkLst>
            <pc:docMk/>
            <pc:sldMk cId="1405161556" sldId="775"/>
            <ac:spMk id="13" creationId="{A071BC7A-FCA5-43CB-A2A3-A198EE17997D}"/>
          </ac:spMkLst>
        </pc:spChg>
        <pc:spChg chg="mod ord">
          <ac:chgData name="Kerry Seitz" userId="f9a415f701e72ce8" providerId="LiveId" clId="{43F46238-BE81-4044-A69C-9A82F646C63D}" dt="2020-10-07T01:42:53.365" v="34364" actId="12789"/>
          <ac:spMkLst>
            <pc:docMk/>
            <pc:sldMk cId="1405161556" sldId="775"/>
            <ac:spMk id="15" creationId="{C2446AB7-81F6-4443-9C78-89F5DFF1527A}"/>
          </ac:spMkLst>
        </pc:spChg>
        <pc:spChg chg="add mod">
          <ac:chgData name="Kerry Seitz" userId="f9a415f701e72ce8" providerId="LiveId" clId="{43F46238-BE81-4044-A69C-9A82F646C63D}" dt="2020-10-07T01:42:53.365" v="34364" actId="12789"/>
          <ac:spMkLst>
            <pc:docMk/>
            <pc:sldMk cId="1405161556" sldId="775"/>
            <ac:spMk id="20" creationId="{39C51684-850B-4099-A9DE-270A3232C904}"/>
          </ac:spMkLst>
        </pc:spChg>
        <pc:spChg chg="add mod">
          <ac:chgData name="Kerry Seitz" userId="f9a415f701e72ce8" providerId="LiveId" clId="{43F46238-BE81-4044-A69C-9A82F646C63D}" dt="2020-10-07T01:43:43.405" v="34376" actId="1076"/>
          <ac:spMkLst>
            <pc:docMk/>
            <pc:sldMk cId="1405161556" sldId="775"/>
            <ac:spMk id="22" creationId="{8B365888-CA0D-4F52-B6B4-9B369B359C08}"/>
          </ac:spMkLst>
        </pc:spChg>
        <pc:spChg chg="add del mod">
          <ac:chgData name="Kerry Seitz" userId="f9a415f701e72ce8" providerId="LiveId" clId="{43F46238-BE81-4044-A69C-9A82F646C63D}" dt="2020-10-07T01:43:01.884" v="34367" actId="478"/>
          <ac:spMkLst>
            <pc:docMk/>
            <pc:sldMk cId="1405161556" sldId="775"/>
            <ac:spMk id="33" creationId="{C5A44AA5-585F-450D-89B2-B194F959ED7B}"/>
          </ac:spMkLst>
        </pc:spChg>
        <pc:spChg chg="add mod">
          <ac:chgData name="Kerry Seitz" userId="f9a415f701e72ce8" providerId="LiveId" clId="{43F46238-BE81-4044-A69C-9A82F646C63D}" dt="2020-10-07T01:44:22.900" v="34405" actId="688"/>
          <ac:spMkLst>
            <pc:docMk/>
            <pc:sldMk cId="1405161556" sldId="775"/>
            <ac:spMk id="42" creationId="{C66D0733-9232-402D-A1FA-AEA987C5EF2D}"/>
          </ac:spMkLst>
        </pc:spChg>
        <pc:spChg chg="add mod">
          <ac:chgData name="Kerry Seitz" userId="f9a415f701e72ce8" providerId="LiveId" clId="{43F46238-BE81-4044-A69C-9A82F646C63D}" dt="2020-10-07T01:44:42.640" v="34419" actId="20577"/>
          <ac:spMkLst>
            <pc:docMk/>
            <pc:sldMk cId="1405161556" sldId="775"/>
            <ac:spMk id="44" creationId="{69112A99-9A12-46F0-BC63-AA1053A0E0DF}"/>
          </ac:spMkLst>
        </pc:spChg>
        <pc:spChg chg="add mod">
          <ac:chgData name="Kerry Seitz" userId="f9a415f701e72ce8" providerId="LiveId" clId="{43F46238-BE81-4044-A69C-9A82F646C63D}" dt="2020-10-07T01:44:54.373" v="34428" actId="688"/>
          <ac:spMkLst>
            <pc:docMk/>
            <pc:sldMk cId="1405161556" sldId="775"/>
            <ac:spMk id="46" creationId="{48656846-67A9-472A-8E49-993A8FA263F7}"/>
          </ac:spMkLst>
        </pc:spChg>
        <pc:cxnChg chg="add mod">
          <ac:chgData name="Kerry Seitz" userId="f9a415f701e72ce8" providerId="LiveId" clId="{43F46238-BE81-4044-A69C-9A82F646C63D}" dt="2020-10-07T01:43:48.405" v="34378" actId="14100"/>
          <ac:cxnSpMkLst>
            <pc:docMk/>
            <pc:sldMk cId="1405161556" sldId="775"/>
            <ac:cxnSpMk id="23" creationId="{AFE0865E-701E-40D6-92F6-0C6A17D863A6}"/>
          </ac:cxnSpMkLst>
        </pc:cxnChg>
        <pc:cxnChg chg="add mod">
          <ac:chgData name="Kerry Seitz" userId="f9a415f701e72ce8" providerId="LiveId" clId="{43F46238-BE81-4044-A69C-9A82F646C63D}" dt="2020-10-07T01:42:53.365" v="34364" actId="12789"/>
          <ac:cxnSpMkLst>
            <pc:docMk/>
            <pc:sldMk cId="1405161556" sldId="775"/>
            <ac:cxnSpMk id="26" creationId="{40930D91-C3E7-424D-A443-BD197EE94B68}"/>
          </ac:cxnSpMkLst>
        </pc:cxnChg>
        <pc:cxnChg chg="add mod">
          <ac:chgData name="Kerry Seitz" userId="f9a415f701e72ce8" providerId="LiveId" clId="{43F46238-BE81-4044-A69C-9A82F646C63D}" dt="2020-10-07T01:43:45.936" v="34377" actId="14100"/>
          <ac:cxnSpMkLst>
            <pc:docMk/>
            <pc:sldMk cId="1405161556" sldId="775"/>
            <ac:cxnSpMk id="28" creationId="{4C478AD6-7B1F-4C88-962E-6A6973F33B44}"/>
          </ac:cxnSpMkLst>
        </pc:cxnChg>
        <pc:cxnChg chg="add mod">
          <ac:chgData name="Kerry Seitz" userId="f9a415f701e72ce8" providerId="LiveId" clId="{43F46238-BE81-4044-A69C-9A82F646C63D}" dt="2020-10-07T01:45:03.459" v="34432" actId="14100"/>
          <ac:cxnSpMkLst>
            <pc:docMk/>
            <pc:sldMk cId="1405161556" sldId="775"/>
            <ac:cxnSpMk id="47" creationId="{953179F7-9180-41E3-B57B-669BC9A1D5B9}"/>
          </ac:cxnSpMkLst>
        </pc:cxnChg>
        <pc:cxnChg chg="add mod">
          <ac:chgData name="Kerry Seitz" userId="f9a415f701e72ce8" providerId="LiveId" clId="{43F46238-BE81-4044-A69C-9A82F646C63D}" dt="2020-10-07T01:45:07.901" v="34435" actId="14100"/>
          <ac:cxnSpMkLst>
            <pc:docMk/>
            <pc:sldMk cId="1405161556" sldId="775"/>
            <ac:cxnSpMk id="50" creationId="{021CE2F2-BB19-48C2-AD41-7FF75B691136}"/>
          </ac:cxnSpMkLst>
        </pc:cxnChg>
        <pc:cxnChg chg="add mod">
          <ac:chgData name="Kerry Seitz" userId="f9a415f701e72ce8" providerId="LiveId" clId="{43F46238-BE81-4044-A69C-9A82F646C63D}" dt="2020-10-07T01:45:12.664" v="34438" actId="14100"/>
          <ac:cxnSpMkLst>
            <pc:docMk/>
            <pc:sldMk cId="1405161556" sldId="775"/>
            <ac:cxnSpMk id="53" creationId="{19681BDB-8F78-4003-A9F0-E107EBF04205}"/>
          </ac:cxnSpMkLst>
        </pc:cxnChg>
      </pc:sldChg>
      <pc:sldChg chg="add del">
        <pc:chgData name="Kerry Seitz" userId="f9a415f701e72ce8" providerId="LiveId" clId="{43F46238-BE81-4044-A69C-9A82F646C63D}" dt="2020-10-07T01:46:36.913" v="34786" actId="47"/>
        <pc:sldMkLst>
          <pc:docMk/>
          <pc:sldMk cId="930140349" sldId="776"/>
        </pc:sldMkLst>
      </pc:sldChg>
      <pc:sldChg chg="add">
        <pc:chgData name="Kerry Seitz" userId="f9a415f701e72ce8" providerId="LiveId" clId="{43F46238-BE81-4044-A69C-9A82F646C63D}" dt="2020-10-07T01:53:55.614" v="35679"/>
        <pc:sldMkLst>
          <pc:docMk/>
          <pc:sldMk cId="3033677461" sldId="776"/>
        </pc:sldMkLst>
      </pc:sldChg>
      <pc:sldChg chg="addSp delSp add del mod modTransition addAnim delAnim modAnim">
        <pc:chgData name="Kerry Seitz" userId="f9a415f701e72ce8" providerId="LiveId" clId="{43F46238-BE81-4044-A69C-9A82F646C63D}" dt="2020-10-07T01:38:32.680" v="34242" actId="47"/>
        <pc:sldMkLst>
          <pc:docMk/>
          <pc:sldMk cId="4142587776" sldId="776"/>
        </pc:sldMkLst>
        <pc:spChg chg="add del">
          <ac:chgData name="Kerry Seitz" userId="f9a415f701e72ce8" providerId="LiveId" clId="{43F46238-BE81-4044-A69C-9A82F646C63D}" dt="2020-10-07T01:34:24.071" v="34231" actId="478"/>
          <ac:spMkLst>
            <pc:docMk/>
            <pc:sldMk cId="4142587776" sldId="776"/>
            <ac:spMk id="2" creationId="{7D08B8F1-375B-4782-995A-5D749F91BF8C}"/>
          </ac:spMkLst>
        </pc:spChg>
        <pc:spChg chg="del">
          <ac:chgData name="Kerry Seitz" userId="f9a415f701e72ce8" providerId="LiveId" clId="{43F46238-BE81-4044-A69C-9A82F646C63D}" dt="2020-10-07T01:33:17.153" v="34218" actId="478"/>
          <ac:spMkLst>
            <pc:docMk/>
            <pc:sldMk cId="4142587776" sldId="776"/>
            <ac:spMk id="9" creationId="{A99C2349-A608-4329-B7BA-A7850E65415E}"/>
          </ac:spMkLst>
        </pc:spChg>
        <pc:spChg chg="add del">
          <ac:chgData name="Kerry Seitz" userId="f9a415f701e72ce8" providerId="LiveId" clId="{43F46238-BE81-4044-A69C-9A82F646C63D}" dt="2020-10-07T01:34:22.882" v="34230" actId="478"/>
          <ac:spMkLst>
            <pc:docMk/>
            <pc:sldMk cId="4142587776" sldId="776"/>
            <ac:spMk id="10" creationId="{891BF4A6-5F56-479C-8121-43272E2BE938}"/>
          </ac:spMkLst>
        </pc:spChg>
        <pc:spChg chg="add del">
          <ac:chgData name="Kerry Seitz" userId="f9a415f701e72ce8" providerId="LiveId" clId="{43F46238-BE81-4044-A69C-9A82F646C63D}" dt="2020-10-07T01:33:26.492" v="34225" actId="478"/>
          <ac:spMkLst>
            <pc:docMk/>
            <pc:sldMk cId="4142587776" sldId="776"/>
            <ac:spMk id="11" creationId="{B130BCAE-F7D1-46DA-9E1B-8D34D8AB0C47}"/>
          </ac:spMkLst>
        </pc:spChg>
      </pc:sldChg>
      <pc:sldChg chg="add modTransition modAnim modNotesTx">
        <pc:chgData name="Kerry Seitz" userId="f9a415f701e72ce8" providerId="LiveId" clId="{43F46238-BE81-4044-A69C-9A82F646C63D}" dt="2020-10-07T19:53:33.018" v="46203"/>
        <pc:sldMkLst>
          <pc:docMk/>
          <pc:sldMk cId="4285579196" sldId="777"/>
        </pc:sldMkLst>
      </pc:sldChg>
      <pc:sldChg chg="addSp modSp new mod ord modAnim modNotesTx">
        <pc:chgData name="Kerry Seitz" userId="f9a415f701e72ce8" providerId="LiveId" clId="{43F46238-BE81-4044-A69C-9A82F646C63D}" dt="2020-10-07T18:02:07.360" v="41692" actId="20577"/>
        <pc:sldMkLst>
          <pc:docMk/>
          <pc:sldMk cId="1972967478" sldId="778"/>
        </pc:sldMkLst>
        <pc:spChg chg="mod">
          <ac:chgData name="Kerry Seitz" userId="f9a415f701e72ce8" providerId="LiveId" clId="{43F46238-BE81-4044-A69C-9A82F646C63D}" dt="2020-10-07T17:12:52.155" v="37110" actId="20577"/>
          <ac:spMkLst>
            <pc:docMk/>
            <pc:sldMk cId="1972967478" sldId="778"/>
            <ac:spMk id="2" creationId="{C2D3D1F0-BB95-4344-9321-727BF6F0C1BA}"/>
          </ac:spMkLst>
        </pc:spChg>
        <pc:spChg chg="mod">
          <ac:chgData name="Kerry Seitz" userId="f9a415f701e72ce8" providerId="LiveId" clId="{43F46238-BE81-4044-A69C-9A82F646C63D}" dt="2020-10-07T17:30:28.144" v="38922" actId="20577"/>
          <ac:spMkLst>
            <pc:docMk/>
            <pc:sldMk cId="1972967478" sldId="778"/>
            <ac:spMk id="3" creationId="{0528E993-129D-4BB4-A3BF-0D5100C2E3A0}"/>
          </ac:spMkLst>
        </pc:spChg>
        <pc:spChg chg="mod">
          <ac:chgData name="Kerry Seitz" userId="f9a415f701e72ce8" providerId="LiveId" clId="{43F46238-BE81-4044-A69C-9A82F646C63D}" dt="2020-10-07T17:12:47.455" v="37095" actId="1037"/>
          <ac:spMkLst>
            <pc:docMk/>
            <pc:sldMk cId="1972967478" sldId="778"/>
            <ac:spMk id="4" creationId="{300E75AF-C884-423B-9EAA-04EA718F4DAA}"/>
          </ac:spMkLst>
        </pc:spChg>
        <pc:spChg chg="add mod">
          <ac:chgData name="Kerry Seitz" userId="f9a415f701e72ce8" providerId="LiveId" clId="{43F46238-BE81-4044-A69C-9A82F646C63D}" dt="2020-10-07T17:44:19.586" v="39938" actId="1036"/>
          <ac:spMkLst>
            <pc:docMk/>
            <pc:sldMk cId="1972967478" sldId="778"/>
            <ac:spMk id="6" creationId="{8AA15EB3-E861-4BA3-A96A-6E6717EA55F6}"/>
          </ac:spMkLst>
        </pc:spChg>
      </pc:sldChg>
      <pc:sldChg chg="delSp add del mod delAnim">
        <pc:chgData name="Kerry Seitz" userId="f9a415f701e72ce8" providerId="LiveId" clId="{43F46238-BE81-4044-A69C-9A82F646C63D}" dt="2020-10-07T02:03:10.823" v="37072" actId="47"/>
        <pc:sldMkLst>
          <pc:docMk/>
          <pc:sldMk cId="2499079566" sldId="778"/>
        </pc:sldMkLst>
        <pc:spChg chg="del">
          <ac:chgData name="Kerry Seitz" userId="f9a415f701e72ce8" providerId="LiveId" clId="{43F46238-BE81-4044-A69C-9A82F646C63D}" dt="2020-10-07T02:02:24.032" v="37067" actId="478"/>
          <ac:spMkLst>
            <pc:docMk/>
            <pc:sldMk cId="2499079566" sldId="778"/>
            <ac:spMk id="3" creationId="{98431D29-FD0C-4C04-9A68-9D8CF0D0DCAF}"/>
          </ac:spMkLst>
        </pc:spChg>
        <pc:spChg chg="del">
          <ac:chgData name="Kerry Seitz" userId="f9a415f701e72ce8" providerId="LiveId" clId="{43F46238-BE81-4044-A69C-9A82F646C63D}" dt="2020-10-07T02:02:22.460" v="37066" actId="478"/>
          <ac:spMkLst>
            <pc:docMk/>
            <pc:sldMk cId="2499079566" sldId="778"/>
            <ac:spMk id="4" creationId="{ED951F01-E78E-4718-867C-552AF7A90FBA}"/>
          </ac:spMkLst>
        </pc:spChg>
        <pc:spChg chg="del">
          <ac:chgData name="Kerry Seitz" userId="f9a415f701e72ce8" providerId="LiveId" clId="{43F46238-BE81-4044-A69C-9A82F646C63D}" dt="2020-10-07T02:02:27.257" v="37071" actId="478"/>
          <ac:spMkLst>
            <pc:docMk/>
            <pc:sldMk cId="2499079566" sldId="778"/>
            <ac:spMk id="13" creationId="{15D6F5BD-26E7-428F-81E5-502145DFFABC}"/>
          </ac:spMkLst>
        </pc:spChg>
        <pc:spChg chg="del">
          <ac:chgData name="Kerry Seitz" userId="f9a415f701e72ce8" providerId="LiveId" clId="{43F46238-BE81-4044-A69C-9A82F646C63D}" dt="2020-10-07T02:02:25.606" v="37069" actId="478"/>
          <ac:spMkLst>
            <pc:docMk/>
            <pc:sldMk cId="2499079566" sldId="778"/>
            <ac:spMk id="16" creationId="{84D00893-6AC5-49AA-8095-DB29AADFE455}"/>
          </ac:spMkLst>
        </pc:spChg>
        <pc:cxnChg chg="del">
          <ac:chgData name="Kerry Seitz" userId="f9a415f701e72ce8" providerId="LiveId" clId="{43F46238-BE81-4044-A69C-9A82F646C63D}" dt="2020-10-07T02:02:24.631" v="37068" actId="478"/>
          <ac:cxnSpMkLst>
            <pc:docMk/>
            <pc:sldMk cId="2499079566" sldId="778"/>
            <ac:cxnSpMk id="6" creationId="{2C46B34A-652C-4FE2-BCD4-003D91A2E46E}"/>
          </ac:cxnSpMkLst>
        </pc:cxnChg>
        <pc:cxnChg chg="del">
          <ac:chgData name="Kerry Seitz" userId="f9a415f701e72ce8" providerId="LiveId" clId="{43F46238-BE81-4044-A69C-9A82F646C63D}" dt="2020-10-07T02:02:26.612" v="37070" actId="478"/>
          <ac:cxnSpMkLst>
            <pc:docMk/>
            <pc:sldMk cId="2499079566" sldId="778"/>
            <ac:cxnSpMk id="14" creationId="{4153248F-B01D-49F5-9578-46B288F55326}"/>
          </ac:cxnSpMkLst>
        </pc:cxnChg>
      </pc:sldChg>
      <pc:sldChg chg="addSp modSp add mod ord modAnim modNotesTx">
        <pc:chgData name="Kerry Seitz" userId="f9a415f701e72ce8" providerId="LiveId" clId="{43F46238-BE81-4044-A69C-9A82F646C63D}" dt="2020-10-12T01:33:32.625" v="52461" actId="20577"/>
        <pc:sldMkLst>
          <pc:docMk/>
          <pc:sldMk cId="2334220595" sldId="779"/>
        </pc:sldMkLst>
        <pc:spChg chg="add mod">
          <ac:chgData name="Kerry Seitz" userId="f9a415f701e72ce8" providerId="LiveId" clId="{43F46238-BE81-4044-A69C-9A82F646C63D}" dt="2020-10-07T17:47:47.081" v="40545" actId="20577"/>
          <ac:spMkLst>
            <pc:docMk/>
            <pc:sldMk cId="2334220595" sldId="779"/>
            <ac:spMk id="5" creationId="{4E7E029E-D3CF-4358-8A75-DFB91CFB0A1B}"/>
          </ac:spMkLst>
        </pc:spChg>
        <pc:spChg chg="mod">
          <ac:chgData name="Kerry Seitz" userId="f9a415f701e72ce8" providerId="LiveId" clId="{43F46238-BE81-4044-A69C-9A82F646C63D}" dt="2020-10-07T17:46:16.704" v="40093" actId="108"/>
          <ac:spMkLst>
            <pc:docMk/>
            <pc:sldMk cId="2334220595" sldId="779"/>
            <ac:spMk id="6" creationId="{8AA15EB3-E861-4BA3-A96A-6E6717EA55F6}"/>
          </ac:spMkLst>
        </pc:spChg>
        <pc:spChg chg="add mod">
          <ac:chgData name="Kerry Seitz" userId="f9a415f701e72ce8" providerId="LiveId" clId="{43F46238-BE81-4044-A69C-9A82F646C63D}" dt="2020-10-07T17:43:47.862" v="39899" actId="1038"/>
          <ac:spMkLst>
            <pc:docMk/>
            <pc:sldMk cId="2334220595" sldId="779"/>
            <ac:spMk id="8" creationId="{01CE5161-EFDF-4BFB-9C6A-A8A4EA9B8B08}"/>
          </ac:spMkLst>
        </pc:spChg>
      </pc:sldChg>
      <pc:sldChg chg="add del modNotesTx">
        <pc:chgData name="Kerry Seitz" userId="f9a415f701e72ce8" providerId="LiveId" clId="{43F46238-BE81-4044-A69C-9A82F646C63D}" dt="2020-10-07T18:00:09.914" v="41691" actId="47"/>
        <pc:sldMkLst>
          <pc:docMk/>
          <pc:sldMk cId="1523889435" sldId="780"/>
        </pc:sldMkLst>
      </pc:sldChg>
      <pc:sldChg chg="add del modAnim modNotesTx">
        <pc:chgData name="Kerry Seitz" userId="f9a415f701e72ce8" providerId="LiveId" clId="{43F46238-BE81-4044-A69C-9A82F646C63D}" dt="2020-10-07T17:55:15.369" v="41510"/>
        <pc:sldMkLst>
          <pc:docMk/>
          <pc:sldMk cId="3296612648" sldId="781"/>
        </pc:sldMkLst>
      </pc:sldChg>
      <pc:sldChg chg="add modAnim modNotesTx">
        <pc:chgData name="Kerry Seitz" userId="f9a415f701e72ce8" providerId="LiveId" clId="{43F46238-BE81-4044-A69C-9A82F646C63D}" dt="2020-10-07T19:19:09.096" v="45929" actId="20577"/>
        <pc:sldMkLst>
          <pc:docMk/>
          <pc:sldMk cId="4213335156" sldId="781"/>
        </pc:sldMkLst>
      </pc:sldChg>
      <pc:sldChg chg="addSp delSp modSp add del mod delAnim modAnim addCm delCm modNotesTx">
        <pc:chgData name="Kerry Seitz" userId="f9a415f701e72ce8" providerId="LiveId" clId="{43F46238-BE81-4044-A69C-9A82F646C63D}" dt="2020-10-07T18:44:26.633" v="42722" actId="47"/>
        <pc:sldMkLst>
          <pc:docMk/>
          <pc:sldMk cId="1260909389" sldId="782"/>
        </pc:sldMkLst>
        <pc:spChg chg="mod">
          <ac:chgData name="Kerry Seitz" userId="f9a415f701e72ce8" providerId="LiveId" clId="{43F46238-BE81-4044-A69C-9A82F646C63D}" dt="2020-10-07T18:16:05.177" v="42033" actId="20577"/>
          <ac:spMkLst>
            <pc:docMk/>
            <pc:sldMk cId="1260909389" sldId="782"/>
            <ac:spMk id="2" creationId="{7C8165FA-4902-4ED2-846A-16C981ECB059}"/>
          </ac:spMkLst>
        </pc:spChg>
        <pc:spChg chg="mod">
          <ac:chgData name="Kerry Seitz" userId="f9a415f701e72ce8" providerId="LiveId" clId="{43F46238-BE81-4044-A69C-9A82F646C63D}" dt="2020-10-07T18:20:43.432" v="42171" actId="20577"/>
          <ac:spMkLst>
            <pc:docMk/>
            <pc:sldMk cId="1260909389" sldId="782"/>
            <ac:spMk id="3" creationId="{43E836FE-8FD8-495E-889C-84ECAC670F7B}"/>
          </ac:spMkLst>
        </pc:spChg>
        <pc:spChg chg="mod">
          <ac:chgData name="Kerry Seitz" userId="f9a415f701e72ce8" providerId="LiveId" clId="{43F46238-BE81-4044-A69C-9A82F646C63D}" dt="2020-10-07T18:17:40.474" v="42124" actId="1076"/>
          <ac:spMkLst>
            <pc:docMk/>
            <pc:sldMk cId="1260909389" sldId="782"/>
            <ac:spMk id="4" creationId="{4D1FB0BC-3A14-4CA6-A417-5229B88C5B9D}"/>
          </ac:spMkLst>
        </pc:spChg>
        <pc:spChg chg="add mod">
          <ac:chgData name="Kerry Seitz" userId="f9a415f701e72ce8" providerId="LiveId" clId="{43F46238-BE81-4044-A69C-9A82F646C63D}" dt="2020-10-07T18:19:49.862" v="42166" actId="1036"/>
          <ac:spMkLst>
            <pc:docMk/>
            <pc:sldMk cId="1260909389" sldId="782"/>
            <ac:spMk id="6" creationId="{61336491-D601-464D-9379-3B275C24FC81}"/>
          </ac:spMkLst>
        </pc:spChg>
        <pc:spChg chg="del">
          <ac:chgData name="Kerry Seitz" userId="f9a415f701e72ce8" providerId="LiveId" clId="{43F46238-BE81-4044-A69C-9A82F646C63D}" dt="2020-10-07T18:17:34.830" v="42122" actId="478"/>
          <ac:spMkLst>
            <pc:docMk/>
            <pc:sldMk cId="1260909389" sldId="782"/>
            <ac:spMk id="7" creationId="{C377C50B-AD7B-483D-A2E1-2205382B6D6C}"/>
          </ac:spMkLst>
        </pc:spChg>
        <pc:spChg chg="add del mod">
          <ac:chgData name="Kerry Seitz" userId="f9a415f701e72ce8" providerId="LiveId" clId="{43F46238-BE81-4044-A69C-9A82F646C63D}" dt="2020-10-07T18:18:28.365" v="42132" actId="478"/>
          <ac:spMkLst>
            <pc:docMk/>
            <pc:sldMk cId="1260909389" sldId="782"/>
            <ac:spMk id="8" creationId="{39D84640-7CF9-43CF-B2EB-0FC863685CD0}"/>
          </ac:spMkLst>
        </pc:spChg>
        <pc:spChg chg="add del mod">
          <ac:chgData name="Kerry Seitz" userId="f9a415f701e72ce8" providerId="LiveId" clId="{43F46238-BE81-4044-A69C-9A82F646C63D}" dt="2020-10-07T18:18:29.936" v="42133" actId="478"/>
          <ac:spMkLst>
            <pc:docMk/>
            <pc:sldMk cId="1260909389" sldId="782"/>
            <ac:spMk id="9" creationId="{6A4CC408-EFC6-4E6A-976D-93D20883EF8B}"/>
          </ac:spMkLst>
        </pc:spChg>
        <pc:spChg chg="add del mod">
          <ac:chgData name="Kerry Seitz" userId="f9a415f701e72ce8" providerId="LiveId" clId="{43F46238-BE81-4044-A69C-9A82F646C63D}" dt="2020-10-07T18:18:31.392" v="42134" actId="478"/>
          <ac:spMkLst>
            <pc:docMk/>
            <pc:sldMk cId="1260909389" sldId="782"/>
            <ac:spMk id="10" creationId="{724C75B3-BD1A-4F3F-9F03-5325DD4A271C}"/>
          </ac:spMkLst>
        </pc:spChg>
        <pc:spChg chg="mod">
          <ac:chgData name="Kerry Seitz" userId="f9a415f701e72ce8" providerId="LiveId" clId="{43F46238-BE81-4044-A69C-9A82F646C63D}" dt="2020-10-07T18:19:49.862" v="42166" actId="1036"/>
          <ac:spMkLst>
            <pc:docMk/>
            <pc:sldMk cId="1260909389" sldId="782"/>
            <ac:spMk id="12" creationId="{971C912B-7619-427D-88A7-85F9DBFD39F6}"/>
          </ac:spMkLst>
        </pc:spChg>
        <pc:spChg chg="mod">
          <ac:chgData name="Kerry Seitz" userId="f9a415f701e72ce8" providerId="LiveId" clId="{43F46238-BE81-4044-A69C-9A82F646C63D}" dt="2020-10-07T18:19:49.862" v="42166" actId="1036"/>
          <ac:spMkLst>
            <pc:docMk/>
            <pc:sldMk cId="1260909389" sldId="782"/>
            <ac:spMk id="13" creationId="{BE74C08A-0BFE-442D-878E-C5FB61E01022}"/>
          </ac:spMkLst>
        </pc:spChg>
        <pc:spChg chg="mod">
          <ac:chgData name="Kerry Seitz" userId="f9a415f701e72ce8" providerId="LiveId" clId="{43F46238-BE81-4044-A69C-9A82F646C63D}" dt="2020-10-07T18:19:49.862" v="42166" actId="1036"/>
          <ac:spMkLst>
            <pc:docMk/>
            <pc:sldMk cId="1260909389" sldId="782"/>
            <ac:spMk id="14" creationId="{2B0A8811-BF7D-48A2-B55A-097CD8929F99}"/>
          </ac:spMkLst>
        </pc:spChg>
        <pc:spChg chg="mod">
          <ac:chgData name="Kerry Seitz" userId="f9a415f701e72ce8" providerId="LiveId" clId="{43F46238-BE81-4044-A69C-9A82F646C63D}" dt="2020-10-07T18:19:49.862" v="42166" actId="1036"/>
          <ac:spMkLst>
            <pc:docMk/>
            <pc:sldMk cId="1260909389" sldId="782"/>
            <ac:spMk id="15" creationId="{9A4513DF-F9F9-4436-AEA1-2C2ADDC0B4DC}"/>
          </ac:spMkLst>
        </pc:spChg>
        <pc:spChg chg="mod">
          <ac:chgData name="Kerry Seitz" userId="f9a415f701e72ce8" providerId="LiveId" clId="{43F46238-BE81-4044-A69C-9A82F646C63D}" dt="2020-10-07T18:19:49.862" v="42166" actId="1036"/>
          <ac:spMkLst>
            <pc:docMk/>
            <pc:sldMk cId="1260909389" sldId="782"/>
            <ac:spMk id="16" creationId="{93FD7EA9-401F-47A7-9708-693AE779D2A8}"/>
          </ac:spMkLst>
        </pc:spChg>
        <pc:spChg chg="mod">
          <ac:chgData name="Kerry Seitz" userId="f9a415f701e72ce8" providerId="LiveId" clId="{43F46238-BE81-4044-A69C-9A82F646C63D}" dt="2020-10-07T18:19:49.862" v="42166" actId="1036"/>
          <ac:spMkLst>
            <pc:docMk/>
            <pc:sldMk cId="1260909389" sldId="782"/>
            <ac:spMk id="17" creationId="{F3822EB0-91B7-46C5-941F-475D12708454}"/>
          </ac:spMkLst>
        </pc:spChg>
        <pc:spChg chg="mod">
          <ac:chgData name="Kerry Seitz" userId="f9a415f701e72ce8" providerId="LiveId" clId="{43F46238-BE81-4044-A69C-9A82F646C63D}" dt="2020-10-07T18:19:49.862" v="42166" actId="1036"/>
          <ac:spMkLst>
            <pc:docMk/>
            <pc:sldMk cId="1260909389" sldId="782"/>
            <ac:spMk id="18" creationId="{18172823-CBD5-4B6D-914E-8437DC6931C4}"/>
          </ac:spMkLst>
        </pc:spChg>
        <pc:spChg chg="mod">
          <ac:chgData name="Kerry Seitz" userId="f9a415f701e72ce8" providerId="LiveId" clId="{43F46238-BE81-4044-A69C-9A82F646C63D}" dt="2020-10-07T18:19:49.862" v="42166" actId="1036"/>
          <ac:spMkLst>
            <pc:docMk/>
            <pc:sldMk cId="1260909389" sldId="782"/>
            <ac:spMk id="19" creationId="{1F3341A7-F9A1-4E34-9A48-E3D436868A9A}"/>
          </ac:spMkLst>
        </pc:spChg>
        <pc:spChg chg="mod">
          <ac:chgData name="Kerry Seitz" userId="f9a415f701e72ce8" providerId="LiveId" clId="{43F46238-BE81-4044-A69C-9A82F646C63D}" dt="2020-10-07T18:19:49.862" v="42166" actId="1036"/>
          <ac:spMkLst>
            <pc:docMk/>
            <pc:sldMk cId="1260909389" sldId="782"/>
            <ac:spMk id="20" creationId="{19E0C7ED-6E72-4E22-943F-CBD55031C3BD}"/>
          </ac:spMkLst>
        </pc:spChg>
        <pc:spChg chg="mod">
          <ac:chgData name="Kerry Seitz" userId="f9a415f701e72ce8" providerId="LiveId" clId="{43F46238-BE81-4044-A69C-9A82F646C63D}" dt="2020-10-07T18:19:49.862" v="42166" actId="1036"/>
          <ac:spMkLst>
            <pc:docMk/>
            <pc:sldMk cId="1260909389" sldId="782"/>
            <ac:spMk id="21" creationId="{78029150-8BDF-4D92-B7DB-FEC5CA78F193}"/>
          </ac:spMkLst>
        </pc:spChg>
        <pc:spChg chg="mod">
          <ac:chgData name="Kerry Seitz" userId="f9a415f701e72ce8" providerId="LiveId" clId="{43F46238-BE81-4044-A69C-9A82F646C63D}" dt="2020-10-07T18:19:49.862" v="42166" actId="1036"/>
          <ac:spMkLst>
            <pc:docMk/>
            <pc:sldMk cId="1260909389" sldId="782"/>
            <ac:spMk id="22" creationId="{01F2541A-7B8D-4FA9-A5CA-1BF4A655ECAE}"/>
          </ac:spMkLst>
        </pc:spChg>
        <pc:spChg chg="mod">
          <ac:chgData name="Kerry Seitz" userId="f9a415f701e72ce8" providerId="LiveId" clId="{43F46238-BE81-4044-A69C-9A82F646C63D}" dt="2020-10-07T18:19:49.862" v="42166" actId="1036"/>
          <ac:spMkLst>
            <pc:docMk/>
            <pc:sldMk cId="1260909389" sldId="782"/>
            <ac:spMk id="23" creationId="{B7EDF4B3-06E0-4AE5-96E3-EB939D965132}"/>
          </ac:spMkLst>
        </pc:spChg>
        <pc:spChg chg="mod">
          <ac:chgData name="Kerry Seitz" userId="f9a415f701e72ce8" providerId="LiveId" clId="{43F46238-BE81-4044-A69C-9A82F646C63D}" dt="2020-10-07T18:19:49.862" v="42166" actId="1036"/>
          <ac:spMkLst>
            <pc:docMk/>
            <pc:sldMk cId="1260909389" sldId="782"/>
            <ac:spMk id="24" creationId="{E65F6EB9-5D89-4E61-ADDD-AAEDDA42E115}"/>
          </ac:spMkLst>
        </pc:spChg>
        <pc:spChg chg="mod">
          <ac:chgData name="Kerry Seitz" userId="f9a415f701e72ce8" providerId="LiveId" clId="{43F46238-BE81-4044-A69C-9A82F646C63D}" dt="2020-10-07T18:19:49.862" v="42166" actId="1036"/>
          <ac:spMkLst>
            <pc:docMk/>
            <pc:sldMk cId="1260909389" sldId="782"/>
            <ac:spMk id="25" creationId="{D50A2400-22D7-4425-93DF-D53E15E6E771}"/>
          </ac:spMkLst>
        </pc:spChg>
        <pc:spChg chg="mod">
          <ac:chgData name="Kerry Seitz" userId="f9a415f701e72ce8" providerId="LiveId" clId="{43F46238-BE81-4044-A69C-9A82F646C63D}" dt="2020-10-07T18:19:49.862" v="42166" actId="1036"/>
          <ac:spMkLst>
            <pc:docMk/>
            <pc:sldMk cId="1260909389" sldId="782"/>
            <ac:spMk id="26" creationId="{CE75A317-612A-41AF-8CC8-EA9B05303DE8}"/>
          </ac:spMkLst>
        </pc:spChg>
        <pc:spChg chg="mod">
          <ac:chgData name="Kerry Seitz" userId="f9a415f701e72ce8" providerId="LiveId" clId="{43F46238-BE81-4044-A69C-9A82F646C63D}" dt="2020-10-07T18:19:49.862" v="42166" actId="1036"/>
          <ac:spMkLst>
            <pc:docMk/>
            <pc:sldMk cId="1260909389" sldId="782"/>
            <ac:spMk id="27" creationId="{9265A807-225E-41FC-94D9-64AEADDAFE43}"/>
          </ac:spMkLst>
        </pc:spChg>
        <pc:spChg chg="mod">
          <ac:chgData name="Kerry Seitz" userId="f9a415f701e72ce8" providerId="LiveId" clId="{43F46238-BE81-4044-A69C-9A82F646C63D}" dt="2020-10-07T18:19:49.862" v="42166" actId="1036"/>
          <ac:spMkLst>
            <pc:docMk/>
            <pc:sldMk cId="1260909389" sldId="782"/>
            <ac:spMk id="28" creationId="{C2CFB0BE-02B7-4D19-8016-A34E65CC1E46}"/>
          </ac:spMkLst>
        </pc:spChg>
        <pc:spChg chg="mod">
          <ac:chgData name="Kerry Seitz" userId="f9a415f701e72ce8" providerId="LiveId" clId="{43F46238-BE81-4044-A69C-9A82F646C63D}" dt="2020-10-07T18:19:49.862" v="42166" actId="1036"/>
          <ac:spMkLst>
            <pc:docMk/>
            <pc:sldMk cId="1260909389" sldId="782"/>
            <ac:spMk id="29" creationId="{F4AE3653-DC23-4B29-8E4C-EF5956DBBC8D}"/>
          </ac:spMkLst>
        </pc:spChg>
        <pc:spChg chg="mod">
          <ac:chgData name="Kerry Seitz" userId="f9a415f701e72ce8" providerId="LiveId" clId="{43F46238-BE81-4044-A69C-9A82F646C63D}" dt="2020-10-07T18:19:49.862" v="42166" actId="1036"/>
          <ac:spMkLst>
            <pc:docMk/>
            <pc:sldMk cId="1260909389" sldId="782"/>
            <ac:spMk id="30" creationId="{B40DC417-DA25-4CBA-92FE-6EA196E528FF}"/>
          </ac:spMkLst>
        </pc:spChg>
        <pc:spChg chg="mod">
          <ac:chgData name="Kerry Seitz" userId="f9a415f701e72ce8" providerId="LiveId" clId="{43F46238-BE81-4044-A69C-9A82F646C63D}" dt="2020-10-07T18:19:49.862" v="42166" actId="1036"/>
          <ac:spMkLst>
            <pc:docMk/>
            <pc:sldMk cId="1260909389" sldId="782"/>
            <ac:spMk id="31" creationId="{3BF9E22F-547B-4A1B-8382-D376CE57639F}"/>
          </ac:spMkLst>
        </pc:spChg>
        <pc:spChg chg="mod">
          <ac:chgData name="Kerry Seitz" userId="f9a415f701e72ce8" providerId="LiveId" clId="{43F46238-BE81-4044-A69C-9A82F646C63D}" dt="2020-10-07T18:19:49.862" v="42166" actId="1036"/>
          <ac:spMkLst>
            <pc:docMk/>
            <pc:sldMk cId="1260909389" sldId="782"/>
            <ac:spMk id="32" creationId="{95D2F4F5-C01D-4319-8281-4AD1E198103A}"/>
          </ac:spMkLst>
        </pc:spChg>
        <pc:spChg chg="mod">
          <ac:chgData name="Kerry Seitz" userId="f9a415f701e72ce8" providerId="LiveId" clId="{43F46238-BE81-4044-A69C-9A82F646C63D}" dt="2020-10-07T18:19:49.862" v="42166" actId="1036"/>
          <ac:spMkLst>
            <pc:docMk/>
            <pc:sldMk cId="1260909389" sldId="782"/>
            <ac:spMk id="33" creationId="{CADE652A-C075-444E-B287-793CDA8CC39F}"/>
          </ac:spMkLst>
        </pc:spChg>
        <pc:spChg chg="mod">
          <ac:chgData name="Kerry Seitz" userId="f9a415f701e72ce8" providerId="LiveId" clId="{43F46238-BE81-4044-A69C-9A82F646C63D}" dt="2020-10-07T18:19:49.862" v="42166" actId="1036"/>
          <ac:spMkLst>
            <pc:docMk/>
            <pc:sldMk cId="1260909389" sldId="782"/>
            <ac:spMk id="34" creationId="{4975EAAD-5D66-4657-BD32-96C13D74C13B}"/>
          </ac:spMkLst>
        </pc:spChg>
        <pc:spChg chg="mod">
          <ac:chgData name="Kerry Seitz" userId="f9a415f701e72ce8" providerId="LiveId" clId="{43F46238-BE81-4044-A69C-9A82F646C63D}" dt="2020-10-07T18:19:49.862" v="42166" actId="1036"/>
          <ac:spMkLst>
            <pc:docMk/>
            <pc:sldMk cId="1260909389" sldId="782"/>
            <ac:spMk id="35" creationId="{AADD811B-E050-4BE6-93EA-A5933E5238C4}"/>
          </ac:spMkLst>
        </pc:spChg>
        <pc:spChg chg="mod">
          <ac:chgData name="Kerry Seitz" userId="f9a415f701e72ce8" providerId="LiveId" clId="{43F46238-BE81-4044-A69C-9A82F646C63D}" dt="2020-10-07T18:19:49.862" v="42166" actId="1036"/>
          <ac:spMkLst>
            <pc:docMk/>
            <pc:sldMk cId="1260909389" sldId="782"/>
            <ac:spMk id="36" creationId="{560F2396-487D-417A-B36A-9720CE97A294}"/>
          </ac:spMkLst>
        </pc:spChg>
        <pc:spChg chg="mod">
          <ac:chgData name="Kerry Seitz" userId="f9a415f701e72ce8" providerId="LiveId" clId="{43F46238-BE81-4044-A69C-9A82F646C63D}" dt="2020-10-07T18:19:49.862" v="42166" actId="1036"/>
          <ac:spMkLst>
            <pc:docMk/>
            <pc:sldMk cId="1260909389" sldId="782"/>
            <ac:spMk id="37" creationId="{851E1471-9D53-4B93-A13F-6F439F924AA0}"/>
          </ac:spMkLst>
        </pc:spChg>
        <pc:spChg chg="mod">
          <ac:chgData name="Kerry Seitz" userId="f9a415f701e72ce8" providerId="LiveId" clId="{43F46238-BE81-4044-A69C-9A82F646C63D}" dt="2020-10-07T18:19:49.862" v="42166" actId="1036"/>
          <ac:spMkLst>
            <pc:docMk/>
            <pc:sldMk cId="1260909389" sldId="782"/>
            <ac:spMk id="38" creationId="{B47E71D6-6AE3-4B75-BF3A-700B376E3437}"/>
          </ac:spMkLst>
        </pc:spChg>
        <pc:spChg chg="mod">
          <ac:chgData name="Kerry Seitz" userId="f9a415f701e72ce8" providerId="LiveId" clId="{43F46238-BE81-4044-A69C-9A82F646C63D}" dt="2020-10-07T18:19:49.862" v="42166" actId="1036"/>
          <ac:spMkLst>
            <pc:docMk/>
            <pc:sldMk cId="1260909389" sldId="782"/>
            <ac:spMk id="39" creationId="{1F01257B-3F25-4D01-9091-7DF913AB3399}"/>
          </ac:spMkLst>
        </pc:spChg>
        <pc:spChg chg="mod">
          <ac:chgData name="Kerry Seitz" userId="f9a415f701e72ce8" providerId="LiveId" clId="{43F46238-BE81-4044-A69C-9A82F646C63D}" dt="2020-10-07T18:19:49.862" v="42166" actId="1036"/>
          <ac:spMkLst>
            <pc:docMk/>
            <pc:sldMk cId="1260909389" sldId="782"/>
            <ac:spMk id="40" creationId="{B18C9B5A-4324-4168-84F1-595359F3A1D8}"/>
          </ac:spMkLst>
        </pc:spChg>
        <pc:spChg chg="mod">
          <ac:chgData name="Kerry Seitz" userId="f9a415f701e72ce8" providerId="LiveId" clId="{43F46238-BE81-4044-A69C-9A82F646C63D}" dt="2020-10-07T18:19:49.862" v="42166" actId="1036"/>
          <ac:spMkLst>
            <pc:docMk/>
            <pc:sldMk cId="1260909389" sldId="782"/>
            <ac:spMk id="41" creationId="{4D66408B-DC2B-4CA3-A15E-153FF36564B1}"/>
          </ac:spMkLst>
        </pc:spChg>
        <pc:spChg chg="mod">
          <ac:chgData name="Kerry Seitz" userId="f9a415f701e72ce8" providerId="LiveId" clId="{43F46238-BE81-4044-A69C-9A82F646C63D}" dt="2020-10-07T18:19:49.862" v="42166" actId="1036"/>
          <ac:spMkLst>
            <pc:docMk/>
            <pc:sldMk cId="1260909389" sldId="782"/>
            <ac:spMk id="42" creationId="{914CA9A0-0DD4-43D3-BAE0-BEEBCADAA61C}"/>
          </ac:spMkLst>
        </pc:spChg>
        <pc:spChg chg="mod">
          <ac:chgData name="Kerry Seitz" userId="f9a415f701e72ce8" providerId="LiveId" clId="{43F46238-BE81-4044-A69C-9A82F646C63D}" dt="2020-10-07T18:19:49.862" v="42166" actId="1036"/>
          <ac:spMkLst>
            <pc:docMk/>
            <pc:sldMk cId="1260909389" sldId="782"/>
            <ac:spMk id="43" creationId="{94CA50EF-6E9F-4880-8935-506B2D5F85D9}"/>
          </ac:spMkLst>
        </pc:spChg>
        <pc:spChg chg="mod">
          <ac:chgData name="Kerry Seitz" userId="f9a415f701e72ce8" providerId="LiveId" clId="{43F46238-BE81-4044-A69C-9A82F646C63D}" dt="2020-10-07T18:19:49.862" v="42166" actId="1036"/>
          <ac:spMkLst>
            <pc:docMk/>
            <pc:sldMk cId="1260909389" sldId="782"/>
            <ac:spMk id="44" creationId="{C2FC935C-BA6F-4A07-ADF3-B247FC09E823}"/>
          </ac:spMkLst>
        </pc:spChg>
        <pc:spChg chg="mod">
          <ac:chgData name="Kerry Seitz" userId="f9a415f701e72ce8" providerId="LiveId" clId="{43F46238-BE81-4044-A69C-9A82F646C63D}" dt="2020-10-07T18:19:49.862" v="42166" actId="1036"/>
          <ac:spMkLst>
            <pc:docMk/>
            <pc:sldMk cId="1260909389" sldId="782"/>
            <ac:spMk id="45" creationId="{9061ED24-E01F-4DCC-8744-D909BF596A71}"/>
          </ac:spMkLst>
        </pc:spChg>
        <pc:spChg chg="mod">
          <ac:chgData name="Kerry Seitz" userId="f9a415f701e72ce8" providerId="LiveId" clId="{43F46238-BE81-4044-A69C-9A82F646C63D}" dt="2020-10-07T18:19:49.862" v="42166" actId="1036"/>
          <ac:spMkLst>
            <pc:docMk/>
            <pc:sldMk cId="1260909389" sldId="782"/>
            <ac:spMk id="47" creationId="{80F403AA-379A-4F42-A256-E0E6BFC6F84C}"/>
          </ac:spMkLst>
        </pc:spChg>
        <pc:spChg chg="mod">
          <ac:chgData name="Kerry Seitz" userId="f9a415f701e72ce8" providerId="LiveId" clId="{43F46238-BE81-4044-A69C-9A82F646C63D}" dt="2020-10-07T18:19:49.862" v="42166" actId="1036"/>
          <ac:spMkLst>
            <pc:docMk/>
            <pc:sldMk cId="1260909389" sldId="782"/>
            <ac:spMk id="48" creationId="{746E624B-D010-4D76-BB88-1444C35CD3F7}"/>
          </ac:spMkLst>
        </pc:spChg>
        <pc:spChg chg="mod">
          <ac:chgData name="Kerry Seitz" userId="f9a415f701e72ce8" providerId="LiveId" clId="{43F46238-BE81-4044-A69C-9A82F646C63D}" dt="2020-10-07T18:19:49.862" v="42166" actId="1036"/>
          <ac:spMkLst>
            <pc:docMk/>
            <pc:sldMk cId="1260909389" sldId="782"/>
            <ac:spMk id="49" creationId="{07B0666D-5AA2-4DF4-B6E9-1BC14A9B463E}"/>
          </ac:spMkLst>
        </pc:spChg>
        <pc:spChg chg="mod">
          <ac:chgData name="Kerry Seitz" userId="f9a415f701e72ce8" providerId="LiveId" clId="{43F46238-BE81-4044-A69C-9A82F646C63D}" dt="2020-10-07T18:19:49.862" v="42166" actId="1036"/>
          <ac:spMkLst>
            <pc:docMk/>
            <pc:sldMk cId="1260909389" sldId="782"/>
            <ac:spMk id="50" creationId="{C5802D6A-CA3C-497D-A9F3-865C54A9C27B}"/>
          </ac:spMkLst>
        </pc:spChg>
        <pc:spChg chg="mod">
          <ac:chgData name="Kerry Seitz" userId="f9a415f701e72ce8" providerId="LiveId" clId="{43F46238-BE81-4044-A69C-9A82F646C63D}" dt="2020-10-07T18:19:49.862" v="42166" actId="1036"/>
          <ac:spMkLst>
            <pc:docMk/>
            <pc:sldMk cId="1260909389" sldId="782"/>
            <ac:spMk id="51" creationId="{DD975188-A758-4333-B095-F4C04721D669}"/>
          </ac:spMkLst>
        </pc:spChg>
        <pc:spChg chg="mod">
          <ac:chgData name="Kerry Seitz" userId="f9a415f701e72ce8" providerId="LiveId" clId="{43F46238-BE81-4044-A69C-9A82F646C63D}" dt="2020-10-07T18:19:49.862" v="42166" actId="1036"/>
          <ac:spMkLst>
            <pc:docMk/>
            <pc:sldMk cId="1260909389" sldId="782"/>
            <ac:spMk id="52" creationId="{F1248741-413D-4157-9A76-3FDD8E33E0AC}"/>
          </ac:spMkLst>
        </pc:spChg>
        <pc:spChg chg="mod">
          <ac:chgData name="Kerry Seitz" userId="f9a415f701e72ce8" providerId="LiveId" clId="{43F46238-BE81-4044-A69C-9A82F646C63D}" dt="2020-10-07T18:19:49.862" v="42166" actId="1036"/>
          <ac:spMkLst>
            <pc:docMk/>
            <pc:sldMk cId="1260909389" sldId="782"/>
            <ac:spMk id="53" creationId="{C8C6C879-6B26-49C4-AA99-BE08A7BA6D3E}"/>
          </ac:spMkLst>
        </pc:spChg>
        <pc:spChg chg="mod">
          <ac:chgData name="Kerry Seitz" userId="f9a415f701e72ce8" providerId="LiveId" clId="{43F46238-BE81-4044-A69C-9A82F646C63D}" dt="2020-10-07T18:19:49.862" v="42166" actId="1036"/>
          <ac:spMkLst>
            <pc:docMk/>
            <pc:sldMk cId="1260909389" sldId="782"/>
            <ac:spMk id="54" creationId="{FC52884F-EF19-40E8-842E-637F18D75989}"/>
          </ac:spMkLst>
        </pc:spChg>
        <pc:spChg chg="mod">
          <ac:chgData name="Kerry Seitz" userId="f9a415f701e72ce8" providerId="LiveId" clId="{43F46238-BE81-4044-A69C-9A82F646C63D}" dt="2020-10-07T18:19:49.862" v="42166" actId="1036"/>
          <ac:spMkLst>
            <pc:docMk/>
            <pc:sldMk cId="1260909389" sldId="782"/>
            <ac:spMk id="55" creationId="{D3280B28-E66A-4609-961A-84FB71E88795}"/>
          </ac:spMkLst>
        </pc:spChg>
        <pc:spChg chg="mod">
          <ac:chgData name="Kerry Seitz" userId="f9a415f701e72ce8" providerId="LiveId" clId="{43F46238-BE81-4044-A69C-9A82F646C63D}" dt="2020-10-07T18:19:49.862" v="42166" actId="1036"/>
          <ac:spMkLst>
            <pc:docMk/>
            <pc:sldMk cId="1260909389" sldId="782"/>
            <ac:spMk id="56" creationId="{91832FCF-D63D-4A26-8529-710D8ED815F7}"/>
          </ac:spMkLst>
        </pc:spChg>
        <pc:spChg chg="mod">
          <ac:chgData name="Kerry Seitz" userId="f9a415f701e72ce8" providerId="LiveId" clId="{43F46238-BE81-4044-A69C-9A82F646C63D}" dt="2020-10-07T18:19:49.862" v="42166" actId="1036"/>
          <ac:spMkLst>
            <pc:docMk/>
            <pc:sldMk cId="1260909389" sldId="782"/>
            <ac:spMk id="57" creationId="{1C552194-B602-4DCD-8B70-AF7437B2DB77}"/>
          </ac:spMkLst>
        </pc:spChg>
        <pc:spChg chg="mod">
          <ac:chgData name="Kerry Seitz" userId="f9a415f701e72ce8" providerId="LiveId" clId="{43F46238-BE81-4044-A69C-9A82F646C63D}" dt="2020-10-07T18:19:49.862" v="42166" actId="1036"/>
          <ac:spMkLst>
            <pc:docMk/>
            <pc:sldMk cId="1260909389" sldId="782"/>
            <ac:spMk id="58" creationId="{A8D08348-E3B7-4449-ADBB-B73DB06C2ACD}"/>
          </ac:spMkLst>
        </pc:spChg>
        <pc:spChg chg="mod">
          <ac:chgData name="Kerry Seitz" userId="f9a415f701e72ce8" providerId="LiveId" clId="{43F46238-BE81-4044-A69C-9A82F646C63D}" dt="2020-10-07T18:19:49.862" v="42166" actId="1036"/>
          <ac:spMkLst>
            <pc:docMk/>
            <pc:sldMk cId="1260909389" sldId="782"/>
            <ac:spMk id="59" creationId="{40A6D802-ECF2-4FFD-8E34-D941A7D80C87}"/>
          </ac:spMkLst>
        </pc:spChg>
        <pc:spChg chg="mod">
          <ac:chgData name="Kerry Seitz" userId="f9a415f701e72ce8" providerId="LiveId" clId="{43F46238-BE81-4044-A69C-9A82F646C63D}" dt="2020-10-07T18:19:49.862" v="42166" actId="1036"/>
          <ac:spMkLst>
            <pc:docMk/>
            <pc:sldMk cId="1260909389" sldId="782"/>
            <ac:spMk id="60" creationId="{D3BC1100-157C-4E30-88E9-668C70810803}"/>
          </ac:spMkLst>
        </pc:spChg>
        <pc:spChg chg="mod">
          <ac:chgData name="Kerry Seitz" userId="f9a415f701e72ce8" providerId="LiveId" clId="{43F46238-BE81-4044-A69C-9A82F646C63D}" dt="2020-10-07T18:19:49.862" v="42166" actId="1036"/>
          <ac:spMkLst>
            <pc:docMk/>
            <pc:sldMk cId="1260909389" sldId="782"/>
            <ac:spMk id="61" creationId="{34F55C28-E0A6-4B89-8805-9937E53461D3}"/>
          </ac:spMkLst>
        </pc:spChg>
        <pc:spChg chg="mod">
          <ac:chgData name="Kerry Seitz" userId="f9a415f701e72ce8" providerId="LiveId" clId="{43F46238-BE81-4044-A69C-9A82F646C63D}" dt="2020-10-07T18:19:49.862" v="42166" actId="1036"/>
          <ac:spMkLst>
            <pc:docMk/>
            <pc:sldMk cId="1260909389" sldId="782"/>
            <ac:spMk id="62" creationId="{72F5B7FB-3A69-4ACD-B480-494D054E6753}"/>
          </ac:spMkLst>
        </pc:spChg>
        <pc:spChg chg="mod">
          <ac:chgData name="Kerry Seitz" userId="f9a415f701e72ce8" providerId="LiveId" clId="{43F46238-BE81-4044-A69C-9A82F646C63D}" dt="2020-10-07T18:19:49.862" v="42166" actId="1036"/>
          <ac:spMkLst>
            <pc:docMk/>
            <pc:sldMk cId="1260909389" sldId="782"/>
            <ac:spMk id="63" creationId="{72114B57-A0FA-458B-AA2E-FC26E76A9C54}"/>
          </ac:spMkLst>
        </pc:spChg>
        <pc:spChg chg="mod">
          <ac:chgData name="Kerry Seitz" userId="f9a415f701e72ce8" providerId="LiveId" clId="{43F46238-BE81-4044-A69C-9A82F646C63D}" dt="2020-10-07T18:19:49.862" v="42166" actId="1036"/>
          <ac:spMkLst>
            <pc:docMk/>
            <pc:sldMk cId="1260909389" sldId="782"/>
            <ac:spMk id="64" creationId="{A5700C8B-D1D1-4091-ACBC-9B0A0D637638}"/>
          </ac:spMkLst>
        </pc:spChg>
        <pc:spChg chg="mod">
          <ac:chgData name="Kerry Seitz" userId="f9a415f701e72ce8" providerId="LiveId" clId="{43F46238-BE81-4044-A69C-9A82F646C63D}" dt="2020-10-07T18:19:49.862" v="42166" actId="1036"/>
          <ac:spMkLst>
            <pc:docMk/>
            <pc:sldMk cId="1260909389" sldId="782"/>
            <ac:spMk id="65" creationId="{27DBF948-E68B-4916-A36D-5579B158F24A}"/>
          </ac:spMkLst>
        </pc:spChg>
        <pc:spChg chg="mod">
          <ac:chgData name="Kerry Seitz" userId="f9a415f701e72ce8" providerId="LiveId" clId="{43F46238-BE81-4044-A69C-9A82F646C63D}" dt="2020-10-07T18:19:49.862" v="42166" actId="1036"/>
          <ac:spMkLst>
            <pc:docMk/>
            <pc:sldMk cId="1260909389" sldId="782"/>
            <ac:spMk id="66" creationId="{4520720B-B83E-4E4A-9E3E-42253D1A4C1B}"/>
          </ac:spMkLst>
        </pc:spChg>
        <pc:spChg chg="mod">
          <ac:chgData name="Kerry Seitz" userId="f9a415f701e72ce8" providerId="LiveId" clId="{43F46238-BE81-4044-A69C-9A82F646C63D}" dt="2020-10-07T18:19:49.862" v="42166" actId="1036"/>
          <ac:spMkLst>
            <pc:docMk/>
            <pc:sldMk cId="1260909389" sldId="782"/>
            <ac:spMk id="67" creationId="{F1A31071-9459-4F74-8924-298322498AC6}"/>
          </ac:spMkLst>
        </pc:spChg>
        <pc:spChg chg="mod">
          <ac:chgData name="Kerry Seitz" userId="f9a415f701e72ce8" providerId="LiveId" clId="{43F46238-BE81-4044-A69C-9A82F646C63D}" dt="2020-10-07T18:19:49.862" v="42166" actId="1036"/>
          <ac:spMkLst>
            <pc:docMk/>
            <pc:sldMk cId="1260909389" sldId="782"/>
            <ac:spMk id="68" creationId="{22E74129-C02E-4234-94C5-5A2B4EC19CEE}"/>
          </ac:spMkLst>
        </pc:spChg>
        <pc:spChg chg="mod">
          <ac:chgData name="Kerry Seitz" userId="f9a415f701e72ce8" providerId="LiveId" clId="{43F46238-BE81-4044-A69C-9A82F646C63D}" dt="2020-10-07T18:19:49.862" v="42166" actId="1036"/>
          <ac:spMkLst>
            <pc:docMk/>
            <pc:sldMk cId="1260909389" sldId="782"/>
            <ac:spMk id="69" creationId="{D49F1ED1-0558-4CBF-924E-E2FDD54148BA}"/>
          </ac:spMkLst>
        </pc:spChg>
        <pc:spChg chg="mod">
          <ac:chgData name="Kerry Seitz" userId="f9a415f701e72ce8" providerId="LiveId" clId="{43F46238-BE81-4044-A69C-9A82F646C63D}" dt="2020-10-07T18:19:49.862" v="42166" actId="1036"/>
          <ac:spMkLst>
            <pc:docMk/>
            <pc:sldMk cId="1260909389" sldId="782"/>
            <ac:spMk id="70" creationId="{DD7EFC79-782E-44F0-A413-9238A32EE0D4}"/>
          </ac:spMkLst>
        </pc:spChg>
        <pc:spChg chg="mod">
          <ac:chgData name="Kerry Seitz" userId="f9a415f701e72ce8" providerId="LiveId" clId="{43F46238-BE81-4044-A69C-9A82F646C63D}" dt="2020-10-07T18:19:49.862" v="42166" actId="1036"/>
          <ac:spMkLst>
            <pc:docMk/>
            <pc:sldMk cId="1260909389" sldId="782"/>
            <ac:spMk id="71" creationId="{71733D87-D161-479C-88C3-58CE0E2FCDF1}"/>
          </ac:spMkLst>
        </pc:spChg>
        <pc:spChg chg="mod">
          <ac:chgData name="Kerry Seitz" userId="f9a415f701e72ce8" providerId="LiveId" clId="{43F46238-BE81-4044-A69C-9A82F646C63D}" dt="2020-10-07T18:19:49.862" v="42166" actId="1036"/>
          <ac:spMkLst>
            <pc:docMk/>
            <pc:sldMk cId="1260909389" sldId="782"/>
            <ac:spMk id="72" creationId="{FA6592D9-0EBF-4473-8C03-A51BFA5CFBED}"/>
          </ac:spMkLst>
        </pc:spChg>
        <pc:spChg chg="mod">
          <ac:chgData name="Kerry Seitz" userId="f9a415f701e72ce8" providerId="LiveId" clId="{43F46238-BE81-4044-A69C-9A82F646C63D}" dt="2020-10-07T18:19:49.862" v="42166" actId="1036"/>
          <ac:spMkLst>
            <pc:docMk/>
            <pc:sldMk cId="1260909389" sldId="782"/>
            <ac:spMk id="73" creationId="{D3A48D83-0604-44C6-9D5D-50150BC6EE31}"/>
          </ac:spMkLst>
        </pc:spChg>
        <pc:spChg chg="mod">
          <ac:chgData name="Kerry Seitz" userId="f9a415f701e72ce8" providerId="LiveId" clId="{43F46238-BE81-4044-A69C-9A82F646C63D}" dt="2020-10-07T18:19:49.862" v="42166" actId="1036"/>
          <ac:spMkLst>
            <pc:docMk/>
            <pc:sldMk cId="1260909389" sldId="782"/>
            <ac:spMk id="74" creationId="{B227BEC8-36BD-44A9-98ED-D7D0A0FC5E0B}"/>
          </ac:spMkLst>
        </pc:spChg>
        <pc:spChg chg="mod">
          <ac:chgData name="Kerry Seitz" userId="f9a415f701e72ce8" providerId="LiveId" clId="{43F46238-BE81-4044-A69C-9A82F646C63D}" dt="2020-10-07T18:19:49.862" v="42166" actId="1036"/>
          <ac:spMkLst>
            <pc:docMk/>
            <pc:sldMk cId="1260909389" sldId="782"/>
            <ac:spMk id="75" creationId="{7B92D120-D508-4964-AAE8-BFA37E435FBA}"/>
          </ac:spMkLst>
        </pc:spChg>
        <pc:spChg chg="mod">
          <ac:chgData name="Kerry Seitz" userId="f9a415f701e72ce8" providerId="LiveId" clId="{43F46238-BE81-4044-A69C-9A82F646C63D}" dt="2020-10-07T18:19:49.862" v="42166" actId="1036"/>
          <ac:spMkLst>
            <pc:docMk/>
            <pc:sldMk cId="1260909389" sldId="782"/>
            <ac:spMk id="76" creationId="{5895FA17-2EA6-4A49-A5EA-984D6863F9E0}"/>
          </ac:spMkLst>
        </pc:spChg>
        <pc:spChg chg="mod">
          <ac:chgData name="Kerry Seitz" userId="f9a415f701e72ce8" providerId="LiveId" clId="{43F46238-BE81-4044-A69C-9A82F646C63D}" dt="2020-10-07T18:17:31.383" v="42121"/>
          <ac:spMkLst>
            <pc:docMk/>
            <pc:sldMk cId="1260909389" sldId="782"/>
            <ac:spMk id="78" creationId="{872AC640-498B-46BA-A99A-068C3C026A6F}"/>
          </ac:spMkLst>
        </pc:spChg>
        <pc:spChg chg="mod">
          <ac:chgData name="Kerry Seitz" userId="f9a415f701e72ce8" providerId="LiveId" clId="{43F46238-BE81-4044-A69C-9A82F646C63D}" dt="2020-10-07T18:17:31.383" v="42121"/>
          <ac:spMkLst>
            <pc:docMk/>
            <pc:sldMk cId="1260909389" sldId="782"/>
            <ac:spMk id="80" creationId="{9B3E4532-7CB5-480C-867A-102C8A2BC36E}"/>
          </ac:spMkLst>
        </pc:spChg>
        <pc:spChg chg="mod">
          <ac:chgData name="Kerry Seitz" userId="f9a415f701e72ce8" providerId="LiveId" clId="{43F46238-BE81-4044-A69C-9A82F646C63D}" dt="2020-10-07T18:17:31.383" v="42121"/>
          <ac:spMkLst>
            <pc:docMk/>
            <pc:sldMk cId="1260909389" sldId="782"/>
            <ac:spMk id="81" creationId="{2C3E8088-9598-480C-8DE6-64397F32288B}"/>
          </ac:spMkLst>
        </pc:spChg>
        <pc:spChg chg="mod">
          <ac:chgData name="Kerry Seitz" userId="f9a415f701e72ce8" providerId="LiveId" clId="{43F46238-BE81-4044-A69C-9A82F646C63D}" dt="2020-10-07T18:17:31.383" v="42121"/>
          <ac:spMkLst>
            <pc:docMk/>
            <pc:sldMk cId="1260909389" sldId="782"/>
            <ac:spMk id="82" creationId="{6D06A58E-CAFE-45A5-8F61-2A6AB92B6033}"/>
          </ac:spMkLst>
        </pc:spChg>
        <pc:spChg chg="mod">
          <ac:chgData name="Kerry Seitz" userId="f9a415f701e72ce8" providerId="LiveId" clId="{43F46238-BE81-4044-A69C-9A82F646C63D}" dt="2020-10-07T18:17:31.383" v="42121"/>
          <ac:spMkLst>
            <pc:docMk/>
            <pc:sldMk cId="1260909389" sldId="782"/>
            <ac:spMk id="83" creationId="{6934F558-E017-43F8-8C2D-E475971A0B59}"/>
          </ac:spMkLst>
        </pc:spChg>
        <pc:spChg chg="mod">
          <ac:chgData name="Kerry Seitz" userId="f9a415f701e72ce8" providerId="LiveId" clId="{43F46238-BE81-4044-A69C-9A82F646C63D}" dt="2020-10-07T18:17:31.383" v="42121"/>
          <ac:spMkLst>
            <pc:docMk/>
            <pc:sldMk cId="1260909389" sldId="782"/>
            <ac:spMk id="84" creationId="{6D771C2F-3CC9-43ED-9D7A-560DFBBA38AE}"/>
          </ac:spMkLst>
        </pc:spChg>
        <pc:spChg chg="mod">
          <ac:chgData name="Kerry Seitz" userId="f9a415f701e72ce8" providerId="LiveId" clId="{43F46238-BE81-4044-A69C-9A82F646C63D}" dt="2020-10-07T18:17:31.383" v="42121"/>
          <ac:spMkLst>
            <pc:docMk/>
            <pc:sldMk cId="1260909389" sldId="782"/>
            <ac:spMk id="85" creationId="{1C6DB2E2-9BFB-4972-9E07-BB00534BB619}"/>
          </ac:spMkLst>
        </pc:spChg>
        <pc:spChg chg="mod">
          <ac:chgData name="Kerry Seitz" userId="f9a415f701e72ce8" providerId="LiveId" clId="{43F46238-BE81-4044-A69C-9A82F646C63D}" dt="2020-10-07T18:17:31.383" v="42121"/>
          <ac:spMkLst>
            <pc:docMk/>
            <pc:sldMk cId="1260909389" sldId="782"/>
            <ac:spMk id="86" creationId="{7D3392F9-7522-4F7C-B03D-67B08C99C8D8}"/>
          </ac:spMkLst>
        </pc:spChg>
        <pc:spChg chg="mod">
          <ac:chgData name="Kerry Seitz" userId="f9a415f701e72ce8" providerId="LiveId" clId="{43F46238-BE81-4044-A69C-9A82F646C63D}" dt="2020-10-07T18:17:31.383" v="42121"/>
          <ac:spMkLst>
            <pc:docMk/>
            <pc:sldMk cId="1260909389" sldId="782"/>
            <ac:spMk id="87" creationId="{AB6CBFEC-82E6-4C57-A0BA-6E6BB977439C}"/>
          </ac:spMkLst>
        </pc:spChg>
        <pc:spChg chg="mod">
          <ac:chgData name="Kerry Seitz" userId="f9a415f701e72ce8" providerId="LiveId" clId="{43F46238-BE81-4044-A69C-9A82F646C63D}" dt="2020-10-07T18:17:31.383" v="42121"/>
          <ac:spMkLst>
            <pc:docMk/>
            <pc:sldMk cId="1260909389" sldId="782"/>
            <ac:spMk id="88" creationId="{76CA5394-973B-4132-BB20-D326A06B02C7}"/>
          </ac:spMkLst>
        </pc:spChg>
        <pc:spChg chg="mod">
          <ac:chgData name="Kerry Seitz" userId="f9a415f701e72ce8" providerId="LiveId" clId="{43F46238-BE81-4044-A69C-9A82F646C63D}" dt="2020-10-07T18:17:31.383" v="42121"/>
          <ac:spMkLst>
            <pc:docMk/>
            <pc:sldMk cId="1260909389" sldId="782"/>
            <ac:spMk id="89" creationId="{4AE3FE8F-0092-4BA1-B371-B524CAEFD234}"/>
          </ac:spMkLst>
        </pc:spChg>
        <pc:spChg chg="mod">
          <ac:chgData name="Kerry Seitz" userId="f9a415f701e72ce8" providerId="LiveId" clId="{43F46238-BE81-4044-A69C-9A82F646C63D}" dt="2020-10-07T18:17:31.383" v="42121"/>
          <ac:spMkLst>
            <pc:docMk/>
            <pc:sldMk cId="1260909389" sldId="782"/>
            <ac:spMk id="90" creationId="{69CB398D-DE30-45D5-A650-DC9A9D5D0E5A}"/>
          </ac:spMkLst>
        </pc:spChg>
        <pc:spChg chg="mod">
          <ac:chgData name="Kerry Seitz" userId="f9a415f701e72ce8" providerId="LiveId" clId="{43F46238-BE81-4044-A69C-9A82F646C63D}" dt="2020-10-07T18:17:31.383" v="42121"/>
          <ac:spMkLst>
            <pc:docMk/>
            <pc:sldMk cId="1260909389" sldId="782"/>
            <ac:spMk id="91" creationId="{EC03C75F-54EB-475A-8277-6A13E73BAB12}"/>
          </ac:spMkLst>
        </pc:spChg>
        <pc:spChg chg="mod">
          <ac:chgData name="Kerry Seitz" userId="f9a415f701e72ce8" providerId="LiveId" clId="{43F46238-BE81-4044-A69C-9A82F646C63D}" dt="2020-10-07T18:17:31.383" v="42121"/>
          <ac:spMkLst>
            <pc:docMk/>
            <pc:sldMk cId="1260909389" sldId="782"/>
            <ac:spMk id="92" creationId="{9946C628-D395-47FB-B49C-A628CEBF95DD}"/>
          </ac:spMkLst>
        </pc:spChg>
        <pc:spChg chg="mod">
          <ac:chgData name="Kerry Seitz" userId="f9a415f701e72ce8" providerId="LiveId" clId="{43F46238-BE81-4044-A69C-9A82F646C63D}" dt="2020-10-07T18:17:31.383" v="42121"/>
          <ac:spMkLst>
            <pc:docMk/>
            <pc:sldMk cId="1260909389" sldId="782"/>
            <ac:spMk id="93" creationId="{C357EDB3-2480-4A46-A30A-43519923AD8F}"/>
          </ac:spMkLst>
        </pc:spChg>
        <pc:spChg chg="mod">
          <ac:chgData name="Kerry Seitz" userId="f9a415f701e72ce8" providerId="LiveId" clId="{43F46238-BE81-4044-A69C-9A82F646C63D}" dt="2020-10-07T18:17:31.383" v="42121"/>
          <ac:spMkLst>
            <pc:docMk/>
            <pc:sldMk cId="1260909389" sldId="782"/>
            <ac:spMk id="94" creationId="{3E5395C4-E7F9-4967-9DD9-4EC7260DBD84}"/>
          </ac:spMkLst>
        </pc:spChg>
        <pc:spChg chg="mod">
          <ac:chgData name="Kerry Seitz" userId="f9a415f701e72ce8" providerId="LiveId" clId="{43F46238-BE81-4044-A69C-9A82F646C63D}" dt="2020-10-07T18:17:31.383" v="42121"/>
          <ac:spMkLst>
            <pc:docMk/>
            <pc:sldMk cId="1260909389" sldId="782"/>
            <ac:spMk id="95" creationId="{74E0A500-D677-4C43-8B48-83D7D3BA7F29}"/>
          </ac:spMkLst>
        </pc:spChg>
        <pc:spChg chg="mod">
          <ac:chgData name="Kerry Seitz" userId="f9a415f701e72ce8" providerId="LiveId" clId="{43F46238-BE81-4044-A69C-9A82F646C63D}" dt="2020-10-07T18:17:31.383" v="42121"/>
          <ac:spMkLst>
            <pc:docMk/>
            <pc:sldMk cId="1260909389" sldId="782"/>
            <ac:spMk id="96" creationId="{06403134-7562-4E68-8C44-FAF1BF1722BF}"/>
          </ac:spMkLst>
        </pc:spChg>
        <pc:spChg chg="mod">
          <ac:chgData name="Kerry Seitz" userId="f9a415f701e72ce8" providerId="LiveId" clId="{43F46238-BE81-4044-A69C-9A82F646C63D}" dt="2020-10-07T18:17:31.383" v="42121"/>
          <ac:spMkLst>
            <pc:docMk/>
            <pc:sldMk cId="1260909389" sldId="782"/>
            <ac:spMk id="97" creationId="{36B02201-5429-4C95-8954-942439B7329D}"/>
          </ac:spMkLst>
        </pc:spChg>
        <pc:spChg chg="mod">
          <ac:chgData name="Kerry Seitz" userId="f9a415f701e72ce8" providerId="LiveId" clId="{43F46238-BE81-4044-A69C-9A82F646C63D}" dt="2020-10-07T18:17:31.383" v="42121"/>
          <ac:spMkLst>
            <pc:docMk/>
            <pc:sldMk cId="1260909389" sldId="782"/>
            <ac:spMk id="98" creationId="{82704A25-1B83-4112-B6B2-22101B1D0EBD}"/>
          </ac:spMkLst>
        </pc:spChg>
        <pc:spChg chg="mod">
          <ac:chgData name="Kerry Seitz" userId="f9a415f701e72ce8" providerId="LiveId" clId="{43F46238-BE81-4044-A69C-9A82F646C63D}" dt="2020-10-07T18:17:31.383" v="42121"/>
          <ac:spMkLst>
            <pc:docMk/>
            <pc:sldMk cId="1260909389" sldId="782"/>
            <ac:spMk id="99" creationId="{2DD9918A-EC58-4FF7-B381-7DA42D91EC8B}"/>
          </ac:spMkLst>
        </pc:spChg>
        <pc:spChg chg="mod">
          <ac:chgData name="Kerry Seitz" userId="f9a415f701e72ce8" providerId="LiveId" clId="{43F46238-BE81-4044-A69C-9A82F646C63D}" dt="2020-10-07T18:17:31.383" v="42121"/>
          <ac:spMkLst>
            <pc:docMk/>
            <pc:sldMk cId="1260909389" sldId="782"/>
            <ac:spMk id="100" creationId="{55085BD7-33CD-4F41-987C-B79F4180D8F0}"/>
          </ac:spMkLst>
        </pc:spChg>
        <pc:spChg chg="mod">
          <ac:chgData name="Kerry Seitz" userId="f9a415f701e72ce8" providerId="LiveId" clId="{43F46238-BE81-4044-A69C-9A82F646C63D}" dt="2020-10-07T18:17:31.383" v="42121"/>
          <ac:spMkLst>
            <pc:docMk/>
            <pc:sldMk cId="1260909389" sldId="782"/>
            <ac:spMk id="101" creationId="{F334B5CA-772C-4C2C-9111-79DCCE196763}"/>
          </ac:spMkLst>
        </pc:spChg>
        <pc:spChg chg="mod">
          <ac:chgData name="Kerry Seitz" userId="f9a415f701e72ce8" providerId="LiveId" clId="{43F46238-BE81-4044-A69C-9A82F646C63D}" dt="2020-10-07T18:17:31.383" v="42121"/>
          <ac:spMkLst>
            <pc:docMk/>
            <pc:sldMk cId="1260909389" sldId="782"/>
            <ac:spMk id="102" creationId="{6D0D3F85-1AAA-43C8-8046-96237B8B0CB4}"/>
          </ac:spMkLst>
        </pc:spChg>
        <pc:spChg chg="mod">
          <ac:chgData name="Kerry Seitz" userId="f9a415f701e72ce8" providerId="LiveId" clId="{43F46238-BE81-4044-A69C-9A82F646C63D}" dt="2020-10-07T18:17:31.383" v="42121"/>
          <ac:spMkLst>
            <pc:docMk/>
            <pc:sldMk cId="1260909389" sldId="782"/>
            <ac:spMk id="103" creationId="{E31D3F7D-D94C-4703-86F9-B384B56AD63C}"/>
          </ac:spMkLst>
        </pc:spChg>
        <pc:spChg chg="mod">
          <ac:chgData name="Kerry Seitz" userId="f9a415f701e72ce8" providerId="LiveId" clId="{43F46238-BE81-4044-A69C-9A82F646C63D}" dt="2020-10-07T18:17:31.383" v="42121"/>
          <ac:spMkLst>
            <pc:docMk/>
            <pc:sldMk cId="1260909389" sldId="782"/>
            <ac:spMk id="104" creationId="{A439E67D-2763-4D6B-8335-8A49BBB01CAA}"/>
          </ac:spMkLst>
        </pc:spChg>
        <pc:spChg chg="mod">
          <ac:chgData name="Kerry Seitz" userId="f9a415f701e72ce8" providerId="LiveId" clId="{43F46238-BE81-4044-A69C-9A82F646C63D}" dt="2020-10-07T18:17:31.383" v="42121"/>
          <ac:spMkLst>
            <pc:docMk/>
            <pc:sldMk cId="1260909389" sldId="782"/>
            <ac:spMk id="105" creationId="{24F27B66-2B53-4809-877E-B222AD33536F}"/>
          </ac:spMkLst>
        </pc:spChg>
        <pc:spChg chg="mod">
          <ac:chgData name="Kerry Seitz" userId="f9a415f701e72ce8" providerId="LiveId" clId="{43F46238-BE81-4044-A69C-9A82F646C63D}" dt="2020-10-07T18:17:31.383" v="42121"/>
          <ac:spMkLst>
            <pc:docMk/>
            <pc:sldMk cId="1260909389" sldId="782"/>
            <ac:spMk id="106" creationId="{BB4557E5-C42F-400B-BA81-E264CA61CAA6}"/>
          </ac:spMkLst>
        </pc:spChg>
        <pc:spChg chg="mod">
          <ac:chgData name="Kerry Seitz" userId="f9a415f701e72ce8" providerId="LiveId" clId="{43F46238-BE81-4044-A69C-9A82F646C63D}" dt="2020-10-07T18:17:31.383" v="42121"/>
          <ac:spMkLst>
            <pc:docMk/>
            <pc:sldMk cId="1260909389" sldId="782"/>
            <ac:spMk id="107" creationId="{7A5D9475-E95F-4CAD-952C-DB5C46F985A6}"/>
          </ac:spMkLst>
        </pc:spChg>
        <pc:spChg chg="mod">
          <ac:chgData name="Kerry Seitz" userId="f9a415f701e72ce8" providerId="LiveId" clId="{43F46238-BE81-4044-A69C-9A82F646C63D}" dt="2020-10-07T18:17:31.383" v="42121"/>
          <ac:spMkLst>
            <pc:docMk/>
            <pc:sldMk cId="1260909389" sldId="782"/>
            <ac:spMk id="108" creationId="{095B084C-6918-4F5D-BC85-C53C6B0E0EE3}"/>
          </ac:spMkLst>
        </pc:spChg>
        <pc:spChg chg="mod">
          <ac:chgData name="Kerry Seitz" userId="f9a415f701e72ce8" providerId="LiveId" clId="{43F46238-BE81-4044-A69C-9A82F646C63D}" dt="2020-10-07T18:17:31.383" v="42121"/>
          <ac:spMkLst>
            <pc:docMk/>
            <pc:sldMk cId="1260909389" sldId="782"/>
            <ac:spMk id="109" creationId="{A0D4DE47-A7F8-4D06-AE35-762B96442D2C}"/>
          </ac:spMkLst>
        </pc:spChg>
        <pc:spChg chg="mod">
          <ac:chgData name="Kerry Seitz" userId="f9a415f701e72ce8" providerId="LiveId" clId="{43F46238-BE81-4044-A69C-9A82F646C63D}" dt="2020-10-07T18:17:31.383" v="42121"/>
          <ac:spMkLst>
            <pc:docMk/>
            <pc:sldMk cId="1260909389" sldId="782"/>
            <ac:spMk id="110" creationId="{669EDEC5-ABC5-4B91-8AF6-F8FE2623791F}"/>
          </ac:spMkLst>
        </pc:spChg>
        <pc:spChg chg="mod">
          <ac:chgData name="Kerry Seitz" userId="f9a415f701e72ce8" providerId="LiveId" clId="{43F46238-BE81-4044-A69C-9A82F646C63D}" dt="2020-10-07T18:17:31.383" v="42121"/>
          <ac:spMkLst>
            <pc:docMk/>
            <pc:sldMk cId="1260909389" sldId="782"/>
            <ac:spMk id="111" creationId="{9F7F3264-FC9C-41F1-9537-92C80D1EF2D2}"/>
          </ac:spMkLst>
        </pc:spChg>
        <pc:spChg chg="mod">
          <ac:chgData name="Kerry Seitz" userId="f9a415f701e72ce8" providerId="LiveId" clId="{43F46238-BE81-4044-A69C-9A82F646C63D}" dt="2020-10-07T18:17:31.383" v="42121"/>
          <ac:spMkLst>
            <pc:docMk/>
            <pc:sldMk cId="1260909389" sldId="782"/>
            <ac:spMk id="112" creationId="{2A4D0375-05D1-4E34-9BAE-6CE9EB662C4F}"/>
          </ac:spMkLst>
        </pc:spChg>
        <pc:spChg chg="mod">
          <ac:chgData name="Kerry Seitz" userId="f9a415f701e72ce8" providerId="LiveId" clId="{43F46238-BE81-4044-A69C-9A82F646C63D}" dt="2020-10-07T18:17:31.383" v="42121"/>
          <ac:spMkLst>
            <pc:docMk/>
            <pc:sldMk cId="1260909389" sldId="782"/>
            <ac:spMk id="113" creationId="{6404F8F2-5BCF-4354-83EE-6EBB13FC7597}"/>
          </ac:spMkLst>
        </pc:spChg>
        <pc:spChg chg="mod">
          <ac:chgData name="Kerry Seitz" userId="f9a415f701e72ce8" providerId="LiveId" clId="{43F46238-BE81-4044-A69C-9A82F646C63D}" dt="2020-10-07T18:17:31.383" v="42121"/>
          <ac:spMkLst>
            <pc:docMk/>
            <pc:sldMk cId="1260909389" sldId="782"/>
            <ac:spMk id="114" creationId="{BF843E2E-C338-4D54-80E6-B35A0A038B8E}"/>
          </ac:spMkLst>
        </pc:spChg>
        <pc:spChg chg="mod">
          <ac:chgData name="Kerry Seitz" userId="f9a415f701e72ce8" providerId="LiveId" clId="{43F46238-BE81-4044-A69C-9A82F646C63D}" dt="2020-10-07T18:17:31.383" v="42121"/>
          <ac:spMkLst>
            <pc:docMk/>
            <pc:sldMk cId="1260909389" sldId="782"/>
            <ac:spMk id="116" creationId="{B4968D14-EF53-4246-83A2-2186B697E822}"/>
          </ac:spMkLst>
        </pc:spChg>
        <pc:spChg chg="mod">
          <ac:chgData name="Kerry Seitz" userId="f9a415f701e72ce8" providerId="LiveId" clId="{43F46238-BE81-4044-A69C-9A82F646C63D}" dt="2020-10-07T18:17:31.383" v="42121"/>
          <ac:spMkLst>
            <pc:docMk/>
            <pc:sldMk cId="1260909389" sldId="782"/>
            <ac:spMk id="117" creationId="{09D7C5F2-C725-4FA8-A5AE-C2CBA941D098}"/>
          </ac:spMkLst>
        </pc:spChg>
        <pc:spChg chg="mod">
          <ac:chgData name="Kerry Seitz" userId="f9a415f701e72ce8" providerId="LiveId" clId="{43F46238-BE81-4044-A69C-9A82F646C63D}" dt="2020-10-07T18:17:31.383" v="42121"/>
          <ac:spMkLst>
            <pc:docMk/>
            <pc:sldMk cId="1260909389" sldId="782"/>
            <ac:spMk id="118" creationId="{6152D8B1-7DF0-4369-8C4F-36B5FCC0D0F0}"/>
          </ac:spMkLst>
        </pc:spChg>
        <pc:spChg chg="mod">
          <ac:chgData name="Kerry Seitz" userId="f9a415f701e72ce8" providerId="LiveId" clId="{43F46238-BE81-4044-A69C-9A82F646C63D}" dt="2020-10-07T18:17:31.383" v="42121"/>
          <ac:spMkLst>
            <pc:docMk/>
            <pc:sldMk cId="1260909389" sldId="782"/>
            <ac:spMk id="119" creationId="{2C8D6584-6824-4AAD-A880-4178534674B8}"/>
          </ac:spMkLst>
        </pc:spChg>
        <pc:spChg chg="mod">
          <ac:chgData name="Kerry Seitz" userId="f9a415f701e72ce8" providerId="LiveId" clId="{43F46238-BE81-4044-A69C-9A82F646C63D}" dt="2020-10-07T18:17:31.383" v="42121"/>
          <ac:spMkLst>
            <pc:docMk/>
            <pc:sldMk cId="1260909389" sldId="782"/>
            <ac:spMk id="120" creationId="{9EE4D653-0F93-45F8-B05F-A82CFBAA7C38}"/>
          </ac:spMkLst>
        </pc:spChg>
        <pc:spChg chg="mod">
          <ac:chgData name="Kerry Seitz" userId="f9a415f701e72ce8" providerId="LiveId" clId="{43F46238-BE81-4044-A69C-9A82F646C63D}" dt="2020-10-07T18:17:31.383" v="42121"/>
          <ac:spMkLst>
            <pc:docMk/>
            <pc:sldMk cId="1260909389" sldId="782"/>
            <ac:spMk id="121" creationId="{4E75C6A9-3C0E-4950-9962-573ABA36B1E8}"/>
          </ac:spMkLst>
        </pc:spChg>
        <pc:spChg chg="mod">
          <ac:chgData name="Kerry Seitz" userId="f9a415f701e72ce8" providerId="LiveId" clId="{43F46238-BE81-4044-A69C-9A82F646C63D}" dt="2020-10-07T18:17:31.383" v="42121"/>
          <ac:spMkLst>
            <pc:docMk/>
            <pc:sldMk cId="1260909389" sldId="782"/>
            <ac:spMk id="122" creationId="{F8714ED4-8170-47AC-8301-4C9884F2DC13}"/>
          </ac:spMkLst>
        </pc:spChg>
        <pc:spChg chg="mod">
          <ac:chgData name="Kerry Seitz" userId="f9a415f701e72ce8" providerId="LiveId" clId="{43F46238-BE81-4044-A69C-9A82F646C63D}" dt="2020-10-07T18:17:31.383" v="42121"/>
          <ac:spMkLst>
            <pc:docMk/>
            <pc:sldMk cId="1260909389" sldId="782"/>
            <ac:spMk id="123" creationId="{04AEE3A9-2122-4EF1-A3A7-BDF172CC240E}"/>
          </ac:spMkLst>
        </pc:spChg>
        <pc:spChg chg="mod">
          <ac:chgData name="Kerry Seitz" userId="f9a415f701e72ce8" providerId="LiveId" clId="{43F46238-BE81-4044-A69C-9A82F646C63D}" dt="2020-10-07T18:17:31.383" v="42121"/>
          <ac:spMkLst>
            <pc:docMk/>
            <pc:sldMk cId="1260909389" sldId="782"/>
            <ac:spMk id="124" creationId="{1B856E66-940E-4899-B343-7AC407BCF1FB}"/>
          </ac:spMkLst>
        </pc:spChg>
        <pc:spChg chg="mod">
          <ac:chgData name="Kerry Seitz" userId="f9a415f701e72ce8" providerId="LiveId" clId="{43F46238-BE81-4044-A69C-9A82F646C63D}" dt="2020-10-07T18:17:31.383" v="42121"/>
          <ac:spMkLst>
            <pc:docMk/>
            <pc:sldMk cId="1260909389" sldId="782"/>
            <ac:spMk id="125" creationId="{26289740-7A7A-42E0-90CE-F8D7A138B7ED}"/>
          </ac:spMkLst>
        </pc:spChg>
        <pc:spChg chg="mod">
          <ac:chgData name="Kerry Seitz" userId="f9a415f701e72ce8" providerId="LiveId" clId="{43F46238-BE81-4044-A69C-9A82F646C63D}" dt="2020-10-07T18:17:31.383" v="42121"/>
          <ac:spMkLst>
            <pc:docMk/>
            <pc:sldMk cId="1260909389" sldId="782"/>
            <ac:spMk id="126" creationId="{F12C8206-E361-41AC-B1B3-1D5D174E3825}"/>
          </ac:spMkLst>
        </pc:spChg>
        <pc:spChg chg="mod">
          <ac:chgData name="Kerry Seitz" userId="f9a415f701e72ce8" providerId="LiveId" clId="{43F46238-BE81-4044-A69C-9A82F646C63D}" dt="2020-10-07T18:17:31.383" v="42121"/>
          <ac:spMkLst>
            <pc:docMk/>
            <pc:sldMk cId="1260909389" sldId="782"/>
            <ac:spMk id="127" creationId="{E5A3D74E-F2BF-4BCF-8CE4-6C7F04D103B1}"/>
          </ac:spMkLst>
        </pc:spChg>
        <pc:spChg chg="mod">
          <ac:chgData name="Kerry Seitz" userId="f9a415f701e72ce8" providerId="LiveId" clId="{43F46238-BE81-4044-A69C-9A82F646C63D}" dt="2020-10-07T18:17:31.383" v="42121"/>
          <ac:spMkLst>
            <pc:docMk/>
            <pc:sldMk cId="1260909389" sldId="782"/>
            <ac:spMk id="128" creationId="{2E34CFF3-E1D5-455F-B704-63834FAE5045}"/>
          </ac:spMkLst>
        </pc:spChg>
        <pc:spChg chg="mod">
          <ac:chgData name="Kerry Seitz" userId="f9a415f701e72ce8" providerId="LiveId" clId="{43F46238-BE81-4044-A69C-9A82F646C63D}" dt="2020-10-07T18:17:31.383" v="42121"/>
          <ac:spMkLst>
            <pc:docMk/>
            <pc:sldMk cId="1260909389" sldId="782"/>
            <ac:spMk id="129" creationId="{ADA02B8B-1080-4AFE-9FD5-E47165061C41}"/>
          </ac:spMkLst>
        </pc:spChg>
        <pc:spChg chg="mod">
          <ac:chgData name="Kerry Seitz" userId="f9a415f701e72ce8" providerId="LiveId" clId="{43F46238-BE81-4044-A69C-9A82F646C63D}" dt="2020-10-07T18:17:31.383" v="42121"/>
          <ac:spMkLst>
            <pc:docMk/>
            <pc:sldMk cId="1260909389" sldId="782"/>
            <ac:spMk id="130" creationId="{BBF24434-0C6E-4894-8754-7A0E6D7297CF}"/>
          </ac:spMkLst>
        </pc:spChg>
        <pc:spChg chg="mod">
          <ac:chgData name="Kerry Seitz" userId="f9a415f701e72ce8" providerId="LiveId" clId="{43F46238-BE81-4044-A69C-9A82F646C63D}" dt="2020-10-07T18:17:31.383" v="42121"/>
          <ac:spMkLst>
            <pc:docMk/>
            <pc:sldMk cId="1260909389" sldId="782"/>
            <ac:spMk id="131" creationId="{927A064C-71D2-4A8A-9910-52EAD807131D}"/>
          </ac:spMkLst>
        </pc:spChg>
        <pc:spChg chg="mod">
          <ac:chgData name="Kerry Seitz" userId="f9a415f701e72ce8" providerId="LiveId" clId="{43F46238-BE81-4044-A69C-9A82F646C63D}" dt="2020-10-07T18:17:31.383" v="42121"/>
          <ac:spMkLst>
            <pc:docMk/>
            <pc:sldMk cId="1260909389" sldId="782"/>
            <ac:spMk id="132" creationId="{FF9CD197-DD00-48D9-AE9B-31E709C6A637}"/>
          </ac:spMkLst>
        </pc:spChg>
        <pc:spChg chg="mod">
          <ac:chgData name="Kerry Seitz" userId="f9a415f701e72ce8" providerId="LiveId" clId="{43F46238-BE81-4044-A69C-9A82F646C63D}" dt="2020-10-07T18:17:31.383" v="42121"/>
          <ac:spMkLst>
            <pc:docMk/>
            <pc:sldMk cId="1260909389" sldId="782"/>
            <ac:spMk id="133" creationId="{A61593D7-0537-41AD-9614-95698137F0F3}"/>
          </ac:spMkLst>
        </pc:spChg>
        <pc:spChg chg="mod">
          <ac:chgData name="Kerry Seitz" userId="f9a415f701e72ce8" providerId="LiveId" clId="{43F46238-BE81-4044-A69C-9A82F646C63D}" dt="2020-10-07T18:17:31.383" v="42121"/>
          <ac:spMkLst>
            <pc:docMk/>
            <pc:sldMk cId="1260909389" sldId="782"/>
            <ac:spMk id="134" creationId="{612E28F0-949F-412E-B078-79BAA0D4C7F7}"/>
          </ac:spMkLst>
        </pc:spChg>
        <pc:spChg chg="mod">
          <ac:chgData name="Kerry Seitz" userId="f9a415f701e72ce8" providerId="LiveId" clId="{43F46238-BE81-4044-A69C-9A82F646C63D}" dt="2020-10-07T18:17:31.383" v="42121"/>
          <ac:spMkLst>
            <pc:docMk/>
            <pc:sldMk cId="1260909389" sldId="782"/>
            <ac:spMk id="135" creationId="{0AD21D7B-61BD-4EFD-B758-2FFBA02BA600}"/>
          </ac:spMkLst>
        </pc:spChg>
        <pc:spChg chg="mod">
          <ac:chgData name="Kerry Seitz" userId="f9a415f701e72ce8" providerId="LiveId" clId="{43F46238-BE81-4044-A69C-9A82F646C63D}" dt="2020-10-07T18:17:31.383" v="42121"/>
          <ac:spMkLst>
            <pc:docMk/>
            <pc:sldMk cId="1260909389" sldId="782"/>
            <ac:spMk id="136" creationId="{8D0F387A-0107-4A91-AA81-7C0E985D9F80}"/>
          </ac:spMkLst>
        </pc:spChg>
        <pc:spChg chg="mod">
          <ac:chgData name="Kerry Seitz" userId="f9a415f701e72ce8" providerId="LiveId" clId="{43F46238-BE81-4044-A69C-9A82F646C63D}" dt="2020-10-07T18:17:31.383" v="42121"/>
          <ac:spMkLst>
            <pc:docMk/>
            <pc:sldMk cId="1260909389" sldId="782"/>
            <ac:spMk id="137" creationId="{16FB45B7-DC8C-4C7C-920A-9E2E29F04FE0}"/>
          </ac:spMkLst>
        </pc:spChg>
        <pc:spChg chg="mod">
          <ac:chgData name="Kerry Seitz" userId="f9a415f701e72ce8" providerId="LiveId" clId="{43F46238-BE81-4044-A69C-9A82F646C63D}" dt="2020-10-07T18:17:31.383" v="42121"/>
          <ac:spMkLst>
            <pc:docMk/>
            <pc:sldMk cId="1260909389" sldId="782"/>
            <ac:spMk id="138" creationId="{F3B05FFC-FF51-4692-A7C1-46DFDDE8F855}"/>
          </ac:spMkLst>
        </pc:spChg>
        <pc:spChg chg="mod">
          <ac:chgData name="Kerry Seitz" userId="f9a415f701e72ce8" providerId="LiveId" clId="{43F46238-BE81-4044-A69C-9A82F646C63D}" dt="2020-10-07T18:17:31.383" v="42121"/>
          <ac:spMkLst>
            <pc:docMk/>
            <pc:sldMk cId="1260909389" sldId="782"/>
            <ac:spMk id="139" creationId="{99E5B9D5-426C-4A6E-8011-F0EDA0AA919F}"/>
          </ac:spMkLst>
        </pc:spChg>
        <pc:spChg chg="mod">
          <ac:chgData name="Kerry Seitz" userId="f9a415f701e72ce8" providerId="LiveId" clId="{43F46238-BE81-4044-A69C-9A82F646C63D}" dt="2020-10-07T18:17:31.383" v="42121"/>
          <ac:spMkLst>
            <pc:docMk/>
            <pc:sldMk cId="1260909389" sldId="782"/>
            <ac:spMk id="140" creationId="{AA4BB261-1019-4AC8-AD70-2229139E4D0A}"/>
          </ac:spMkLst>
        </pc:spChg>
        <pc:spChg chg="mod">
          <ac:chgData name="Kerry Seitz" userId="f9a415f701e72ce8" providerId="LiveId" clId="{43F46238-BE81-4044-A69C-9A82F646C63D}" dt="2020-10-07T18:17:31.383" v="42121"/>
          <ac:spMkLst>
            <pc:docMk/>
            <pc:sldMk cId="1260909389" sldId="782"/>
            <ac:spMk id="141" creationId="{AE19E2BA-DD4D-4B54-BFDB-B563EAF2DA42}"/>
          </ac:spMkLst>
        </pc:spChg>
        <pc:spChg chg="mod">
          <ac:chgData name="Kerry Seitz" userId="f9a415f701e72ce8" providerId="LiveId" clId="{43F46238-BE81-4044-A69C-9A82F646C63D}" dt="2020-10-07T18:17:31.383" v="42121"/>
          <ac:spMkLst>
            <pc:docMk/>
            <pc:sldMk cId="1260909389" sldId="782"/>
            <ac:spMk id="142" creationId="{BDA8715D-456C-4258-96AE-7233C25D733F}"/>
          </ac:spMkLst>
        </pc:spChg>
        <pc:spChg chg="mod">
          <ac:chgData name="Kerry Seitz" userId="f9a415f701e72ce8" providerId="LiveId" clId="{43F46238-BE81-4044-A69C-9A82F646C63D}" dt="2020-10-07T18:17:31.383" v="42121"/>
          <ac:spMkLst>
            <pc:docMk/>
            <pc:sldMk cId="1260909389" sldId="782"/>
            <ac:spMk id="143" creationId="{287F94E0-D667-43AD-B043-579F48183685}"/>
          </ac:spMkLst>
        </pc:spChg>
        <pc:spChg chg="mod">
          <ac:chgData name="Kerry Seitz" userId="f9a415f701e72ce8" providerId="LiveId" clId="{43F46238-BE81-4044-A69C-9A82F646C63D}" dt="2020-10-07T18:17:31.383" v="42121"/>
          <ac:spMkLst>
            <pc:docMk/>
            <pc:sldMk cId="1260909389" sldId="782"/>
            <ac:spMk id="144" creationId="{85BD82AD-C431-473D-B29C-A017583CE9FF}"/>
          </ac:spMkLst>
        </pc:spChg>
        <pc:spChg chg="mod">
          <ac:chgData name="Kerry Seitz" userId="f9a415f701e72ce8" providerId="LiveId" clId="{43F46238-BE81-4044-A69C-9A82F646C63D}" dt="2020-10-07T18:17:31.383" v="42121"/>
          <ac:spMkLst>
            <pc:docMk/>
            <pc:sldMk cId="1260909389" sldId="782"/>
            <ac:spMk id="145" creationId="{A4F9FDBF-DB1B-4464-8DD3-6CA3F0EF445D}"/>
          </ac:spMkLst>
        </pc:spChg>
        <pc:spChg chg="mod">
          <ac:chgData name="Kerry Seitz" userId="f9a415f701e72ce8" providerId="LiveId" clId="{43F46238-BE81-4044-A69C-9A82F646C63D}" dt="2020-10-07T18:19:49.862" v="42166" actId="1036"/>
          <ac:spMkLst>
            <pc:docMk/>
            <pc:sldMk cId="1260909389" sldId="782"/>
            <ac:spMk id="147" creationId="{5FD6A7FF-FA2C-4472-BA6F-F90AB0A83A06}"/>
          </ac:spMkLst>
        </pc:spChg>
        <pc:spChg chg="mod">
          <ac:chgData name="Kerry Seitz" userId="f9a415f701e72ce8" providerId="LiveId" clId="{43F46238-BE81-4044-A69C-9A82F646C63D}" dt="2020-10-07T18:19:49.862" v="42166" actId="1036"/>
          <ac:spMkLst>
            <pc:docMk/>
            <pc:sldMk cId="1260909389" sldId="782"/>
            <ac:spMk id="148" creationId="{649A7B26-B4DD-4A76-9D08-1A2CDF5AA134}"/>
          </ac:spMkLst>
        </pc:spChg>
        <pc:spChg chg="mod">
          <ac:chgData name="Kerry Seitz" userId="f9a415f701e72ce8" providerId="LiveId" clId="{43F46238-BE81-4044-A69C-9A82F646C63D}" dt="2020-10-07T18:19:49.862" v="42166" actId="1036"/>
          <ac:spMkLst>
            <pc:docMk/>
            <pc:sldMk cId="1260909389" sldId="782"/>
            <ac:spMk id="149" creationId="{55A8961E-260F-4856-9B48-3E3AFFE37147}"/>
          </ac:spMkLst>
        </pc:spChg>
        <pc:spChg chg="mod">
          <ac:chgData name="Kerry Seitz" userId="f9a415f701e72ce8" providerId="LiveId" clId="{43F46238-BE81-4044-A69C-9A82F646C63D}" dt="2020-10-07T18:19:49.862" v="42166" actId="1036"/>
          <ac:spMkLst>
            <pc:docMk/>
            <pc:sldMk cId="1260909389" sldId="782"/>
            <ac:spMk id="150" creationId="{5EB3494D-716C-48CF-957D-5447BBC316EC}"/>
          </ac:spMkLst>
        </pc:spChg>
        <pc:spChg chg="mod">
          <ac:chgData name="Kerry Seitz" userId="f9a415f701e72ce8" providerId="LiveId" clId="{43F46238-BE81-4044-A69C-9A82F646C63D}" dt="2020-10-07T18:19:49.862" v="42166" actId="1036"/>
          <ac:spMkLst>
            <pc:docMk/>
            <pc:sldMk cId="1260909389" sldId="782"/>
            <ac:spMk id="151" creationId="{719F6B10-75A1-4234-A1F5-943443C422A8}"/>
          </ac:spMkLst>
        </pc:spChg>
        <pc:spChg chg="mod">
          <ac:chgData name="Kerry Seitz" userId="f9a415f701e72ce8" providerId="LiveId" clId="{43F46238-BE81-4044-A69C-9A82F646C63D}" dt="2020-10-07T18:19:49.862" v="42166" actId="1036"/>
          <ac:spMkLst>
            <pc:docMk/>
            <pc:sldMk cId="1260909389" sldId="782"/>
            <ac:spMk id="152" creationId="{9B01D70F-CCAC-4A26-A21F-F86B46B4BD4A}"/>
          </ac:spMkLst>
        </pc:spChg>
        <pc:spChg chg="mod">
          <ac:chgData name="Kerry Seitz" userId="f9a415f701e72ce8" providerId="LiveId" clId="{43F46238-BE81-4044-A69C-9A82F646C63D}" dt="2020-10-07T18:19:49.862" v="42166" actId="1036"/>
          <ac:spMkLst>
            <pc:docMk/>
            <pc:sldMk cId="1260909389" sldId="782"/>
            <ac:spMk id="153" creationId="{B0793273-98CB-45BB-BD0C-389FDF5F8138}"/>
          </ac:spMkLst>
        </pc:spChg>
        <pc:spChg chg="mod">
          <ac:chgData name="Kerry Seitz" userId="f9a415f701e72ce8" providerId="LiveId" clId="{43F46238-BE81-4044-A69C-9A82F646C63D}" dt="2020-10-07T18:19:49.862" v="42166" actId="1036"/>
          <ac:spMkLst>
            <pc:docMk/>
            <pc:sldMk cId="1260909389" sldId="782"/>
            <ac:spMk id="154" creationId="{8D3748AC-C585-4A79-A85A-8330EDEAA327}"/>
          </ac:spMkLst>
        </pc:spChg>
        <pc:spChg chg="mod">
          <ac:chgData name="Kerry Seitz" userId="f9a415f701e72ce8" providerId="LiveId" clId="{43F46238-BE81-4044-A69C-9A82F646C63D}" dt="2020-10-07T18:19:49.862" v="42166" actId="1036"/>
          <ac:spMkLst>
            <pc:docMk/>
            <pc:sldMk cId="1260909389" sldId="782"/>
            <ac:spMk id="155" creationId="{1A8F73F6-6E7B-4353-82C5-D8FE4775B67A}"/>
          </ac:spMkLst>
        </pc:spChg>
        <pc:spChg chg="mod">
          <ac:chgData name="Kerry Seitz" userId="f9a415f701e72ce8" providerId="LiveId" clId="{43F46238-BE81-4044-A69C-9A82F646C63D}" dt="2020-10-07T18:19:49.862" v="42166" actId="1036"/>
          <ac:spMkLst>
            <pc:docMk/>
            <pc:sldMk cId="1260909389" sldId="782"/>
            <ac:spMk id="156" creationId="{84C42B74-9B20-4AE6-B143-EEF52DE37F1C}"/>
          </ac:spMkLst>
        </pc:spChg>
        <pc:spChg chg="mod">
          <ac:chgData name="Kerry Seitz" userId="f9a415f701e72ce8" providerId="LiveId" clId="{43F46238-BE81-4044-A69C-9A82F646C63D}" dt="2020-10-07T18:19:49.862" v="42166" actId="1036"/>
          <ac:spMkLst>
            <pc:docMk/>
            <pc:sldMk cId="1260909389" sldId="782"/>
            <ac:spMk id="157" creationId="{60959611-3E0F-4831-BDC9-DB2A8EF2A747}"/>
          </ac:spMkLst>
        </pc:spChg>
        <pc:spChg chg="mod">
          <ac:chgData name="Kerry Seitz" userId="f9a415f701e72ce8" providerId="LiveId" clId="{43F46238-BE81-4044-A69C-9A82F646C63D}" dt="2020-10-07T18:19:49.862" v="42166" actId="1036"/>
          <ac:spMkLst>
            <pc:docMk/>
            <pc:sldMk cId="1260909389" sldId="782"/>
            <ac:spMk id="158" creationId="{3470C1A8-BCC7-40F1-BE2E-C36F1F083D6C}"/>
          </ac:spMkLst>
        </pc:spChg>
        <pc:spChg chg="mod">
          <ac:chgData name="Kerry Seitz" userId="f9a415f701e72ce8" providerId="LiveId" clId="{43F46238-BE81-4044-A69C-9A82F646C63D}" dt="2020-10-07T18:19:49.862" v="42166" actId="1036"/>
          <ac:spMkLst>
            <pc:docMk/>
            <pc:sldMk cId="1260909389" sldId="782"/>
            <ac:spMk id="159" creationId="{07E60A95-63DE-4B7C-9A8C-E6B5DA296BD7}"/>
          </ac:spMkLst>
        </pc:spChg>
        <pc:spChg chg="mod">
          <ac:chgData name="Kerry Seitz" userId="f9a415f701e72ce8" providerId="LiveId" clId="{43F46238-BE81-4044-A69C-9A82F646C63D}" dt="2020-10-07T18:19:49.862" v="42166" actId="1036"/>
          <ac:spMkLst>
            <pc:docMk/>
            <pc:sldMk cId="1260909389" sldId="782"/>
            <ac:spMk id="160" creationId="{5E268A9E-573E-428E-A0D6-0E27432D3D76}"/>
          </ac:spMkLst>
        </pc:spChg>
        <pc:spChg chg="mod">
          <ac:chgData name="Kerry Seitz" userId="f9a415f701e72ce8" providerId="LiveId" clId="{43F46238-BE81-4044-A69C-9A82F646C63D}" dt="2020-10-07T18:19:49.862" v="42166" actId="1036"/>
          <ac:spMkLst>
            <pc:docMk/>
            <pc:sldMk cId="1260909389" sldId="782"/>
            <ac:spMk id="161" creationId="{21AE7E4B-24C7-4C89-98D0-B88F9431C5DA}"/>
          </ac:spMkLst>
        </pc:spChg>
        <pc:spChg chg="mod">
          <ac:chgData name="Kerry Seitz" userId="f9a415f701e72ce8" providerId="LiveId" clId="{43F46238-BE81-4044-A69C-9A82F646C63D}" dt="2020-10-07T18:19:49.862" v="42166" actId="1036"/>
          <ac:spMkLst>
            <pc:docMk/>
            <pc:sldMk cId="1260909389" sldId="782"/>
            <ac:spMk id="162" creationId="{CEF30D09-8E49-4335-8949-A42E767AABDD}"/>
          </ac:spMkLst>
        </pc:spChg>
        <pc:spChg chg="mod">
          <ac:chgData name="Kerry Seitz" userId="f9a415f701e72ce8" providerId="LiveId" clId="{43F46238-BE81-4044-A69C-9A82F646C63D}" dt="2020-10-07T18:19:49.862" v="42166" actId="1036"/>
          <ac:spMkLst>
            <pc:docMk/>
            <pc:sldMk cId="1260909389" sldId="782"/>
            <ac:spMk id="163" creationId="{13C2F916-F227-4C5F-B371-17BDC563F9B1}"/>
          </ac:spMkLst>
        </pc:spChg>
        <pc:spChg chg="mod">
          <ac:chgData name="Kerry Seitz" userId="f9a415f701e72ce8" providerId="LiveId" clId="{43F46238-BE81-4044-A69C-9A82F646C63D}" dt="2020-10-07T18:19:49.862" v="42166" actId="1036"/>
          <ac:spMkLst>
            <pc:docMk/>
            <pc:sldMk cId="1260909389" sldId="782"/>
            <ac:spMk id="164" creationId="{15F64ADE-074B-4778-9FA5-2EE5BF94928E}"/>
          </ac:spMkLst>
        </pc:spChg>
        <pc:spChg chg="mod">
          <ac:chgData name="Kerry Seitz" userId="f9a415f701e72ce8" providerId="LiveId" clId="{43F46238-BE81-4044-A69C-9A82F646C63D}" dt="2020-10-07T18:19:49.862" v="42166" actId="1036"/>
          <ac:spMkLst>
            <pc:docMk/>
            <pc:sldMk cId="1260909389" sldId="782"/>
            <ac:spMk id="165" creationId="{99E42F05-9C17-4E02-8C50-07BD4236307D}"/>
          </ac:spMkLst>
        </pc:spChg>
        <pc:spChg chg="mod">
          <ac:chgData name="Kerry Seitz" userId="f9a415f701e72ce8" providerId="LiveId" clId="{43F46238-BE81-4044-A69C-9A82F646C63D}" dt="2020-10-07T18:19:49.862" v="42166" actId="1036"/>
          <ac:spMkLst>
            <pc:docMk/>
            <pc:sldMk cId="1260909389" sldId="782"/>
            <ac:spMk id="166" creationId="{F1CEC7AE-37DA-4DBB-B398-30CEF001103F}"/>
          </ac:spMkLst>
        </pc:spChg>
        <pc:spChg chg="mod">
          <ac:chgData name="Kerry Seitz" userId="f9a415f701e72ce8" providerId="LiveId" clId="{43F46238-BE81-4044-A69C-9A82F646C63D}" dt="2020-10-07T18:19:49.862" v="42166" actId="1036"/>
          <ac:spMkLst>
            <pc:docMk/>
            <pc:sldMk cId="1260909389" sldId="782"/>
            <ac:spMk id="167" creationId="{E5B57C2F-D58E-46D6-9E4B-17A3D6AB99F3}"/>
          </ac:spMkLst>
        </pc:spChg>
        <pc:spChg chg="mod">
          <ac:chgData name="Kerry Seitz" userId="f9a415f701e72ce8" providerId="LiveId" clId="{43F46238-BE81-4044-A69C-9A82F646C63D}" dt="2020-10-07T18:19:49.862" v="42166" actId="1036"/>
          <ac:spMkLst>
            <pc:docMk/>
            <pc:sldMk cId="1260909389" sldId="782"/>
            <ac:spMk id="168" creationId="{CE05AAC5-4090-4031-AE92-4247CA57C65E}"/>
          </ac:spMkLst>
        </pc:spChg>
        <pc:spChg chg="mod">
          <ac:chgData name="Kerry Seitz" userId="f9a415f701e72ce8" providerId="LiveId" clId="{43F46238-BE81-4044-A69C-9A82F646C63D}" dt="2020-10-07T18:19:49.862" v="42166" actId="1036"/>
          <ac:spMkLst>
            <pc:docMk/>
            <pc:sldMk cId="1260909389" sldId="782"/>
            <ac:spMk id="169" creationId="{0CF964DD-1259-4AFE-921E-AE3C6D261EA9}"/>
          </ac:spMkLst>
        </pc:spChg>
        <pc:spChg chg="mod">
          <ac:chgData name="Kerry Seitz" userId="f9a415f701e72ce8" providerId="LiveId" clId="{43F46238-BE81-4044-A69C-9A82F646C63D}" dt="2020-10-07T18:19:49.862" v="42166" actId="1036"/>
          <ac:spMkLst>
            <pc:docMk/>
            <pc:sldMk cId="1260909389" sldId="782"/>
            <ac:spMk id="170" creationId="{38C2FC4F-E43E-4358-96A6-CA0472556A85}"/>
          </ac:spMkLst>
        </pc:spChg>
        <pc:spChg chg="mod">
          <ac:chgData name="Kerry Seitz" userId="f9a415f701e72ce8" providerId="LiveId" clId="{43F46238-BE81-4044-A69C-9A82F646C63D}" dt="2020-10-07T18:19:49.862" v="42166" actId="1036"/>
          <ac:spMkLst>
            <pc:docMk/>
            <pc:sldMk cId="1260909389" sldId="782"/>
            <ac:spMk id="171" creationId="{3EB23881-1F53-48A0-ACBA-6509AFDE6125}"/>
          </ac:spMkLst>
        </pc:spChg>
        <pc:spChg chg="mod">
          <ac:chgData name="Kerry Seitz" userId="f9a415f701e72ce8" providerId="LiveId" clId="{43F46238-BE81-4044-A69C-9A82F646C63D}" dt="2020-10-07T18:19:49.862" v="42166" actId="1036"/>
          <ac:spMkLst>
            <pc:docMk/>
            <pc:sldMk cId="1260909389" sldId="782"/>
            <ac:spMk id="172" creationId="{81EF38FA-D6CA-4F33-A4E2-475CE0A3C195}"/>
          </ac:spMkLst>
        </pc:spChg>
        <pc:spChg chg="mod">
          <ac:chgData name="Kerry Seitz" userId="f9a415f701e72ce8" providerId="LiveId" clId="{43F46238-BE81-4044-A69C-9A82F646C63D}" dt="2020-10-07T18:19:49.862" v="42166" actId="1036"/>
          <ac:spMkLst>
            <pc:docMk/>
            <pc:sldMk cId="1260909389" sldId="782"/>
            <ac:spMk id="173" creationId="{0C4DF7E3-27AE-4D0B-9666-ACECDFA4F3EF}"/>
          </ac:spMkLst>
        </pc:spChg>
        <pc:spChg chg="mod">
          <ac:chgData name="Kerry Seitz" userId="f9a415f701e72ce8" providerId="LiveId" clId="{43F46238-BE81-4044-A69C-9A82F646C63D}" dt="2020-10-07T18:19:49.862" v="42166" actId="1036"/>
          <ac:spMkLst>
            <pc:docMk/>
            <pc:sldMk cId="1260909389" sldId="782"/>
            <ac:spMk id="174" creationId="{768C4816-7785-4070-AEB4-D81249D0D8B0}"/>
          </ac:spMkLst>
        </pc:spChg>
        <pc:spChg chg="mod">
          <ac:chgData name="Kerry Seitz" userId="f9a415f701e72ce8" providerId="LiveId" clId="{43F46238-BE81-4044-A69C-9A82F646C63D}" dt="2020-10-07T18:19:49.862" v="42166" actId="1036"/>
          <ac:spMkLst>
            <pc:docMk/>
            <pc:sldMk cId="1260909389" sldId="782"/>
            <ac:spMk id="175" creationId="{4A37849A-E5F1-4517-B682-F724966A0533}"/>
          </ac:spMkLst>
        </pc:spChg>
        <pc:spChg chg="mod">
          <ac:chgData name="Kerry Seitz" userId="f9a415f701e72ce8" providerId="LiveId" clId="{43F46238-BE81-4044-A69C-9A82F646C63D}" dt="2020-10-07T18:19:49.862" v="42166" actId="1036"/>
          <ac:spMkLst>
            <pc:docMk/>
            <pc:sldMk cId="1260909389" sldId="782"/>
            <ac:spMk id="176" creationId="{575D32C9-1873-4A39-B19E-C3E745A9DF19}"/>
          </ac:spMkLst>
        </pc:spChg>
        <pc:spChg chg="mod">
          <ac:chgData name="Kerry Seitz" userId="f9a415f701e72ce8" providerId="LiveId" clId="{43F46238-BE81-4044-A69C-9A82F646C63D}" dt="2020-10-07T18:19:49.862" v="42166" actId="1036"/>
          <ac:spMkLst>
            <pc:docMk/>
            <pc:sldMk cId="1260909389" sldId="782"/>
            <ac:spMk id="177" creationId="{C907566E-1DAF-4E04-BF62-009E0D5FC5F0}"/>
          </ac:spMkLst>
        </pc:spChg>
        <pc:spChg chg="mod">
          <ac:chgData name="Kerry Seitz" userId="f9a415f701e72ce8" providerId="LiveId" clId="{43F46238-BE81-4044-A69C-9A82F646C63D}" dt="2020-10-07T18:19:49.862" v="42166" actId="1036"/>
          <ac:spMkLst>
            <pc:docMk/>
            <pc:sldMk cId="1260909389" sldId="782"/>
            <ac:spMk id="178" creationId="{BF9843DA-800E-4741-B059-7F91534D6757}"/>
          </ac:spMkLst>
        </pc:spChg>
        <pc:spChg chg="mod">
          <ac:chgData name="Kerry Seitz" userId="f9a415f701e72ce8" providerId="LiveId" clId="{43F46238-BE81-4044-A69C-9A82F646C63D}" dt="2020-10-07T18:19:49.862" v="42166" actId="1036"/>
          <ac:spMkLst>
            <pc:docMk/>
            <pc:sldMk cId="1260909389" sldId="782"/>
            <ac:spMk id="179" creationId="{3C1C8186-3B9B-488B-AADF-2A9FDF9DC35F}"/>
          </ac:spMkLst>
        </pc:spChg>
        <pc:spChg chg="mod">
          <ac:chgData name="Kerry Seitz" userId="f9a415f701e72ce8" providerId="LiveId" clId="{43F46238-BE81-4044-A69C-9A82F646C63D}" dt="2020-10-07T18:19:49.862" v="42166" actId="1036"/>
          <ac:spMkLst>
            <pc:docMk/>
            <pc:sldMk cId="1260909389" sldId="782"/>
            <ac:spMk id="180" creationId="{AE64D23D-D2B9-40CA-93DC-E6EE5DFFA898}"/>
          </ac:spMkLst>
        </pc:spChg>
        <pc:spChg chg="mod">
          <ac:chgData name="Kerry Seitz" userId="f9a415f701e72ce8" providerId="LiveId" clId="{43F46238-BE81-4044-A69C-9A82F646C63D}" dt="2020-10-07T18:19:49.862" v="42166" actId="1036"/>
          <ac:spMkLst>
            <pc:docMk/>
            <pc:sldMk cId="1260909389" sldId="782"/>
            <ac:spMk id="182" creationId="{002F8FAF-9A3D-42A5-B38D-AC2484EFB5DA}"/>
          </ac:spMkLst>
        </pc:spChg>
        <pc:spChg chg="mod">
          <ac:chgData name="Kerry Seitz" userId="f9a415f701e72ce8" providerId="LiveId" clId="{43F46238-BE81-4044-A69C-9A82F646C63D}" dt="2020-10-07T18:19:49.862" v="42166" actId="1036"/>
          <ac:spMkLst>
            <pc:docMk/>
            <pc:sldMk cId="1260909389" sldId="782"/>
            <ac:spMk id="183" creationId="{9B39424B-687D-4CEE-9C4E-D056B3809FE2}"/>
          </ac:spMkLst>
        </pc:spChg>
        <pc:spChg chg="mod">
          <ac:chgData name="Kerry Seitz" userId="f9a415f701e72ce8" providerId="LiveId" clId="{43F46238-BE81-4044-A69C-9A82F646C63D}" dt="2020-10-07T18:19:49.862" v="42166" actId="1036"/>
          <ac:spMkLst>
            <pc:docMk/>
            <pc:sldMk cId="1260909389" sldId="782"/>
            <ac:spMk id="184" creationId="{AD404ABA-C2D4-4800-9017-A53604CED89F}"/>
          </ac:spMkLst>
        </pc:spChg>
        <pc:spChg chg="mod">
          <ac:chgData name="Kerry Seitz" userId="f9a415f701e72ce8" providerId="LiveId" clId="{43F46238-BE81-4044-A69C-9A82F646C63D}" dt="2020-10-07T18:19:49.862" v="42166" actId="1036"/>
          <ac:spMkLst>
            <pc:docMk/>
            <pc:sldMk cId="1260909389" sldId="782"/>
            <ac:spMk id="185" creationId="{876DBF13-BB91-4CE4-9CA4-F010152F5A7B}"/>
          </ac:spMkLst>
        </pc:spChg>
        <pc:spChg chg="mod">
          <ac:chgData name="Kerry Seitz" userId="f9a415f701e72ce8" providerId="LiveId" clId="{43F46238-BE81-4044-A69C-9A82F646C63D}" dt="2020-10-07T18:19:49.862" v="42166" actId="1036"/>
          <ac:spMkLst>
            <pc:docMk/>
            <pc:sldMk cId="1260909389" sldId="782"/>
            <ac:spMk id="186" creationId="{6B32A1A1-D5C3-4EC8-949E-A0CF57184851}"/>
          </ac:spMkLst>
        </pc:spChg>
        <pc:spChg chg="mod">
          <ac:chgData name="Kerry Seitz" userId="f9a415f701e72ce8" providerId="LiveId" clId="{43F46238-BE81-4044-A69C-9A82F646C63D}" dt="2020-10-07T18:19:49.862" v="42166" actId="1036"/>
          <ac:spMkLst>
            <pc:docMk/>
            <pc:sldMk cId="1260909389" sldId="782"/>
            <ac:spMk id="187" creationId="{F164AFE2-A7C0-42D7-8E41-6A4AF0795B60}"/>
          </ac:spMkLst>
        </pc:spChg>
        <pc:spChg chg="mod">
          <ac:chgData name="Kerry Seitz" userId="f9a415f701e72ce8" providerId="LiveId" clId="{43F46238-BE81-4044-A69C-9A82F646C63D}" dt="2020-10-07T18:19:49.862" v="42166" actId="1036"/>
          <ac:spMkLst>
            <pc:docMk/>
            <pc:sldMk cId="1260909389" sldId="782"/>
            <ac:spMk id="188" creationId="{CA10A536-D001-4BB4-B0D0-E69CE0467F94}"/>
          </ac:spMkLst>
        </pc:spChg>
        <pc:spChg chg="mod">
          <ac:chgData name="Kerry Seitz" userId="f9a415f701e72ce8" providerId="LiveId" clId="{43F46238-BE81-4044-A69C-9A82F646C63D}" dt="2020-10-07T18:19:49.862" v="42166" actId="1036"/>
          <ac:spMkLst>
            <pc:docMk/>
            <pc:sldMk cId="1260909389" sldId="782"/>
            <ac:spMk id="189" creationId="{B31764BD-6BDE-4C4B-8C25-5F71AC08D0F0}"/>
          </ac:spMkLst>
        </pc:spChg>
        <pc:spChg chg="mod">
          <ac:chgData name="Kerry Seitz" userId="f9a415f701e72ce8" providerId="LiveId" clId="{43F46238-BE81-4044-A69C-9A82F646C63D}" dt="2020-10-07T18:19:49.862" v="42166" actId="1036"/>
          <ac:spMkLst>
            <pc:docMk/>
            <pc:sldMk cId="1260909389" sldId="782"/>
            <ac:spMk id="190" creationId="{FCE1E6A4-69B4-40E1-A0AB-691035CE561A}"/>
          </ac:spMkLst>
        </pc:spChg>
        <pc:spChg chg="mod">
          <ac:chgData name="Kerry Seitz" userId="f9a415f701e72ce8" providerId="LiveId" clId="{43F46238-BE81-4044-A69C-9A82F646C63D}" dt="2020-10-07T18:19:49.862" v="42166" actId="1036"/>
          <ac:spMkLst>
            <pc:docMk/>
            <pc:sldMk cId="1260909389" sldId="782"/>
            <ac:spMk id="191" creationId="{9271A7A8-E120-43DC-8FC5-3253FF3871B9}"/>
          </ac:spMkLst>
        </pc:spChg>
        <pc:spChg chg="mod">
          <ac:chgData name="Kerry Seitz" userId="f9a415f701e72ce8" providerId="LiveId" clId="{43F46238-BE81-4044-A69C-9A82F646C63D}" dt="2020-10-07T18:19:49.862" v="42166" actId="1036"/>
          <ac:spMkLst>
            <pc:docMk/>
            <pc:sldMk cId="1260909389" sldId="782"/>
            <ac:spMk id="192" creationId="{885C9A31-D855-4F15-901D-2192D2D805D0}"/>
          </ac:spMkLst>
        </pc:spChg>
        <pc:spChg chg="mod">
          <ac:chgData name="Kerry Seitz" userId="f9a415f701e72ce8" providerId="LiveId" clId="{43F46238-BE81-4044-A69C-9A82F646C63D}" dt="2020-10-07T18:19:49.862" v="42166" actId="1036"/>
          <ac:spMkLst>
            <pc:docMk/>
            <pc:sldMk cId="1260909389" sldId="782"/>
            <ac:spMk id="193" creationId="{B872CA91-5C4E-405E-9452-48B143FC16DF}"/>
          </ac:spMkLst>
        </pc:spChg>
        <pc:spChg chg="mod">
          <ac:chgData name="Kerry Seitz" userId="f9a415f701e72ce8" providerId="LiveId" clId="{43F46238-BE81-4044-A69C-9A82F646C63D}" dt="2020-10-07T18:19:49.862" v="42166" actId="1036"/>
          <ac:spMkLst>
            <pc:docMk/>
            <pc:sldMk cId="1260909389" sldId="782"/>
            <ac:spMk id="194" creationId="{010E8726-D9CE-4495-BFB5-6FDBFECA9C44}"/>
          </ac:spMkLst>
        </pc:spChg>
        <pc:spChg chg="mod">
          <ac:chgData name="Kerry Seitz" userId="f9a415f701e72ce8" providerId="LiveId" clId="{43F46238-BE81-4044-A69C-9A82F646C63D}" dt="2020-10-07T18:19:49.862" v="42166" actId="1036"/>
          <ac:spMkLst>
            <pc:docMk/>
            <pc:sldMk cId="1260909389" sldId="782"/>
            <ac:spMk id="195" creationId="{8AE144FE-7E0C-4094-B591-79CAA9E3705F}"/>
          </ac:spMkLst>
        </pc:spChg>
        <pc:spChg chg="mod">
          <ac:chgData name="Kerry Seitz" userId="f9a415f701e72ce8" providerId="LiveId" clId="{43F46238-BE81-4044-A69C-9A82F646C63D}" dt="2020-10-07T18:19:49.862" v="42166" actId="1036"/>
          <ac:spMkLst>
            <pc:docMk/>
            <pc:sldMk cId="1260909389" sldId="782"/>
            <ac:spMk id="196" creationId="{ACC6CE79-FCEA-490E-B45A-251C61CA69D0}"/>
          </ac:spMkLst>
        </pc:spChg>
        <pc:spChg chg="mod">
          <ac:chgData name="Kerry Seitz" userId="f9a415f701e72ce8" providerId="LiveId" clId="{43F46238-BE81-4044-A69C-9A82F646C63D}" dt="2020-10-07T18:19:49.862" v="42166" actId="1036"/>
          <ac:spMkLst>
            <pc:docMk/>
            <pc:sldMk cId="1260909389" sldId="782"/>
            <ac:spMk id="197" creationId="{54FAD74D-A75D-4ADC-979A-112FC92C9BE4}"/>
          </ac:spMkLst>
        </pc:spChg>
        <pc:spChg chg="mod">
          <ac:chgData name="Kerry Seitz" userId="f9a415f701e72ce8" providerId="LiveId" clId="{43F46238-BE81-4044-A69C-9A82F646C63D}" dt="2020-10-07T18:19:49.862" v="42166" actId="1036"/>
          <ac:spMkLst>
            <pc:docMk/>
            <pc:sldMk cId="1260909389" sldId="782"/>
            <ac:spMk id="198" creationId="{66E58880-B041-4C2F-894B-0B9E55D3226B}"/>
          </ac:spMkLst>
        </pc:spChg>
        <pc:spChg chg="mod">
          <ac:chgData name="Kerry Seitz" userId="f9a415f701e72ce8" providerId="LiveId" clId="{43F46238-BE81-4044-A69C-9A82F646C63D}" dt="2020-10-07T18:19:49.862" v="42166" actId="1036"/>
          <ac:spMkLst>
            <pc:docMk/>
            <pc:sldMk cId="1260909389" sldId="782"/>
            <ac:spMk id="199" creationId="{B59AE3A2-8E2D-4487-A8ED-687C370C5C8A}"/>
          </ac:spMkLst>
        </pc:spChg>
        <pc:spChg chg="mod">
          <ac:chgData name="Kerry Seitz" userId="f9a415f701e72ce8" providerId="LiveId" clId="{43F46238-BE81-4044-A69C-9A82F646C63D}" dt="2020-10-07T18:19:49.862" v="42166" actId="1036"/>
          <ac:spMkLst>
            <pc:docMk/>
            <pc:sldMk cId="1260909389" sldId="782"/>
            <ac:spMk id="200" creationId="{10B4FC23-AA0B-42D3-BAC4-A8360E086DF8}"/>
          </ac:spMkLst>
        </pc:spChg>
        <pc:spChg chg="mod">
          <ac:chgData name="Kerry Seitz" userId="f9a415f701e72ce8" providerId="LiveId" clId="{43F46238-BE81-4044-A69C-9A82F646C63D}" dt="2020-10-07T18:19:49.862" v="42166" actId="1036"/>
          <ac:spMkLst>
            <pc:docMk/>
            <pc:sldMk cId="1260909389" sldId="782"/>
            <ac:spMk id="201" creationId="{891D76E1-FA76-4CC2-AEFF-4F3EBD241D01}"/>
          </ac:spMkLst>
        </pc:spChg>
        <pc:spChg chg="mod">
          <ac:chgData name="Kerry Seitz" userId="f9a415f701e72ce8" providerId="LiveId" clId="{43F46238-BE81-4044-A69C-9A82F646C63D}" dt="2020-10-07T18:19:49.862" v="42166" actId="1036"/>
          <ac:spMkLst>
            <pc:docMk/>
            <pc:sldMk cId="1260909389" sldId="782"/>
            <ac:spMk id="202" creationId="{9B1441CA-FB19-41DD-8941-2AD04D82DD0F}"/>
          </ac:spMkLst>
        </pc:spChg>
        <pc:spChg chg="mod">
          <ac:chgData name="Kerry Seitz" userId="f9a415f701e72ce8" providerId="LiveId" clId="{43F46238-BE81-4044-A69C-9A82F646C63D}" dt="2020-10-07T18:19:49.862" v="42166" actId="1036"/>
          <ac:spMkLst>
            <pc:docMk/>
            <pc:sldMk cId="1260909389" sldId="782"/>
            <ac:spMk id="203" creationId="{9CB3D2DE-374A-48F9-B4BC-B90B1A006EA7}"/>
          </ac:spMkLst>
        </pc:spChg>
        <pc:spChg chg="mod">
          <ac:chgData name="Kerry Seitz" userId="f9a415f701e72ce8" providerId="LiveId" clId="{43F46238-BE81-4044-A69C-9A82F646C63D}" dt="2020-10-07T18:19:49.862" v="42166" actId="1036"/>
          <ac:spMkLst>
            <pc:docMk/>
            <pc:sldMk cId="1260909389" sldId="782"/>
            <ac:spMk id="204" creationId="{A4210038-9CBC-427A-BAAB-6669F9F55B08}"/>
          </ac:spMkLst>
        </pc:spChg>
        <pc:spChg chg="mod">
          <ac:chgData name="Kerry Seitz" userId="f9a415f701e72ce8" providerId="LiveId" clId="{43F46238-BE81-4044-A69C-9A82F646C63D}" dt="2020-10-07T18:19:49.862" v="42166" actId="1036"/>
          <ac:spMkLst>
            <pc:docMk/>
            <pc:sldMk cId="1260909389" sldId="782"/>
            <ac:spMk id="205" creationId="{EFC2B763-4127-439A-A833-6E2E6F24D73D}"/>
          </ac:spMkLst>
        </pc:spChg>
        <pc:spChg chg="mod">
          <ac:chgData name="Kerry Seitz" userId="f9a415f701e72ce8" providerId="LiveId" clId="{43F46238-BE81-4044-A69C-9A82F646C63D}" dt="2020-10-07T18:19:49.862" v="42166" actId="1036"/>
          <ac:spMkLst>
            <pc:docMk/>
            <pc:sldMk cId="1260909389" sldId="782"/>
            <ac:spMk id="206" creationId="{FFED2571-7BBD-4FD9-9E73-D9392E12FA6A}"/>
          </ac:spMkLst>
        </pc:spChg>
        <pc:spChg chg="mod">
          <ac:chgData name="Kerry Seitz" userId="f9a415f701e72ce8" providerId="LiveId" clId="{43F46238-BE81-4044-A69C-9A82F646C63D}" dt="2020-10-07T18:19:49.862" v="42166" actId="1036"/>
          <ac:spMkLst>
            <pc:docMk/>
            <pc:sldMk cId="1260909389" sldId="782"/>
            <ac:spMk id="207" creationId="{C39FD471-7E7F-4D55-BC9E-C3536D792187}"/>
          </ac:spMkLst>
        </pc:spChg>
        <pc:spChg chg="mod">
          <ac:chgData name="Kerry Seitz" userId="f9a415f701e72ce8" providerId="LiveId" clId="{43F46238-BE81-4044-A69C-9A82F646C63D}" dt="2020-10-07T18:19:49.862" v="42166" actId="1036"/>
          <ac:spMkLst>
            <pc:docMk/>
            <pc:sldMk cId="1260909389" sldId="782"/>
            <ac:spMk id="208" creationId="{DFD611A1-F9C2-45F5-A4A9-25798CE99895}"/>
          </ac:spMkLst>
        </pc:spChg>
        <pc:spChg chg="mod">
          <ac:chgData name="Kerry Seitz" userId="f9a415f701e72ce8" providerId="LiveId" clId="{43F46238-BE81-4044-A69C-9A82F646C63D}" dt="2020-10-07T18:19:49.862" v="42166" actId="1036"/>
          <ac:spMkLst>
            <pc:docMk/>
            <pc:sldMk cId="1260909389" sldId="782"/>
            <ac:spMk id="209" creationId="{FF86BFC7-E634-402B-8805-85F4835DF7A4}"/>
          </ac:spMkLst>
        </pc:spChg>
        <pc:spChg chg="mod">
          <ac:chgData name="Kerry Seitz" userId="f9a415f701e72ce8" providerId="LiveId" clId="{43F46238-BE81-4044-A69C-9A82F646C63D}" dt="2020-10-07T18:19:49.862" v="42166" actId="1036"/>
          <ac:spMkLst>
            <pc:docMk/>
            <pc:sldMk cId="1260909389" sldId="782"/>
            <ac:spMk id="210" creationId="{5317B0B6-05A8-40B1-970D-197B15ABB2D2}"/>
          </ac:spMkLst>
        </pc:spChg>
        <pc:spChg chg="mod">
          <ac:chgData name="Kerry Seitz" userId="f9a415f701e72ce8" providerId="LiveId" clId="{43F46238-BE81-4044-A69C-9A82F646C63D}" dt="2020-10-07T18:19:49.862" v="42166" actId="1036"/>
          <ac:spMkLst>
            <pc:docMk/>
            <pc:sldMk cId="1260909389" sldId="782"/>
            <ac:spMk id="211" creationId="{C764087C-136E-455D-A94E-C06707E22314}"/>
          </ac:spMkLst>
        </pc:spChg>
        <pc:spChg chg="mod">
          <ac:chgData name="Kerry Seitz" userId="f9a415f701e72ce8" providerId="LiveId" clId="{43F46238-BE81-4044-A69C-9A82F646C63D}" dt="2020-10-07T18:17:31.383" v="42121"/>
          <ac:spMkLst>
            <pc:docMk/>
            <pc:sldMk cId="1260909389" sldId="782"/>
            <ac:spMk id="213" creationId="{38B3535D-DDA4-4795-8595-24876BBDA9F8}"/>
          </ac:spMkLst>
        </pc:spChg>
        <pc:spChg chg="mod">
          <ac:chgData name="Kerry Seitz" userId="f9a415f701e72ce8" providerId="LiveId" clId="{43F46238-BE81-4044-A69C-9A82F646C63D}" dt="2020-10-07T18:17:31.383" v="42121"/>
          <ac:spMkLst>
            <pc:docMk/>
            <pc:sldMk cId="1260909389" sldId="782"/>
            <ac:spMk id="214" creationId="{A623776C-F126-4ECB-8956-D9D01662D282}"/>
          </ac:spMkLst>
        </pc:spChg>
        <pc:spChg chg="mod">
          <ac:chgData name="Kerry Seitz" userId="f9a415f701e72ce8" providerId="LiveId" clId="{43F46238-BE81-4044-A69C-9A82F646C63D}" dt="2020-10-07T18:17:31.383" v="42121"/>
          <ac:spMkLst>
            <pc:docMk/>
            <pc:sldMk cId="1260909389" sldId="782"/>
            <ac:spMk id="215" creationId="{42DBFBEC-AAD4-4969-8F44-91A51AA5AF82}"/>
          </ac:spMkLst>
        </pc:spChg>
        <pc:spChg chg="mod">
          <ac:chgData name="Kerry Seitz" userId="f9a415f701e72ce8" providerId="LiveId" clId="{43F46238-BE81-4044-A69C-9A82F646C63D}" dt="2020-10-07T18:17:31.383" v="42121"/>
          <ac:spMkLst>
            <pc:docMk/>
            <pc:sldMk cId="1260909389" sldId="782"/>
            <ac:spMk id="216" creationId="{3CB6B53C-42E6-43F0-B7B0-B41DFA152DE2}"/>
          </ac:spMkLst>
        </pc:spChg>
        <pc:spChg chg="mod">
          <ac:chgData name="Kerry Seitz" userId="f9a415f701e72ce8" providerId="LiveId" clId="{43F46238-BE81-4044-A69C-9A82F646C63D}" dt="2020-10-07T18:17:31.383" v="42121"/>
          <ac:spMkLst>
            <pc:docMk/>
            <pc:sldMk cId="1260909389" sldId="782"/>
            <ac:spMk id="217" creationId="{870456EE-9271-40AD-8894-A9E426BA6C42}"/>
          </ac:spMkLst>
        </pc:spChg>
        <pc:spChg chg="mod">
          <ac:chgData name="Kerry Seitz" userId="f9a415f701e72ce8" providerId="LiveId" clId="{43F46238-BE81-4044-A69C-9A82F646C63D}" dt="2020-10-07T18:17:31.383" v="42121"/>
          <ac:spMkLst>
            <pc:docMk/>
            <pc:sldMk cId="1260909389" sldId="782"/>
            <ac:spMk id="218" creationId="{FDCF0C2D-952C-4C00-8BEA-78EDFDB2C0AD}"/>
          </ac:spMkLst>
        </pc:spChg>
        <pc:spChg chg="mod">
          <ac:chgData name="Kerry Seitz" userId="f9a415f701e72ce8" providerId="LiveId" clId="{43F46238-BE81-4044-A69C-9A82F646C63D}" dt="2020-10-07T18:17:31.383" v="42121"/>
          <ac:spMkLst>
            <pc:docMk/>
            <pc:sldMk cId="1260909389" sldId="782"/>
            <ac:spMk id="219" creationId="{5EA4FD41-05C6-400D-A6C8-6821C4D8D17C}"/>
          </ac:spMkLst>
        </pc:spChg>
        <pc:spChg chg="mod">
          <ac:chgData name="Kerry Seitz" userId="f9a415f701e72ce8" providerId="LiveId" clId="{43F46238-BE81-4044-A69C-9A82F646C63D}" dt="2020-10-07T18:17:31.383" v="42121"/>
          <ac:spMkLst>
            <pc:docMk/>
            <pc:sldMk cId="1260909389" sldId="782"/>
            <ac:spMk id="220" creationId="{21E7CA38-4CFB-4339-874C-933D6EDFDED4}"/>
          </ac:spMkLst>
        </pc:spChg>
        <pc:spChg chg="mod">
          <ac:chgData name="Kerry Seitz" userId="f9a415f701e72ce8" providerId="LiveId" clId="{43F46238-BE81-4044-A69C-9A82F646C63D}" dt="2020-10-07T18:17:31.383" v="42121"/>
          <ac:spMkLst>
            <pc:docMk/>
            <pc:sldMk cId="1260909389" sldId="782"/>
            <ac:spMk id="221" creationId="{4E491AA1-E171-4F37-BD60-308868E979D2}"/>
          </ac:spMkLst>
        </pc:spChg>
        <pc:spChg chg="mod">
          <ac:chgData name="Kerry Seitz" userId="f9a415f701e72ce8" providerId="LiveId" clId="{43F46238-BE81-4044-A69C-9A82F646C63D}" dt="2020-10-07T18:17:31.383" v="42121"/>
          <ac:spMkLst>
            <pc:docMk/>
            <pc:sldMk cId="1260909389" sldId="782"/>
            <ac:spMk id="222" creationId="{BD41C0E4-1710-4A92-9F60-46563247E1AC}"/>
          </ac:spMkLst>
        </pc:spChg>
        <pc:spChg chg="mod">
          <ac:chgData name="Kerry Seitz" userId="f9a415f701e72ce8" providerId="LiveId" clId="{43F46238-BE81-4044-A69C-9A82F646C63D}" dt="2020-10-07T18:17:31.383" v="42121"/>
          <ac:spMkLst>
            <pc:docMk/>
            <pc:sldMk cId="1260909389" sldId="782"/>
            <ac:spMk id="223" creationId="{14251B1E-D95F-40E4-8A81-C72111FEB79D}"/>
          </ac:spMkLst>
        </pc:spChg>
        <pc:spChg chg="mod">
          <ac:chgData name="Kerry Seitz" userId="f9a415f701e72ce8" providerId="LiveId" clId="{43F46238-BE81-4044-A69C-9A82F646C63D}" dt="2020-10-07T18:17:31.383" v="42121"/>
          <ac:spMkLst>
            <pc:docMk/>
            <pc:sldMk cId="1260909389" sldId="782"/>
            <ac:spMk id="224" creationId="{C7847B73-1651-462A-BB6E-F687025155A6}"/>
          </ac:spMkLst>
        </pc:spChg>
        <pc:spChg chg="mod">
          <ac:chgData name="Kerry Seitz" userId="f9a415f701e72ce8" providerId="LiveId" clId="{43F46238-BE81-4044-A69C-9A82F646C63D}" dt="2020-10-07T18:17:31.383" v="42121"/>
          <ac:spMkLst>
            <pc:docMk/>
            <pc:sldMk cId="1260909389" sldId="782"/>
            <ac:spMk id="225" creationId="{E6ADA3C8-5368-4B38-AA01-DE2435FA802A}"/>
          </ac:spMkLst>
        </pc:spChg>
        <pc:spChg chg="mod">
          <ac:chgData name="Kerry Seitz" userId="f9a415f701e72ce8" providerId="LiveId" clId="{43F46238-BE81-4044-A69C-9A82F646C63D}" dt="2020-10-07T18:17:31.383" v="42121"/>
          <ac:spMkLst>
            <pc:docMk/>
            <pc:sldMk cId="1260909389" sldId="782"/>
            <ac:spMk id="226" creationId="{898C5DFB-FC74-47F0-8162-0900FF031843}"/>
          </ac:spMkLst>
        </pc:spChg>
        <pc:spChg chg="mod">
          <ac:chgData name="Kerry Seitz" userId="f9a415f701e72ce8" providerId="LiveId" clId="{43F46238-BE81-4044-A69C-9A82F646C63D}" dt="2020-10-07T18:17:31.383" v="42121"/>
          <ac:spMkLst>
            <pc:docMk/>
            <pc:sldMk cId="1260909389" sldId="782"/>
            <ac:spMk id="227" creationId="{86E477B2-9EBA-491B-9AFA-2CB278E00FD3}"/>
          </ac:spMkLst>
        </pc:spChg>
        <pc:spChg chg="mod">
          <ac:chgData name="Kerry Seitz" userId="f9a415f701e72ce8" providerId="LiveId" clId="{43F46238-BE81-4044-A69C-9A82F646C63D}" dt="2020-10-07T18:17:31.383" v="42121"/>
          <ac:spMkLst>
            <pc:docMk/>
            <pc:sldMk cId="1260909389" sldId="782"/>
            <ac:spMk id="228" creationId="{46B42167-75D0-43B9-A123-533F41154BF1}"/>
          </ac:spMkLst>
        </pc:spChg>
        <pc:spChg chg="mod">
          <ac:chgData name="Kerry Seitz" userId="f9a415f701e72ce8" providerId="LiveId" clId="{43F46238-BE81-4044-A69C-9A82F646C63D}" dt="2020-10-07T18:17:31.383" v="42121"/>
          <ac:spMkLst>
            <pc:docMk/>
            <pc:sldMk cId="1260909389" sldId="782"/>
            <ac:spMk id="229" creationId="{94FF7F15-7351-4525-8AE2-5A5220E940C7}"/>
          </ac:spMkLst>
        </pc:spChg>
        <pc:spChg chg="mod">
          <ac:chgData name="Kerry Seitz" userId="f9a415f701e72ce8" providerId="LiveId" clId="{43F46238-BE81-4044-A69C-9A82F646C63D}" dt="2020-10-07T18:17:31.383" v="42121"/>
          <ac:spMkLst>
            <pc:docMk/>
            <pc:sldMk cId="1260909389" sldId="782"/>
            <ac:spMk id="230" creationId="{FE636B83-0599-40BB-959A-70F668894618}"/>
          </ac:spMkLst>
        </pc:spChg>
        <pc:spChg chg="mod">
          <ac:chgData name="Kerry Seitz" userId="f9a415f701e72ce8" providerId="LiveId" clId="{43F46238-BE81-4044-A69C-9A82F646C63D}" dt="2020-10-07T18:17:31.383" v="42121"/>
          <ac:spMkLst>
            <pc:docMk/>
            <pc:sldMk cId="1260909389" sldId="782"/>
            <ac:spMk id="231" creationId="{C2B9B699-670E-4648-81F7-5A369D995292}"/>
          </ac:spMkLst>
        </pc:spChg>
        <pc:spChg chg="mod">
          <ac:chgData name="Kerry Seitz" userId="f9a415f701e72ce8" providerId="LiveId" clId="{43F46238-BE81-4044-A69C-9A82F646C63D}" dt="2020-10-07T18:17:31.383" v="42121"/>
          <ac:spMkLst>
            <pc:docMk/>
            <pc:sldMk cId="1260909389" sldId="782"/>
            <ac:spMk id="232" creationId="{533FFCC9-FB38-4731-8F90-43D5064F19FC}"/>
          </ac:spMkLst>
        </pc:spChg>
        <pc:spChg chg="mod">
          <ac:chgData name="Kerry Seitz" userId="f9a415f701e72ce8" providerId="LiveId" clId="{43F46238-BE81-4044-A69C-9A82F646C63D}" dt="2020-10-07T18:17:31.383" v="42121"/>
          <ac:spMkLst>
            <pc:docMk/>
            <pc:sldMk cId="1260909389" sldId="782"/>
            <ac:spMk id="233" creationId="{BBB55985-5E6E-4944-BEE2-61F4A6077B9A}"/>
          </ac:spMkLst>
        </pc:spChg>
        <pc:spChg chg="mod">
          <ac:chgData name="Kerry Seitz" userId="f9a415f701e72ce8" providerId="LiveId" clId="{43F46238-BE81-4044-A69C-9A82F646C63D}" dt="2020-10-07T18:17:31.383" v="42121"/>
          <ac:spMkLst>
            <pc:docMk/>
            <pc:sldMk cId="1260909389" sldId="782"/>
            <ac:spMk id="234" creationId="{27252FBF-0CA0-42F8-9AD8-45B66BD0625A}"/>
          </ac:spMkLst>
        </pc:spChg>
        <pc:spChg chg="mod">
          <ac:chgData name="Kerry Seitz" userId="f9a415f701e72ce8" providerId="LiveId" clId="{43F46238-BE81-4044-A69C-9A82F646C63D}" dt="2020-10-07T18:17:31.383" v="42121"/>
          <ac:spMkLst>
            <pc:docMk/>
            <pc:sldMk cId="1260909389" sldId="782"/>
            <ac:spMk id="235" creationId="{A3059A74-E012-42EE-9651-C52C6D562326}"/>
          </ac:spMkLst>
        </pc:spChg>
        <pc:spChg chg="mod">
          <ac:chgData name="Kerry Seitz" userId="f9a415f701e72ce8" providerId="LiveId" clId="{43F46238-BE81-4044-A69C-9A82F646C63D}" dt="2020-10-07T18:17:31.383" v="42121"/>
          <ac:spMkLst>
            <pc:docMk/>
            <pc:sldMk cId="1260909389" sldId="782"/>
            <ac:spMk id="236" creationId="{647E6D10-E1EF-45A9-A584-76BBDBAF96CE}"/>
          </ac:spMkLst>
        </pc:spChg>
        <pc:spChg chg="mod">
          <ac:chgData name="Kerry Seitz" userId="f9a415f701e72ce8" providerId="LiveId" clId="{43F46238-BE81-4044-A69C-9A82F646C63D}" dt="2020-10-07T18:17:31.383" v="42121"/>
          <ac:spMkLst>
            <pc:docMk/>
            <pc:sldMk cId="1260909389" sldId="782"/>
            <ac:spMk id="237" creationId="{E9C77FB6-B22C-4B80-BCE4-1A688955097B}"/>
          </ac:spMkLst>
        </pc:spChg>
        <pc:spChg chg="mod">
          <ac:chgData name="Kerry Seitz" userId="f9a415f701e72ce8" providerId="LiveId" clId="{43F46238-BE81-4044-A69C-9A82F646C63D}" dt="2020-10-07T18:17:31.383" v="42121"/>
          <ac:spMkLst>
            <pc:docMk/>
            <pc:sldMk cId="1260909389" sldId="782"/>
            <ac:spMk id="238" creationId="{53AF979F-A861-4D9E-9117-E23C3F764CFE}"/>
          </ac:spMkLst>
        </pc:spChg>
        <pc:spChg chg="mod">
          <ac:chgData name="Kerry Seitz" userId="f9a415f701e72ce8" providerId="LiveId" clId="{43F46238-BE81-4044-A69C-9A82F646C63D}" dt="2020-10-07T18:17:31.383" v="42121"/>
          <ac:spMkLst>
            <pc:docMk/>
            <pc:sldMk cId="1260909389" sldId="782"/>
            <ac:spMk id="239" creationId="{522E0C75-1C3E-4694-98AB-6FFB92B9BABA}"/>
          </ac:spMkLst>
        </pc:spChg>
        <pc:spChg chg="mod">
          <ac:chgData name="Kerry Seitz" userId="f9a415f701e72ce8" providerId="LiveId" clId="{43F46238-BE81-4044-A69C-9A82F646C63D}" dt="2020-10-07T18:17:31.383" v="42121"/>
          <ac:spMkLst>
            <pc:docMk/>
            <pc:sldMk cId="1260909389" sldId="782"/>
            <ac:spMk id="240" creationId="{9D6752D2-17AF-4728-9279-5034E232584C}"/>
          </ac:spMkLst>
        </pc:spChg>
        <pc:spChg chg="mod">
          <ac:chgData name="Kerry Seitz" userId="f9a415f701e72ce8" providerId="LiveId" clId="{43F46238-BE81-4044-A69C-9A82F646C63D}" dt="2020-10-07T18:17:31.383" v="42121"/>
          <ac:spMkLst>
            <pc:docMk/>
            <pc:sldMk cId="1260909389" sldId="782"/>
            <ac:spMk id="241" creationId="{1D64FC01-4DA4-415D-BF7D-8E0C8EC9741C}"/>
          </ac:spMkLst>
        </pc:spChg>
        <pc:spChg chg="mod">
          <ac:chgData name="Kerry Seitz" userId="f9a415f701e72ce8" providerId="LiveId" clId="{43F46238-BE81-4044-A69C-9A82F646C63D}" dt="2020-10-07T18:17:31.383" v="42121"/>
          <ac:spMkLst>
            <pc:docMk/>
            <pc:sldMk cId="1260909389" sldId="782"/>
            <ac:spMk id="242" creationId="{00997457-3BD6-4CBB-A49E-2846C77CE890}"/>
          </ac:spMkLst>
        </pc:spChg>
        <pc:spChg chg="mod">
          <ac:chgData name="Kerry Seitz" userId="f9a415f701e72ce8" providerId="LiveId" clId="{43F46238-BE81-4044-A69C-9A82F646C63D}" dt="2020-10-07T18:17:31.383" v="42121"/>
          <ac:spMkLst>
            <pc:docMk/>
            <pc:sldMk cId="1260909389" sldId="782"/>
            <ac:spMk id="243" creationId="{7892926D-DF47-4150-9B32-541D401AA81A}"/>
          </ac:spMkLst>
        </pc:spChg>
        <pc:spChg chg="mod">
          <ac:chgData name="Kerry Seitz" userId="f9a415f701e72ce8" providerId="LiveId" clId="{43F46238-BE81-4044-A69C-9A82F646C63D}" dt="2020-10-07T18:17:31.383" v="42121"/>
          <ac:spMkLst>
            <pc:docMk/>
            <pc:sldMk cId="1260909389" sldId="782"/>
            <ac:spMk id="244" creationId="{12C61A71-BFB2-45F6-9157-53014A8C980E}"/>
          </ac:spMkLst>
        </pc:spChg>
        <pc:spChg chg="mod">
          <ac:chgData name="Kerry Seitz" userId="f9a415f701e72ce8" providerId="LiveId" clId="{43F46238-BE81-4044-A69C-9A82F646C63D}" dt="2020-10-07T18:17:31.383" v="42121"/>
          <ac:spMkLst>
            <pc:docMk/>
            <pc:sldMk cId="1260909389" sldId="782"/>
            <ac:spMk id="245" creationId="{BB205BA7-B982-4E4C-A1BD-650A2C08F672}"/>
          </ac:spMkLst>
        </pc:spChg>
        <pc:spChg chg="mod">
          <ac:chgData name="Kerry Seitz" userId="f9a415f701e72ce8" providerId="LiveId" clId="{43F46238-BE81-4044-A69C-9A82F646C63D}" dt="2020-10-07T18:17:31.383" v="42121"/>
          <ac:spMkLst>
            <pc:docMk/>
            <pc:sldMk cId="1260909389" sldId="782"/>
            <ac:spMk id="246" creationId="{39B28197-E069-4388-9943-55DC28A12623}"/>
          </ac:spMkLst>
        </pc:spChg>
        <pc:spChg chg="mod">
          <ac:chgData name="Kerry Seitz" userId="f9a415f701e72ce8" providerId="LiveId" clId="{43F46238-BE81-4044-A69C-9A82F646C63D}" dt="2020-10-07T18:17:31.383" v="42121"/>
          <ac:spMkLst>
            <pc:docMk/>
            <pc:sldMk cId="1260909389" sldId="782"/>
            <ac:spMk id="248" creationId="{1467694B-0E14-4753-B6AD-D5E523B33A8F}"/>
          </ac:spMkLst>
        </pc:spChg>
        <pc:spChg chg="mod">
          <ac:chgData name="Kerry Seitz" userId="f9a415f701e72ce8" providerId="LiveId" clId="{43F46238-BE81-4044-A69C-9A82F646C63D}" dt="2020-10-07T18:17:31.383" v="42121"/>
          <ac:spMkLst>
            <pc:docMk/>
            <pc:sldMk cId="1260909389" sldId="782"/>
            <ac:spMk id="249" creationId="{68489004-CA5F-4C4C-9848-4D175BF6278E}"/>
          </ac:spMkLst>
        </pc:spChg>
        <pc:spChg chg="mod">
          <ac:chgData name="Kerry Seitz" userId="f9a415f701e72ce8" providerId="LiveId" clId="{43F46238-BE81-4044-A69C-9A82F646C63D}" dt="2020-10-07T18:17:31.383" v="42121"/>
          <ac:spMkLst>
            <pc:docMk/>
            <pc:sldMk cId="1260909389" sldId="782"/>
            <ac:spMk id="250" creationId="{20B4F4DC-6D86-4A91-89C7-51F4D2A24C98}"/>
          </ac:spMkLst>
        </pc:spChg>
        <pc:spChg chg="mod">
          <ac:chgData name="Kerry Seitz" userId="f9a415f701e72ce8" providerId="LiveId" clId="{43F46238-BE81-4044-A69C-9A82F646C63D}" dt="2020-10-07T18:17:31.383" v="42121"/>
          <ac:spMkLst>
            <pc:docMk/>
            <pc:sldMk cId="1260909389" sldId="782"/>
            <ac:spMk id="251" creationId="{4E38C793-2EBB-4C82-86FC-8F3B924466B8}"/>
          </ac:spMkLst>
        </pc:spChg>
        <pc:spChg chg="mod">
          <ac:chgData name="Kerry Seitz" userId="f9a415f701e72ce8" providerId="LiveId" clId="{43F46238-BE81-4044-A69C-9A82F646C63D}" dt="2020-10-07T18:17:31.383" v="42121"/>
          <ac:spMkLst>
            <pc:docMk/>
            <pc:sldMk cId="1260909389" sldId="782"/>
            <ac:spMk id="252" creationId="{0CDCE534-90CB-4CC2-98BB-FFF1D6572B34}"/>
          </ac:spMkLst>
        </pc:spChg>
        <pc:spChg chg="mod">
          <ac:chgData name="Kerry Seitz" userId="f9a415f701e72ce8" providerId="LiveId" clId="{43F46238-BE81-4044-A69C-9A82F646C63D}" dt="2020-10-07T18:17:31.383" v="42121"/>
          <ac:spMkLst>
            <pc:docMk/>
            <pc:sldMk cId="1260909389" sldId="782"/>
            <ac:spMk id="253" creationId="{EC1D23DD-8288-467E-84CE-FDCF6E91328D}"/>
          </ac:spMkLst>
        </pc:spChg>
        <pc:spChg chg="mod">
          <ac:chgData name="Kerry Seitz" userId="f9a415f701e72ce8" providerId="LiveId" clId="{43F46238-BE81-4044-A69C-9A82F646C63D}" dt="2020-10-07T18:17:31.383" v="42121"/>
          <ac:spMkLst>
            <pc:docMk/>
            <pc:sldMk cId="1260909389" sldId="782"/>
            <ac:spMk id="254" creationId="{B08FFB7A-12D4-40EA-BDE3-1857D4BAA9DF}"/>
          </ac:spMkLst>
        </pc:spChg>
        <pc:spChg chg="mod">
          <ac:chgData name="Kerry Seitz" userId="f9a415f701e72ce8" providerId="LiveId" clId="{43F46238-BE81-4044-A69C-9A82F646C63D}" dt="2020-10-07T18:17:31.383" v="42121"/>
          <ac:spMkLst>
            <pc:docMk/>
            <pc:sldMk cId="1260909389" sldId="782"/>
            <ac:spMk id="255" creationId="{9032D3E0-C50F-42B3-B129-7CEFBCD0C0D8}"/>
          </ac:spMkLst>
        </pc:spChg>
        <pc:spChg chg="mod">
          <ac:chgData name="Kerry Seitz" userId="f9a415f701e72ce8" providerId="LiveId" clId="{43F46238-BE81-4044-A69C-9A82F646C63D}" dt="2020-10-07T18:17:31.383" v="42121"/>
          <ac:spMkLst>
            <pc:docMk/>
            <pc:sldMk cId="1260909389" sldId="782"/>
            <ac:spMk id="256" creationId="{AA9E2586-1F47-4145-982A-A866F2A1CB4F}"/>
          </ac:spMkLst>
        </pc:spChg>
        <pc:spChg chg="mod">
          <ac:chgData name="Kerry Seitz" userId="f9a415f701e72ce8" providerId="LiveId" clId="{43F46238-BE81-4044-A69C-9A82F646C63D}" dt="2020-10-07T18:17:31.383" v="42121"/>
          <ac:spMkLst>
            <pc:docMk/>
            <pc:sldMk cId="1260909389" sldId="782"/>
            <ac:spMk id="257" creationId="{B2B66DFF-6B3B-413B-B7DB-0CCE18D7A784}"/>
          </ac:spMkLst>
        </pc:spChg>
        <pc:spChg chg="mod">
          <ac:chgData name="Kerry Seitz" userId="f9a415f701e72ce8" providerId="LiveId" clId="{43F46238-BE81-4044-A69C-9A82F646C63D}" dt="2020-10-07T18:17:31.383" v="42121"/>
          <ac:spMkLst>
            <pc:docMk/>
            <pc:sldMk cId="1260909389" sldId="782"/>
            <ac:spMk id="258" creationId="{1854463C-EECE-4F3E-A714-E22FF244B278}"/>
          </ac:spMkLst>
        </pc:spChg>
        <pc:spChg chg="mod">
          <ac:chgData name="Kerry Seitz" userId="f9a415f701e72ce8" providerId="LiveId" clId="{43F46238-BE81-4044-A69C-9A82F646C63D}" dt="2020-10-07T18:17:31.383" v="42121"/>
          <ac:spMkLst>
            <pc:docMk/>
            <pc:sldMk cId="1260909389" sldId="782"/>
            <ac:spMk id="259" creationId="{42FD0E6E-00A1-4AB3-982D-FEB6BF28BCD8}"/>
          </ac:spMkLst>
        </pc:spChg>
        <pc:spChg chg="mod">
          <ac:chgData name="Kerry Seitz" userId="f9a415f701e72ce8" providerId="LiveId" clId="{43F46238-BE81-4044-A69C-9A82F646C63D}" dt="2020-10-07T18:17:31.383" v="42121"/>
          <ac:spMkLst>
            <pc:docMk/>
            <pc:sldMk cId="1260909389" sldId="782"/>
            <ac:spMk id="260" creationId="{56BCB7C0-A648-4217-987C-F1670265CCC6}"/>
          </ac:spMkLst>
        </pc:spChg>
        <pc:spChg chg="mod">
          <ac:chgData name="Kerry Seitz" userId="f9a415f701e72ce8" providerId="LiveId" clId="{43F46238-BE81-4044-A69C-9A82F646C63D}" dt="2020-10-07T18:17:31.383" v="42121"/>
          <ac:spMkLst>
            <pc:docMk/>
            <pc:sldMk cId="1260909389" sldId="782"/>
            <ac:spMk id="261" creationId="{5C7DE16B-9E45-4101-B64E-E73DA3B75534}"/>
          </ac:spMkLst>
        </pc:spChg>
        <pc:spChg chg="mod">
          <ac:chgData name="Kerry Seitz" userId="f9a415f701e72ce8" providerId="LiveId" clId="{43F46238-BE81-4044-A69C-9A82F646C63D}" dt="2020-10-07T18:17:31.383" v="42121"/>
          <ac:spMkLst>
            <pc:docMk/>
            <pc:sldMk cId="1260909389" sldId="782"/>
            <ac:spMk id="262" creationId="{C3E37117-74D2-4B2D-ABE6-E8533FB028F3}"/>
          </ac:spMkLst>
        </pc:spChg>
        <pc:spChg chg="mod">
          <ac:chgData name="Kerry Seitz" userId="f9a415f701e72ce8" providerId="LiveId" clId="{43F46238-BE81-4044-A69C-9A82F646C63D}" dt="2020-10-07T18:17:31.383" v="42121"/>
          <ac:spMkLst>
            <pc:docMk/>
            <pc:sldMk cId="1260909389" sldId="782"/>
            <ac:spMk id="263" creationId="{478C6490-02EF-4A3E-BA26-623E5E4642DC}"/>
          </ac:spMkLst>
        </pc:spChg>
        <pc:spChg chg="mod">
          <ac:chgData name="Kerry Seitz" userId="f9a415f701e72ce8" providerId="LiveId" clId="{43F46238-BE81-4044-A69C-9A82F646C63D}" dt="2020-10-07T18:17:31.383" v="42121"/>
          <ac:spMkLst>
            <pc:docMk/>
            <pc:sldMk cId="1260909389" sldId="782"/>
            <ac:spMk id="264" creationId="{F65C337A-BB39-48C8-8D0E-EBC2C74A31BA}"/>
          </ac:spMkLst>
        </pc:spChg>
        <pc:spChg chg="mod">
          <ac:chgData name="Kerry Seitz" userId="f9a415f701e72ce8" providerId="LiveId" clId="{43F46238-BE81-4044-A69C-9A82F646C63D}" dt="2020-10-07T18:17:31.383" v="42121"/>
          <ac:spMkLst>
            <pc:docMk/>
            <pc:sldMk cId="1260909389" sldId="782"/>
            <ac:spMk id="265" creationId="{9DCC0DC0-94A8-462C-99BA-F1344D738F6C}"/>
          </ac:spMkLst>
        </pc:spChg>
        <pc:spChg chg="mod">
          <ac:chgData name="Kerry Seitz" userId="f9a415f701e72ce8" providerId="LiveId" clId="{43F46238-BE81-4044-A69C-9A82F646C63D}" dt="2020-10-07T18:17:31.383" v="42121"/>
          <ac:spMkLst>
            <pc:docMk/>
            <pc:sldMk cId="1260909389" sldId="782"/>
            <ac:spMk id="266" creationId="{44681843-3A73-449B-AE70-BA3A819351CC}"/>
          </ac:spMkLst>
        </pc:spChg>
        <pc:spChg chg="mod">
          <ac:chgData name="Kerry Seitz" userId="f9a415f701e72ce8" providerId="LiveId" clId="{43F46238-BE81-4044-A69C-9A82F646C63D}" dt="2020-10-07T18:17:31.383" v="42121"/>
          <ac:spMkLst>
            <pc:docMk/>
            <pc:sldMk cId="1260909389" sldId="782"/>
            <ac:spMk id="267" creationId="{95CAEC34-A4A7-4851-8EF8-99C7CC954C97}"/>
          </ac:spMkLst>
        </pc:spChg>
        <pc:spChg chg="mod">
          <ac:chgData name="Kerry Seitz" userId="f9a415f701e72ce8" providerId="LiveId" clId="{43F46238-BE81-4044-A69C-9A82F646C63D}" dt="2020-10-07T18:17:31.383" v="42121"/>
          <ac:spMkLst>
            <pc:docMk/>
            <pc:sldMk cId="1260909389" sldId="782"/>
            <ac:spMk id="268" creationId="{AD7A31F3-1C9E-4F18-83DD-2C6509AF1053}"/>
          </ac:spMkLst>
        </pc:spChg>
        <pc:spChg chg="mod">
          <ac:chgData name="Kerry Seitz" userId="f9a415f701e72ce8" providerId="LiveId" clId="{43F46238-BE81-4044-A69C-9A82F646C63D}" dt="2020-10-07T18:17:31.383" v="42121"/>
          <ac:spMkLst>
            <pc:docMk/>
            <pc:sldMk cId="1260909389" sldId="782"/>
            <ac:spMk id="269" creationId="{DBF5555C-A8B9-443C-A230-8C9FBD282D51}"/>
          </ac:spMkLst>
        </pc:spChg>
        <pc:spChg chg="mod">
          <ac:chgData name="Kerry Seitz" userId="f9a415f701e72ce8" providerId="LiveId" clId="{43F46238-BE81-4044-A69C-9A82F646C63D}" dt="2020-10-07T18:17:31.383" v="42121"/>
          <ac:spMkLst>
            <pc:docMk/>
            <pc:sldMk cId="1260909389" sldId="782"/>
            <ac:spMk id="270" creationId="{459C8C12-D758-44E4-9F99-D546392FE663}"/>
          </ac:spMkLst>
        </pc:spChg>
        <pc:spChg chg="mod">
          <ac:chgData name="Kerry Seitz" userId="f9a415f701e72ce8" providerId="LiveId" clId="{43F46238-BE81-4044-A69C-9A82F646C63D}" dt="2020-10-07T18:17:31.383" v="42121"/>
          <ac:spMkLst>
            <pc:docMk/>
            <pc:sldMk cId="1260909389" sldId="782"/>
            <ac:spMk id="271" creationId="{CBE94934-BBB4-4FFD-9F04-C2E616A87095}"/>
          </ac:spMkLst>
        </pc:spChg>
        <pc:spChg chg="mod">
          <ac:chgData name="Kerry Seitz" userId="f9a415f701e72ce8" providerId="LiveId" clId="{43F46238-BE81-4044-A69C-9A82F646C63D}" dt="2020-10-07T18:17:31.383" v="42121"/>
          <ac:spMkLst>
            <pc:docMk/>
            <pc:sldMk cId="1260909389" sldId="782"/>
            <ac:spMk id="272" creationId="{BF80CDF0-CC3B-4F95-A22A-54C5A2B85075}"/>
          </ac:spMkLst>
        </pc:spChg>
        <pc:spChg chg="mod">
          <ac:chgData name="Kerry Seitz" userId="f9a415f701e72ce8" providerId="LiveId" clId="{43F46238-BE81-4044-A69C-9A82F646C63D}" dt="2020-10-07T18:17:31.383" v="42121"/>
          <ac:spMkLst>
            <pc:docMk/>
            <pc:sldMk cId="1260909389" sldId="782"/>
            <ac:spMk id="273" creationId="{BF32B825-DCC4-4467-A3ED-1CE29F9A41F9}"/>
          </ac:spMkLst>
        </pc:spChg>
        <pc:spChg chg="mod">
          <ac:chgData name="Kerry Seitz" userId="f9a415f701e72ce8" providerId="LiveId" clId="{43F46238-BE81-4044-A69C-9A82F646C63D}" dt="2020-10-07T18:17:31.383" v="42121"/>
          <ac:spMkLst>
            <pc:docMk/>
            <pc:sldMk cId="1260909389" sldId="782"/>
            <ac:spMk id="274" creationId="{787A9CC6-8E05-4A50-9E16-B8ACFF64851F}"/>
          </ac:spMkLst>
        </pc:spChg>
        <pc:spChg chg="mod">
          <ac:chgData name="Kerry Seitz" userId="f9a415f701e72ce8" providerId="LiveId" clId="{43F46238-BE81-4044-A69C-9A82F646C63D}" dt="2020-10-07T18:17:31.383" v="42121"/>
          <ac:spMkLst>
            <pc:docMk/>
            <pc:sldMk cId="1260909389" sldId="782"/>
            <ac:spMk id="275" creationId="{E8F48E2D-34FC-4F4A-962E-E1B53A62ABA7}"/>
          </ac:spMkLst>
        </pc:spChg>
        <pc:spChg chg="mod">
          <ac:chgData name="Kerry Seitz" userId="f9a415f701e72ce8" providerId="LiveId" clId="{43F46238-BE81-4044-A69C-9A82F646C63D}" dt="2020-10-07T18:17:31.383" v="42121"/>
          <ac:spMkLst>
            <pc:docMk/>
            <pc:sldMk cId="1260909389" sldId="782"/>
            <ac:spMk id="276" creationId="{A34B6F68-1F03-4550-82C6-EA075B9E7774}"/>
          </ac:spMkLst>
        </pc:spChg>
        <pc:spChg chg="mod">
          <ac:chgData name="Kerry Seitz" userId="f9a415f701e72ce8" providerId="LiveId" clId="{43F46238-BE81-4044-A69C-9A82F646C63D}" dt="2020-10-07T18:17:31.383" v="42121"/>
          <ac:spMkLst>
            <pc:docMk/>
            <pc:sldMk cId="1260909389" sldId="782"/>
            <ac:spMk id="277" creationId="{AD949A1F-A7FA-4253-92FC-36ACE8D7AF43}"/>
          </ac:spMkLst>
        </pc:spChg>
        <pc:spChg chg="add mod">
          <ac:chgData name="Kerry Seitz" userId="f9a415f701e72ce8" providerId="LiveId" clId="{43F46238-BE81-4044-A69C-9A82F646C63D}" dt="2020-10-07T18:21:07.886" v="42191" actId="122"/>
          <ac:spMkLst>
            <pc:docMk/>
            <pc:sldMk cId="1260909389" sldId="782"/>
            <ac:spMk id="281" creationId="{BF062217-B9F8-418B-A2D4-A214564FDC7D}"/>
          </ac:spMkLst>
        </pc:spChg>
        <pc:spChg chg="add del mod">
          <ac:chgData name="Kerry Seitz" userId="f9a415f701e72ce8" providerId="LiveId" clId="{43F46238-BE81-4044-A69C-9A82F646C63D}" dt="2020-10-07T18:21:40.363" v="42198" actId="478"/>
          <ac:spMkLst>
            <pc:docMk/>
            <pc:sldMk cId="1260909389" sldId="782"/>
            <ac:spMk id="282" creationId="{05366941-87B8-4B25-9DDF-BA8DFD7DD7FC}"/>
          </ac:spMkLst>
        </pc:spChg>
        <pc:spChg chg="mod">
          <ac:chgData name="Kerry Seitz" userId="f9a415f701e72ce8" providerId="LiveId" clId="{43F46238-BE81-4044-A69C-9A82F646C63D}" dt="2020-10-07T18:21:17.145" v="42193" actId="1076"/>
          <ac:spMkLst>
            <pc:docMk/>
            <pc:sldMk cId="1260909389" sldId="782"/>
            <ac:spMk id="284" creationId="{F62DA793-7B8F-414A-B42E-2FF188CB9B5A}"/>
          </ac:spMkLst>
        </pc:spChg>
        <pc:spChg chg="mod">
          <ac:chgData name="Kerry Seitz" userId="f9a415f701e72ce8" providerId="LiveId" clId="{43F46238-BE81-4044-A69C-9A82F646C63D}" dt="2020-10-07T18:21:17.145" v="42193" actId="1076"/>
          <ac:spMkLst>
            <pc:docMk/>
            <pc:sldMk cId="1260909389" sldId="782"/>
            <ac:spMk id="285" creationId="{F6E38A46-D15A-4937-B1E3-AA5B02FA5669}"/>
          </ac:spMkLst>
        </pc:spChg>
        <pc:spChg chg="mod">
          <ac:chgData name="Kerry Seitz" userId="f9a415f701e72ce8" providerId="LiveId" clId="{43F46238-BE81-4044-A69C-9A82F646C63D}" dt="2020-10-07T18:21:17.145" v="42193" actId="1076"/>
          <ac:spMkLst>
            <pc:docMk/>
            <pc:sldMk cId="1260909389" sldId="782"/>
            <ac:spMk id="286" creationId="{AF3C1E38-F8E0-4C20-A91D-EF07E0104611}"/>
          </ac:spMkLst>
        </pc:spChg>
        <pc:spChg chg="mod">
          <ac:chgData name="Kerry Seitz" userId="f9a415f701e72ce8" providerId="LiveId" clId="{43F46238-BE81-4044-A69C-9A82F646C63D}" dt="2020-10-07T18:21:17.145" v="42193" actId="1076"/>
          <ac:spMkLst>
            <pc:docMk/>
            <pc:sldMk cId="1260909389" sldId="782"/>
            <ac:spMk id="287" creationId="{9439BC29-A324-4BF1-B2DE-669968887524}"/>
          </ac:spMkLst>
        </pc:spChg>
        <pc:spChg chg="mod">
          <ac:chgData name="Kerry Seitz" userId="f9a415f701e72ce8" providerId="LiveId" clId="{43F46238-BE81-4044-A69C-9A82F646C63D}" dt="2020-10-07T18:21:17.145" v="42193" actId="1076"/>
          <ac:spMkLst>
            <pc:docMk/>
            <pc:sldMk cId="1260909389" sldId="782"/>
            <ac:spMk id="288" creationId="{FDC314C3-BA13-4FD6-B5D7-18C4357D99FF}"/>
          </ac:spMkLst>
        </pc:spChg>
        <pc:spChg chg="mod">
          <ac:chgData name="Kerry Seitz" userId="f9a415f701e72ce8" providerId="LiveId" clId="{43F46238-BE81-4044-A69C-9A82F646C63D}" dt="2020-10-07T18:21:17.145" v="42193" actId="1076"/>
          <ac:spMkLst>
            <pc:docMk/>
            <pc:sldMk cId="1260909389" sldId="782"/>
            <ac:spMk id="289" creationId="{5D97609E-3BF5-4F62-8C8E-012F06BAA803}"/>
          </ac:spMkLst>
        </pc:spChg>
        <pc:spChg chg="mod">
          <ac:chgData name="Kerry Seitz" userId="f9a415f701e72ce8" providerId="LiveId" clId="{43F46238-BE81-4044-A69C-9A82F646C63D}" dt="2020-10-07T18:21:17.145" v="42193" actId="1076"/>
          <ac:spMkLst>
            <pc:docMk/>
            <pc:sldMk cId="1260909389" sldId="782"/>
            <ac:spMk id="290" creationId="{56358E92-20BE-466D-BDE1-8A1AB14CD7D3}"/>
          </ac:spMkLst>
        </pc:spChg>
        <pc:spChg chg="mod">
          <ac:chgData name="Kerry Seitz" userId="f9a415f701e72ce8" providerId="LiveId" clId="{43F46238-BE81-4044-A69C-9A82F646C63D}" dt="2020-10-07T18:21:17.145" v="42193" actId="1076"/>
          <ac:spMkLst>
            <pc:docMk/>
            <pc:sldMk cId="1260909389" sldId="782"/>
            <ac:spMk id="291" creationId="{673301B9-D9D1-42A7-8B0D-9C801140C1A9}"/>
          </ac:spMkLst>
        </pc:spChg>
        <pc:spChg chg="mod">
          <ac:chgData name="Kerry Seitz" userId="f9a415f701e72ce8" providerId="LiveId" clId="{43F46238-BE81-4044-A69C-9A82F646C63D}" dt="2020-10-07T18:21:17.145" v="42193" actId="1076"/>
          <ac:spMkLst>
            <pc:docMk/>
            <pc:sldMk cId="1260909389" sldId="782"/>
            <ac:spMk id="292" creationId="{6A526D48-5BC8-4C2B-ACC5-6B87E235CD50}"/>
          </ac:spMkLst>
        </pc:spChg>
        <pc:spChg chg="mod">
          <ac:chgData name="Kerry Seitz" userId="f9a415f701e72ce8" providerId="LiveId" clId="{43F46238-BE81-4044-A69C-9A82F646C63D}" dt="2020-10-07T18:21:17.145" v="42193" actId="1076"/>
          <ac:spMkLst>
            <pc:docMk/>
            <pc:sldMk cId="1260909389" sldId="782"/>
            <ac:spMk id="293" creationId="{73E910D4-8264-43E9-8A94-5304FE282F17}"/>
          </ac:spMkLst>
        </pc:spChg>
        <pc:spChg chg="mod">
          <ac:chgData name="Kerry Seitz" userId="f9a415f701e72ce8" providerId="LiveId" clId="{43F46238-BE81-4044-A69C-9A82F646C63D}" dt="2020-10-07T18:21:17.145" v="42193" actId="1076"/>
          <ac:spMkLst>
            <pc:docMk/>
            <pc:sldMk cId="1260909389" sldId="782"/>
            <ac:spMk id="294" creationId="{4F406520-857F-4F8C-85A9-CC33B21B4AD9}"/>
          </ac:spMkLst>
        </pc:spChg>
        <pc:spChg chg="mod">
          <ac:chgData name="Kerry Seitz" userId="f9a415f701e72ce8" providerId="LiveId" clId="{43F46238-BE81-4044-A69C-9A82F646C63D}" dt="2020-10-07T18:21:17.145" v="42193" actId="1076"/>
          <ac:spMkLst>
            <pc:docMk/>
            <pc:sldMk cId="1260909389" sldId="782"/>
            <ac:spMk id="295" creationId="{4F774619-C2AD-496D-B997-DF25DD43A28B}"/>
          </ac:spMkLst>
        </pc:spChg>
        <pc:spChg chg="mod">
          <ac:chgData name="Kerry Seitz" userId="f9a415f701e72ce8" providerId="LiveId" clId="{43F46238-BE81-4044-A69C-9A82F646C63D}" dt="2020-10-07T18:21:17.145" v="42193" actId="1076"/>
          <ac:spMkLst>
            <pc:docMk/>
            <pc:sldMk cId="1260909389" sldId="782"/>
            <ac:spMk id="296" creationId="{481490AD-5670-43FF-BF97-FF3A8CCA9BBB}"/>
          </ac:spMkLst>
        </pc:spChg>
        <pc:spChg chg="mod">
          <ac:chgData name="Kerry Seitz" userId="f9a415f701e72ce8" providerId="LiveId" clId="{43F46238-BE81-4044-A69C-9A82F646C63D}" dt="2020-10-07T18:21:17.145" v="42193" actId="1076"/>
          <ac:spMkLst>
            <pc:docMk/>
            <pc:sldMk cId="1260909389" sldId="782"/>
            <ac:spMk id="297" creationId="{B2B18D4C-35B7-468A-A44C-E9022BF8BDF7}"/>
          </ac:spMkLst>
        </pc:spChg>
        <pc:spChg chg="mod">
          <ac:chgData name="Kerry Seitz" userId="f9a415f701e72ce8" providerId="LiveId" clId="{43F46238-BE81-4044-A69C-9A82F646C63D}" dt="2020-10-07T18:21:17.145" v="42193" actId="1076"/>
          <ac:spMkLst>
            <pc:docMk/>
            <pc:sldMk cId="1260909389" sldId="782"/>
            <ac:spMk id="298" creationId="{4004E9B0-86B2-4855-9328-7B43908BD6B9}"/>
          </ac:spMkLst>
        </pc:spChg>
        <pc:spChg chg="mod">
          <ac:chgData name="Kerry Seitz" userId="f9a415f701e72ce8" providerId="LiveId" clId="{43F46238-BE81-4044-A69C-9A82F646C63D}" dt="2020-10-07T18:21:17.145" v="42193" actId="1076"/>
          <ac:spMkLst>
            <pc:docMk/>
            <pc:sldMk cId="1260909389" sldId="782"/>
            <ac:spMk id="299" creationId="{D5BED471-3CBC-4C27-A26F-B1B0C7D361F6}"/>
          </ac:spMkLst>
        </pc:spChg>
        <pc:spChg chg="mod">
          <ac:chgData name="Kerry Seitz" userId="f9a415f701e72ce8" providerId="LiveId" clId="{43F46238-BE81-4044-A69C-9A82F646C63D}" dt="2020-10-07T18:21:17.145" v="42193" actId="1076"/>
          <ac:spMkLst>
            <pc:docMk/>
            <pc:sldMk cId="1260909389" sldId="782"/>
            <ac:spMk id="300" creationId="{4E35A737-B42F-4E96-A201-3E63BF417C9E}"/>
          </ac:spMkLst>
        </pc:spChg>
        <pc:spChg chg="mod">
          <ac:chgData name="Kerry Seitz" userId="f9a415f701e72ce8" providerId="LiveId" clId="{43F46238-BE81-4044-A69C-9A82F646C63D}" dt="2020-10-07T18:21:17.145" v="42193" actId="1076"/>
          <ac:spMkLst>
            <pc:docMk/>
            <pc:sldMk cId="1260909389" sldId="782"/>
            <ac:spMk id="301" creationId="{C3E9380A-A158-47B0-964F-6158F547466C}"/>
          </ac:spMkLst>
        </pc:spChg>
        <pc:spChg chg="mod">
          <ac:chgData name="Kerry Seitz" userId="f9a415f701e72ce8" providerId="LiveId" clId="{43F46238-BE81-4044-A69C-9A82F646C63D}" dt="2020-10-07T18:21:17.145" v="42193" actId="1076"/>
          <ac:spMkLst>
            <pc:docMk/>
            <pc:sldMk cId="1260909389" sldId="782"/>
            <ac:spMk id="302" creationId="{794E0362-29F6-4A0E-A738-8032BAC77416}"/>
          </ac:spMkLst>
        </pc:spChg>
        <pc:spChg chg="mod">
          <ac:chgData name="Kerry Seitz" userId="f9a415f701e72ce8" providerId="LiveId" clId="{43F46238-BE81-4044-A69C-9A82F646C63D}" dt="2020-10-07T18:21:17.145" v="42193" actId="1076"/>
          <ac:spMkLst>
            <pc:docMk/>
            <pc:sldMk cId="1260909389" sldId="782"/>
            <ac:spMk id="303" creationId="{85BEFB38-6A57-4E6C-BF32-5FDEBA2BF9AB}"/>
          </ac:spMkLst>
        </pc:spChg>
        <pc:spChg chg="mod">
          <ac:chgData name="Kerry Seitz" userId="f9a415f701e72ce8" providerId="LiveId" clId="{43F46238-BE81-4044-A69C-9A82F646C63D}" dt="2020-10-07T18:21:17.145" v="42193" actId="1076"/>
          <ac:spMkLst>
            <pc:docMk/>
            <pc:sldMk cId="1260909389" sldId="782"/>
            <ac:spMk id="304" creationId="{76A4F8D3-A462-454A-97D3-0AC2E53C2313}"/>
          </ac:spMkLst>
        </pc:spChg>
        <pc:spChg chg="mod">
          <ac:chgData name="Kerry Seitz" userId="f9a415f701e72ce8" providerId="LiveId" clId="{43F46238-BE81-4044-A69C-9A82F646C63D}" dt="2020-10-07T18:21:17.145" v="42193" actId="1076"/>
          <ac:spMkLst>
            <pc:docMk/>
            <pc:sldMk cId="1260909389" sldId="782"/>
            <ac:spMk id="305" creationId="{0024FA98-569B-44BB-A4D8-6F8DBEA0D369}"/>
          </ac:spMkLst>
        </pc:spChg>
        <pc:spChg chg="mod">
          <ac:chgData name="Kerry Seitz" userId="f9a415f701e72ce8" providerId="LiveId" clId="{43F46238-BE81-4044-A69C-9A82F646C63D}" dt="2020-10-07T18:21:17.145" v="42193" actId="1076"/>
          <ac:spMkLst>
            <pc:docMk/>
            <pc:sldMk cId="1260909389" sldId="782"/>
            <ac:spMk id="306" creationId="{3B2D0133-1F34-4D1A-A667-FAF22EDC4E97}"/>
          </ac:spMkLst>
        </pc:spChg>
        <pc:spChg chg="mod">
          <ac:chgData name="Kerry Seitz" userId="f9a415f701e72ce8" providerId="LiveId" clId="{43F46238-BE81-4044-A69C-9A82F646C63D}" dt="2020-10-07T18:21:17.145" v="42193" actId="1076"/>
          <ac:spMkLst>
            <pc:docMk/>
            <pc:sldMk cId="1260909389" sldId="782"/>
            <ac:spMk id="307" creationId="{0B22DE3C-F8E8-465C-AD25-AB60CDF39F3C}"/>
          </ac:spMkLst>
        </pc:spChg>
        <pc:spChg chg="mod">
          <ac:chgData name="Kerry Seitz" userId="f9a415f701e72ce8" providerId="LiveId" clId="{43F46238-BE81-4044-A69C-9A82F646C63D}" dt="2020-10-07T18:21:17.145" v="42193" actId="1076"/>
          <ac:spMkLst>
            <pc:docMk/>
            <pc:sldMk cId="1260909389" sldId="782"/>
            <ac:spMk id="308" creationId="{217E98CB-F4BB-46EE-9AF2-AA0C536CD933}"/>
          </ac:spMkLst>
        </pc:spChg>
        <pc:spChg chg="mod">
          <ac:chgData name="Kerry Seitz" userId="f9a415f701e72ce8" providerId="LiveId" clId="{43F46238-BE81-4044-A69C-9A82F646C63D}" dt="2020-10-07T18:21:17.145" v="42193" actId="1076"/>
          <ac:spMkLst>
            <pc:docMk/>
            <pc:sldMk cId="1260909389" sldId="782"/>
            <ac:spMk id="309" creationId="{78FEF76C-CB00-4CBE-955C-D5700C6816D9}"/>
          </ac:spMkLst>
        </pc:spChg>
        <pc:spChg chg="mod">
          <ac:chgData name="Kerry Seitz" userId="f9a415f701e72ce8" providerId="LiveId" clId="{43F46238-BE81-4044-A69C-9A82F646C63D}" dt="2020-10-07T18:21:17.145" v="42193" actId="1076"/>
          <ac:spMkLst>
            <pc:docMk/>
            <pc:sldMk cId="1260909389" sldId="782"/>
            <ac:spMk id="310" creationId="{25ECDA27-3B7B-4D24-871E-7A644B259E43}"/>
          </ac:spMkLst>
        </pc:spChg>
        <pc:spChg chg="mod">
          <ac:chgData name="Kerry Seitz" userId="f9a415f701e72ce8" providerId="LiveId" clId="{43F46238-BE81-4044-A69C-9A82F646C63D}" dt="2020-10-07T18:21:17.145" v="42193" actId="1076"/>
          <ac:spMkLst>
            <pc:docMk/>
            <pc:sldMk cId="1260909389" sldId="782"/>
            <ac:spMk id="311" creationId="{D29A3D83-CBB6-4725-B2CE-B5AC76FE613A}"/>
          </ac:spMkLst>
        </pc:spChg>
        <pc:spChg chg="mod">
          <ac:chgData name="Kerry Seitz" userId="f9a415f701e72ce8" providerId="LiveId" clId="{43F46238-BE81-4044-A69C-9A82F646C63D}" dt="2020-10-07T18:21:17.145" v="42193" actId="1076"/>
          <ac:spMkLst>
            <pc:docMk/>
            <pc:sldMk cId="1260909389" sldId="782"/>
            <ac:spMk id="312" creationId="{6C9B1E05-40EC-47B5-AE50-48202BC711F1}"/>
          </ac:spMkLst>
        </pc:spChg>
        <pc:spChg chg="mod">
          <ac:chgData name="Kerry Seitz" userId="f9a415f701e72ce8" providerId="LiveId" clId="{43F46238-BE81-4044-A69C-9A82F646C63D}" dt="2020-10-07T18:21:17.145" v="42193" actId="1076"/>
          <ac:spMkLst>
            <pc:docMk/>
            <pc:sldMk cId="1260909389" sldId="782"/>
            <ac:spMk id="313" creationId="{0C17D7E5-670E-411D-9E4B-E12AFECAEDD8}"/>
          </ac:spMkLst>
        </pc:spChg>
        <pc:spChg chg="mod">
          <ac:chgData name="Kerry Seitz" userId="f9a415f701e72ce8" providerId="LiveId" clId="{43F46238-BE81-4044-A69C-9A82F646C63D}" dt="2020-10-07T18:21:17.145" v="42193" actId="1076"/>
          <ac:spMkLst>
            <pc:docMk/>
            <pc:sldMk cId="1260909389" sldId="782"/>
            <ac:spMk id="314" creationId="{4E3A5654-4CDB-47BD-95BC-5417422D8F71}"/>
          </ac:spMkLst>
        </pc:spChg>
        <pc:spChg chg="mod">
          <ac:chgData name="Kerry Seitz" userId="f9a415f701e72ce8" providerId="LiveId" clId="{43F46238-BE81-4044-A69C-9A82F646C63D}" dt="2020-10-07T18:21:17.145" v="42193" actId="1076"/>
          <ac:spMkLst>
            <pc:docMk/>
            <pc:sldMk cId="1260909389" sldId="782"/>
            <ac:spMk id="315" creationId="{E06AB111-0F00-4548-AAE6-E1C62627EEB4}"/>
          </ac:spMkLst>
        </pc:spChg>
        <pc:spChg chg="mod">
          <ac:chgData name="Kerry Seitz" userId="f9a415f701e72ce8" providerId="LiveId" clId="{43F46238-BE81-4044-A69C-9A82F646C63D}" dt="2020-10-07T18:21:17.145" v="42193" actId="1076"/>
          <ac:spMkLst>
            <pc:docMk/>
            <pc:sldMk cId="1260909389" sldId="782"/>
            <ac:spMk id="316" creationId="{643820EE-6A1C-4C33-83EA-ACA39E240067}"/>
          </ac:spMkLst>
        </pc:spChg>
        <pc:spChg chg="mod">
          <ac:chgData name="Kerry Seitz" userId="f9a415f701e72ce8" providerId="LiveId" clId="{43F46238-BE81-4044-A69C-9A82F646C63D}" dt="2020-10-07T18:21:17.145" v="42193" actId="1076"/>
          <ac:spMkLst>
            <pc:docMk/>
            <pc:sldMk cId="1260909389" sldId="782"/>
            <ac:spMk id="317" creationId="{C9FC0F59-8277-463A-952E-A6EC2869C1C4}"/>
          </ac:spMkLst>
        </pc:spChg>
        <pc:spChg chg="mod">
          <ac:chgData name="Kerry Seitz" userId="f9a415f701e72ce8" providerId="LiveId" clId="{43F46238-BE81-4044-A69C-9A82F646C63D}" dt="2020-10-07T18:21:17.145" v="42193" actId="1076"/>
          <ac:spMkLst>
            <pc:docMk/>
            <pc:sldMk cId="1260909389" sldId="782"/>
            <ac:spMk id="319" creationId="{5CC06A2C-EDB1-4C06-BFD7-1814FE04561B}"/>
          </ac:spMkLst>
        </pc:spChg>
        <pc:spChg chg="mod">
          <ac:chgData name="Kerry Seitz" userId="f9a415f701e72ce8" providerId="LiveId" clId="{43F46238-BE81-4044-A69C-9A82F646C63D}" dt="2020-10-07T18:21:17.145" v="42193" actId="1076"/>
          <ac:spMkLst>
            <pc:docMk/>
            <pc:sldMk cId="1260909389" sldId="782"/>
            <ac:spMk id="320" creationId="{4A00000E-B42F-4977-863E-D3E7555171ED}"/>
          </ac:spMkLst>
        </pc:spChg>
        <pc:spChg chg="mod">
          <ac:chgData name="Kerry Seitz" userId="f9a415f701e72ce8" providerId="LiveId" clId="{43F46238-BE81-4044-A69C-9A82F646C63D}" dt="2020-10-07T18:21:17.145" v="42193" actId="1076"/>
          <ac:spMkLst>
            <pc:docMk/>
            <pc:sldMk cId="1260909389" sldId="782"/>
            <ac:spMk id="321" creationId="{40E88F34-1929-4643-9AFD-F30A168BDB74}"/>
          </ac:spMkLst>
        </pc:spChg>
        <pc:spChg chg="mod">
          <ac:chgData name="Kerry Seitz" userId="f9a415f701e72ce8" providerId="LiveId" clId="{43F46238-BE81-4044-A69C-9A82F646C63D}" dt="2020-10-07T18:21:17.145" v="42193" actId="1076"/>
          <ac:spMkLst>
            <pc:docMk/>
            <pc:sldMk cId="1260909389" sldId="782"/>
            <ac:spMk id="322" creationId="{6985EE0D-C91D-4A93-9EFA-83BF3FE9351A}"/>
          </ac:spMkLst>
        </pc:spChg>
        <pc:spChg chg="mod">
          <ac:chgData name="Kerry Seitz" userId="f9a415f701e72ce8" providerId="LiveId" clId="{43F46238-BE81-4044-A69C-9A82F646C63D}" dt="2020-10-07T18:21:17.145" v="42193" actId="1076"/>
          <ac:spMkLst>
            <pc:docMk/>
            <pc:sldMk cId="1260909389" sldId="782"/>
            <ac:spMk id="323" creationId="{CE7B4FCB-41C8-4EB2-8DB8-BAB77C187CA0}"/>
          </ac:spMkLst>
        </pc:spChg>
        <pc:spChg chg="mod">
          <ac:chgData name="Kerry Seitz" userId="f9a415f701e72ce8" providerId="LiveId" clId="{43F46238-BE81-4044-A69C-9A82F646C63D}" dt="2020-10-07T18:21:17.145" v="42193" actId="1076"/>
          <ac:spMkLst>
            <pc:docMk/>
            <pc:sldMk cId="1260909389" sldId="782"/>
            <ac:spMk id="324" creationId="{A763C2C1-B6E9-4410-8737-97DB3C914098}"/>
          </ac:spMkLst>
        </pc:spChg>
        <pc:spChg chg="mod">
          <ac:chgData name="Kerry Seitz" userId="f9a415f701e72ce8" providerId="LiveId" clId="{43F46238-BE81-4044-A69C-9A82F646C63D}" dt="2020-10-07T18:21:17.145" v="42193" actId="1076"/>
          <ac:spMkLst>
            <pc:docMk/>
            <pc:sldMk cId="1260909389" sldId="782"/>
            <ac:spMk id="325" creationId="{AD476A63-A6D4-4ACF-8CB4-9EA63F64F3A2}"/>
          </ac:spMkLst>
        </pc:spChg>
        <pc:spChg chg="mod">
          <ac:chgData name="Kerry Seitz" userId="f9a415f701e72ce8" providerId="LiveId" clId="{43F46238-BE81-4044-A69C-9A82F646C63D}" dt="2020-10-07T18:21:17.145" v="42193" actId="1076"/>
          <ac:spMkLst>
            <pc:docMk/>
            <pc:sldMk cId="1260909389" sldId="782"/>
            <ac:spMk id="326" creationId="{6D017D3E-FBDA-408A-95D1-138EC91C44C5}"/>
          </ac:spMkLst>
        </pc:spChg>
        <pc:spChg chg="mod">
          <ac:chgData name="Kerry Seitz" userId="f9a415f701e72ce8" providerId="LiveId" clId="{43F46238-BE81-4044-A69C-9A82F646C63D}" dt="2020-10-07T18:21:17.145" v="42193" actId="1076"/>
          <ac:spMkLst>
            <pc:docMk/>
            <pc:sldMk cId="1260909389" sldId="782"/>
            <ac:spMk id="327" creationId="{E8BDF60C-0B9C-4F1C-952A-0E0EAF55ED3A}"/>
          </ac:spMkLst>
        </pc:spChg>
        <pc:spChg chg="mod">
          <ac:chgData name="Kerry Seitz" userId="f9a415f701e72ce8" providerId="LiveId" clId="{43F46238-BE81-4044-A69C-9A82F646C63D}" dt="2020-10-07T18:21:17.145" v="42193" actId="1076"/>
          <ac:spMkLst>
            <pc:docMk/>
            <pc:sldMk cId="1260909389" sldId="782"/>
            <ac:spMk id="328" creationId="{5F9D415D-9130-4C31-97F1-BBF10C483033}"/>
          </ac:spMkLst>
        </pc:spChg>
        <pc:spChg chg="mod">
          <ac:chgData name="Kerry Seitz" userId="f9a415f701e72ce8" providerId="LiveId" clId="{43F46238-BE81-4044-A69C-9A82F646C63D}" dt="2020-10-07T18:21:17.145" v="42193" actId="1076"/>
          <ac:spMkLst>
            <pc:docMk/>
            <pc:sldMk cId="1260909389" sldId="782"/>
            <ac:spMk id="329" creationId="{D8A31CA6-BD11-4CBD-9CF6-B1FE31A81507}"/>
          </ac:spMkLst>
        </pc:spChg>
        <pc:spChg chg="mod">
          <ac:chgData name="Kerry Seitz" userId="f9a415f701e72ce8" providerId="LiveId" clId="{43F46238-BE81-4044-A69C-9A82F646C63D}" dt="2020-10-07T18:21:17.145" v="42193" actId="1076"/>
          <ac:spMkLst>
            <pc:docMk/>
            <pc:sldMk cId="1260909389" sldId="782"/>
            <ac:spMk id="330" creationId="{A8E49742-775C-4DA9-B901-CBE8FA5E82D9}"/>
          </ac:spMkLst>
        </pc:spChg>
        <pc:spChg chg="mod">
          <ac:chgData name="Kerry Seitz" userId="f9a415f701e72ce8" providerId="LiveId" clId="{43F46238-BE81-4044-A69C-9A82F646C63D}" dt="2020-10-07T18:21:17.145" v="42193" actId="1076"/>
          <ac:spMkLst>
            <pc:docMk/>
            <pc:sldMk cId="1260909389" sldId="782"/>
            <ac:spMk id="331" creationId="{90D066E3-9BA9-4EE7-963E-A8D7CDDD5329}"/>
          </ac:spMkLst>
        </pc:spChg>
        <pc:spChg chg="mod">
          <ac:chgData name="Kerry Seitz" userId="f9a415f701e72ce8" providerId="LiveId" clId="{43F46238-BE81-4044-A69C-9A82F646C63D}" dt="2020-10-07T18:21:17.145" v="42193" actId="1076"/>
          <ac:spMkLst>
            <pc:docMk/>
            <pc:sldMk cId="1260909389" sldId="782"/>
            <ac:spMk id="332" creationId="{484B717C-D353-4C5A-A922-2B65A7F8771C}"/>
          </ac:spMkLst>
        </pc:spChg>
        <pc:spChg chg="mod">
          <ac:chgData name="Kerry Seitz" userId="f9a415f701e72ce8" providerId="LiveId" clId="{43F46238-BE81-4044-A69C-9A82F646C63D}" dt="2020-10-07T18:21:17.145" v="42193" actId="1076"/>
          <ac:spMkLst>
            <pc:docMk/>
            <pc:sldMk cId="1260909389" sldId="782"/>
            <ac:spMk id="333" creationId="{4049FDDE-AFF3-4F65-B599-09E126F7BA12}"/>
          </ac:spMkLst>
        </pc:spChg>
        <pc:spChg chg="mod">
          <ac:chgData name="Kerry Seitz" userId="f9a415f701e72ce8" providerId="LiveId" clId="{43F46238-BE81-4044-A69C-9A82F646C63D}" dt="2020-10-07T18:21:17.145" v="42193" actId="1076"/>
          <ac:spMkLst>
            <pc:docMk/>
            <pc:sldMk cId="1260909389" sldId="782"/>
            <ac:spMk id="334" creationId="{E3EFB6E4-27A9-4C8C-8B34-50457D97874D}"/>
          </ac:spMkLst>
        </pc:spChg>
        <pc:spChg chg="mod">
          <ac:chgData name="Kerry Seitz" userId="f9a415f701e72ce8" providerId="LiveId" clId="{43F46238-BE81-4044-A69C-9A82F646C63D}" dt="2020-10-07T18:21:17.145" v="42193" actId="1076"/>
          <ac:spMkLst>
            <pc:docMk/>
            <pc:sldMk cId="1260909389" sldId="782"/>
            <ac:spMk id="335" creationId="{97C5FBFA-04D6-4835-BD06-03146B35E7E0}"/>
          </ac:spMkLst>
        </pc:spChg>
        <pc:spChg chg="mod">
          <ac:chgData name="Kerry Seitz" userId="f9a415f701e72ce8" providerId="LiveId" clId="{43F46238-BE81-4044-A69C-9A82F646C63D}" dt="2020-10-07T18:21:17.145" v="42193" actId="1076"/>
          <ac:spMkLst>
            <pc:docMk/>
            <pc:sldMk cId="1260909389" sldId="782"/>
            <ac:spMk id="336" creationId="{17D1C4E1-E795-4578-868E-FB3EF32D5EB5}"/>
          </ac:spMkLst>
        </pc:spChg>
        <pc:spChg chg="mod">
          <ac:chgData name="Kerry Seitz" userId="f9a415f701e72ce8" providerId="LiveId" clId="{43F46238-BE81-4044-A69C-9A82F646C63D}" dt="2020-10-07T18:21:17.145" v="42193" actId="1076"/>
          <ac:spMkLst>
            <pc:docMk/>
            <pc:sldMk cId="1260909389" sldId="782"/>
            <ac:spMk id="337" creationId="{FAF493B5-CFB3-4B15-9512-63863E3F2AD0}"/>
          </ac:spMkLst>
        </pc:spChg>
        <pc:spChg chg="mod">
          <ac:chgData name="Kerry Seitz" userId="f9a415f701e72ce8" providerId="LiveId" clId="{43F46238-BE81-4044-A69C-9A82F646C63D}" dt="2020-10-07T18:21:17.145" v="42193" actId="1076"/>
          <ac:spMkLst>
            <pc:docMk/>
            <pc:sldMk cId="1260909389" sldId="782"/>
            <ac:spMk id="338" creationId="{D8A36234-51ED-4EB5-A348-ED8CA1E93B8B}"/>
          </ac:spMkLst>
        </pc:spChg>
        <pc:spChg chg="mod">
          <ac:chgData name="Kerry Seitz" userId="f9a415f701e72ce8" providerId="LiveId" clId="{43F46238-BE81-4044-A69C-9A82F646C63D}" dt="2020-10-07T18:21:17.145" v="42193" actId="1076"/>
          <ac:spMkLst>
            <pc:docMk/>
            <pc:sldMk cId="1260909389" sldId="782"/>
            <ac:spMk id="339" creationId="{938F2C2F-44C2-4A7B-B903-A09E6498A649}"/>
          </ac:spMkLst>
        </pc:spChg>
        <pc:spChg chg="mod">
          <ac:chgData name="Kerry Seitz" userId="f9a415f701e72ce8" providerId="LiveId" clId="{43F46238-BE81-4044-A69C-9A82F646C63D}" dt="2020-10-07T18:21:17.145" v="42193" actId="1076"/>
          <ac:spMkLst>
            <pc:docMk/>
            <pc:sldMk cId="1260909389" sldId="782"/>
            <ac:spMk id="340" creationId="{6E1764E4-E1B7-48F2-BF9B-F860BAD97644}"/>
          </ac:spMkLst>
        </pc:spChg>
        <pc:spChg chg="mod">
          <ac:chgData name="Kerry Seitz" userId="f9a415f701e72ce8" providerId="LiveId" clId="{43F46238-BE81-4044-A69C-9A82F646C63D}" dt="2020-10-07T18:21:17.145" v="42193" actId="1076"/>
          <ac:spMkLst>
            <pc:docMk/>
            <pc:sldMk cId="1260909389" sldId="782"/>
            <ac:spMk id="341" creationId="{B72B2EE2-AEBA-4046-A223-7DB656B83270}"/>
          </ac:spMkLst>
        </pc:spChg>
        <pc:spChg chg="mod">
          <ac:chgData name="Kerry Seitz" userId="f9a415f701e72ce8" providerId="LiveId" clId="{43F46238-BE81-4044-A69C-9A82F646C63D}" dt="2020-10-07T18:21:17.145" v="42193" actId="1076"/>
          <ac:spMkLst>
            <pc:docMk/>
            <pc:sldMk cId="1260909389" sldId="782"/>
            <ac:spMk id="342" creationId="{4C373307-C465-435D-A0E2-D459B0448A6C}"/>
          </ac:spMkLst>
        </pc:spChg>
        <pc:spChg chg="mod">
          <ac:chgData name="Kerry Seitz" userId="f9a415f701e72ce8" providerId="LiveId" clId="{43F46238-BE81-4044-A69C-9A82F646C63D}" dt="2020-10-07T18:21:17.145" v="42193" actId="1076"/>
          <ac:spMkLst>
            <pc:docMk/>
            <pc:sldMk cId="1260909389" sldId="782"/>
            <ac:spMk id="343" creationId="{E35DE3EC-5588-431B-B7F3-211A874DEDAE}"/>
          </ac:spMkLst>
        </pc:spChg>
        <pc:spChg chg="mod">
          <ac:chgData name="Kerry Seitz" userId="f9a415f701e72ce8" providerId="LiveId" clId="{43F46238-BE81-4044-A69C-9A82F646C63D}" dt="2020-10-07T18:21:17.145" v="42193" actId="1076"/>
          <ac:spMkLst>
            <pc:docMk/>
            <pc:sldMk cId="1260909389" sldId="782"/>
            <ac:spMk id="344" creationId="{7E562BC9-5CEA-4E0C-87B8-D3DBA1FED45A}"/>
          </ac:spMkLst>
        </pc:spChg>
        <pc:spChg chg="mod">
          <ac:chgData name="Kerry Seitz" userId="f9a415f701e72ce8" providerId="LiveId" clId="{43F46238-BE81-4044-A69C-9A82F646C63D}" dt="2020-10-07T18:21:17.145" v="42193" actId="1076"/>
          <ac:spMkLst>
            <pc:docMk/>
            <pc:sldMk cId="1260909389" sldId="782"/>
            <ac:spMk id="345" creationId="{6E9B2540-F83B-41AF-A355-CF76DE842C93}"/>
          </ac:spMkLst>
        </pc:spChg>
        <pc:spChg chg="mod">
          <ac:chgData name="Kerry Seitz" userId="f9a415f701e72ce8" providerId="LiveId" clId="{43F46238-BE81-4044-A69C-9A82F646C63D}" dt="2020-10-07T18:21:17.145" v="42193" actId="1076"/>
          <ac:spMkLst>
            <pc:docMk/>
            <pc:sldMk cId="1260909389" sldId="782"/>
            <ac:spMk id="346" creationId="{03CDBD52-718C-47E7-8FF0-AB991AC8E1B7}"/>
          </ac:spMkLst>
        </pc:spChg>
        <pc:spChg chg="mod">
          <ac:chgData name="Kerry Seitz" userId="f9a415f701e72ce8" providerId="LiveId" clId="{43F46238-BE81-4044-A69C-9A82F646C63D}" dt="2020-10-07T18:21:17.145" v="42193" actId="1076"/>
          <ac:spMkLst>
            <pc:docMk/>
            <pc:sldMk cId="1260909389" sldId="782"/>
            <ac:spMk id="347" creationId="{DED38106-E631-43AD-9FB8-3380E9FF6B1D}"/>
          </ac:spMkLst>
        </pc:spChg>
        <pc:spChg chg="mod">
          <ac:chgData name="Kerry Seitz" userId="f9a415f701e72ce8" providerId="LiveId" clId="{43F46238-BE81-4044-A69C-9A82F646C63D}" dt="2020-10-07T18:21:17.145" v="42193" actId="1076"/>
          <ac:spMkLst>
            <pc:docMk/>
            <pc:sldMk cId="1260909389" sldId="782"/>
            <ac:spMk id="348" creationId="{4C13CFEC-91B2-42C3-A3F8-600278D6681A}"/>
          </ac:spMkLst>
        </pc:spChg>
        <pc:spChg chg="add mod">
          <ac:chgData name="Kerry Seitz" userId="f9a415f701e72ce8" providerId="LiveId" clId="{43F46238-BE81-4044-A69C-9A82F646C63D}" dt="2020-10-07T18:22:46.855" v="42206" actId="20577"/>
          <ac:spMkLst>
            <pc:docMk/>
            <pc:sldMk cId="1260909389" sldId="782"/>
            <ac:spMk id="351" creationId="{413957B1-5B9C-4032-953C-F38AF4F9F929}"/>
          </ac:spMkLst>
        </pc:spChg>
        <pc:grpChg chg="add mod">
          <ac:chgData name="Kerry Seitz" userId="f9a415f701e72ce8" providerId="LiveId" clId="{43F46238-BE81-4044-A69C-9A82F646C63D}" dt="2020-10-07T18:19:49.862" v="42166" actId="1036"/>
          <ac:grpSpMkLst>
            <pc:docMk/>
            <pc:sldMk cId="1260909389" sldId="782"/>
            <ac:grpSpMk id="11" creationId="{1B9A74DC-CEB5-4488-BA3A-4F5D368A2E21}"/>
          </ac:grpSpMkLst>
        </pc:grpChg>
        <pc:grpChg chg="mod">
          <ac:chgData name="Kerry Seitz" userId="f9a415f701e72ce8" providerId="LiveId" clId="{43F46238-BE81-4044-A69C-9A82F646C63D}" dt="2020-10-07T18:19:49.862" v="42166" actId="1036"/>
          <ac:grpSpMkLst>
            <pc:docMk/>
            <pc:sldMk cId="1260909389" sldId="782"/>
            <ac:grpSpMk id="46" creationId="{DB0ACA7E-7902-488E-BC36-89B872C09D2F}"/>
          </ac:grpSpMkLst>
        </pc:grpChg>
        <pc:grpChg chg="add del mod">
          <ac:chgData name="Kerry Seitz" userId="f9a415f701e72ce8" providerId="LiveId" clId="{43F46238-BE81-4044-A69C-9A82F646C63D}" dt="2020-10-07T18:18:07.926" v="42126" actId="478"/>
          <ac:grpSpMkLst>
            <pc:docMk/>
            <pc:sldMk cId="1260909389" sldId="782"/>
            <ac:grpSpMk id="77" creationId="{5B619134-2143-4269-A3CE-782471733616}"/>
          </ac:grpSpMkLst>
        </pc:grpChg>
        <pc:grpChg chg="mod">
          <ac:chgData name="Kerry Seitz" userId="f9a415f701e72ce8" providerId="LiveId" clId="{43F46238-BE81-4044-A69C-9A82F646C63D}" dt="2020-10-07T18:17:31.383" v="42121"/>
          <ac:grpSpMkLst>
            <pc:docMk/>
            <pc:sldMk cId="1260909389" sldId="782"/>
            <ac:grpSpMk id="79" creationId="{674253A0-37DB-4C68-85C4-9C8B0A2862D7}"/>
          </ac:grpSpMkLst>
        </pc:grpChg>
        <pc:grpChg chg="mod">
          <ac:chgData name="Kerry Seitz" userId="f9a415f701e72ce8" providerId="LiveId" clId="{43F46238-BE81-4044-A69C-9A82F646C63D}" dt="2020-10-07T18:17:31.383" v="42121"/>
          <ac:grpSpMkLst>
            <pc:docMk/>
            <pc:sldMk cId="1260909389" sldId="782"/>
            <ac:grpSpMk id="115" creationId="{7B5EE502-40E7-468B-A1D9-94E8D3380AA9}"/>
          </ac:grpSpMkLst>
        </pc:grpChg>
        <pc:grpChg chg="add mod">
          <ac:chgData name="Kerry Seitz" userId="f9a415f701e72ce8" providerId="LiveId" clId="{43F46238-BE81-4044-A69C-9A82F646C63D}" dt="2020-10-07T18:19:49.862" v="42166" actId="1036"/>
          <ac:grpSpMkLst>
            <pc:docMk/>
            <pc:sldMk cId="1260909389" sldId="782"/>
            <ac:grpSpMk id="146" creationId="{8870A34B-BF2E-4AAE-A0FA-01316F51DDF9}"/>
          </ac:grpSpMkLst>
        </pc:grpChg>
        <pc:grpChg chg="mod">
          <ac:chgData name="Kerry Seitz" userId="f9a415f701e72ce8" providerId="LiveId" clId="{43F46238-BE81-4044-A69C-9A82F646C63D}" dt="2020-10-07T18:19:49.862" v="42166" actId="1036"/>
          <ac:grpSpMkLst>
            <pc:docMk/>
            <pc:sldMk cId="1260909389" sldId="782"/>
            <ac:grpSpMk id="181" creationId="{B2799352-D2AE-4355-885F-9AD95D03B108}"/>
          </ac:grpSpMkLst>
        </pc:grpChg>
        <pc:grpChg chg="add del mod">
          <ac:chgData name="Kerry Seitz" userId="f9a415f701e72ce8" providerId="LiveId" clId="{43F46238-BE81-4044-A69C-9A82F646C63D}" dt="2020-10-07T18:18:07.926" v="42126" actId="478"/>
          <ac:grpSpMkLst>
            <pc:docMk/>
            <pc:sldMk cId="1260909389" sldId="782"/>
            <ac:grpSpMk id="212" creationId="{AB9948E1-51D8-40F8-BA39-65A253939BC1}"/>
          </ac:grpSpMkLst>
        </pc:grpChg>
        <pc:grpChg chg="mod">
          <ac:chgData name="Kerry Seitz" userId="f9a415f701e72ce8" providerId="LiveId" clId="{43F46238-BE81-4044-A69C-9A82F646C63D}" dt="2020-10-07T18:17:31.383" v="42121"/>
          <ac:grpSpMkLst>
            <pc:docMk/>
            <pc:sldMk cId="1260909389" sldId="782"/>
            <ac:grpSpMk id="247" creationId="{A590AD4D-70B8-4AF3-9F4E-E025CDA57F9C}"/>
          </ac:grpSpMkLst>
        </pc:grpChg>
        <pc:grpChg chg="add del mod">
          <ac:chgData name="Kerry Seitz" userId="f9a415f701e72ce8" providerId="LiveId" clId="{43F46238-BE81-4044-A69C-9A82F646C63D}" dt="2020-10-07T18:21:40.955" v="42199" actId="478"/>
          <ac:grpSpMkLst>
            <pc:docMk/>
            <pc:sldMk cId="1260909389" sldId="782"/>
            <ac:grpSpMk id="283" creationId="{C66E62C4-BA09-4C5A-A77A-E3E961427648}"/>
          </ac:grpSpMkLst>
        </pc:grpChg>
        <pc:grpChg chg="mod">
          <ac:chgData name="Kerry Seitz" userId="f9a415f701e72ce8" providerId="LiveId" clId="{43F46238-BE81-4044-A69C-9A82F646C63D}" dt="2020-10-07T18:21:17.145" v="42193" actId="1076"/>
          <ac:grpSpMkLst>
            <pc:docMk/>
            <pc:sldMk cId="1260909389" sldId="782"/>
            <ac:grpSpMk id="318" creationId="{DD52A994-AD14-4126-B279-250B18E937D8}"/>
          </ac:grpSpMkLst>
        </pc:grpChg>
        <pc:picChg chg="add mod">
          <ac:chgData name="Kerry Seitz" userId="f9a415f701e72ce8" providerId="LiveId" clId="{43F46238-BE81-4044-A69C-9A82F646C63D}" dt="2020-10-07T18:24:02.469" v="42207" actId="1076"/>
          <ac:picMkLst>
            <pc:docMk/>
            <pc:sldMk cId="1260909389" sldId="782"/>
            <ac:picMk id="5" creationId="{843EEF0F-68A5-476B-B1EB-6996F2D277B3}"/>
          </ac:picMkLst>
        </pc:picChg>
        <pc:picChg chg="add mod">
          <ac:chgData name="Kerry Seitz" userId="f9a415f701e72ce8" providerId="LiveId" clId="{43F46238-BE81-4044-A69C-9A82F646C63D}" dt="2020-10-07T18:20:52.472" v="42174" actId="1076"/>
          <ac:picMkLst>
            <pc:docMk/>
            <pc:sldMk cId="1260909389" sldId="782"/>
            <ac:picMk id="279" creationId="{D5F19C84-D653-4BA3-A650-93C2562E3B3E}"/>
          </ac:picMkLst>
        </pc:picChg>
        <pc:picChg chg="add mod">
          <ac:chgData name="Kerry Seitz" userId="f9a415f701e72ce8" providerId="LiveId" clId="{43F46238-BE81-4044-A69C-9A82F646C63D}" dt="2020-10-07T18:20:53.894" v="42175" actId="1076"/>
          <ac:picMkLst>
            <pc:docMk/>
            <pc:sldMk cId="1260909389" sldId="782"/>
            <ac:picMk id="280" creationId="{3ED1EF11-E250-465C-8161-144CCCF67F6D}"/>
          </ac:picMkLst>
        </pc:picChg>
        <pc:picChg chg="add del mod">
          <ac:chgData name="Kerry Seitz" userId="f9a415f701e72ce8" providerId="LiveId" clId="{43F46238-BE81-4044-A69C-9A82F646C63D}" dt="2020-10-07T18:21:39.757" v="42197" actId="478"/>
          <ac:picMkLst>
            <pc:docMk/>
            <pc:sldMk cId="1260909389" sldId="782"/>
            <ac:picMk id="349" creationId="{EED47CE7-A798-489D-9321-2D55C5D54116}"/>
          </ac:picMkLst>
        </pc:picChg>
      </pc:sldChg>
      <pc:sldChg chg="add del">
        <pc:chgData name="Kerry Seitz" userId="f9a415f701e72ce8" providerId="LiveId" clId="{43F46238-BE81-4044-A69C-9A82F646C63D}" dt="2020-10-07T18:06:41.008" v="41924"/>
        <pc:sldMkLst>
          <pc:docMk/>
          <pc:sldMk cId="2726980928" sldId="782"/>
        </pc:sldMkLst>
      </pc:sldChg>
      <pc:sldChg chg="modSp add del mod">
        <pc:chgData name="Kerry Seitz" userId="f9a415f701e72ce8" providerId="LiveId" clId="{43F46238-BE81-4044-A69C-9A82F646C63D}" dt="2020-10-07T18:11:14.230" v="41972" actId="47"/>
        <pc:sldMkLst>
          <pc:docMk/>
          <pc:sldMk cId="2813298886" sldId="782"/>
        </pc:sldMkLst>
        <pc:spChg chg="mod">
          <ac:chgData name="Kerry Seitz" userId="f9a415f701e72ce8" providerId="LiveId" clId="{43F46238-BE81-4044-A69C-9A82F646C63D}" dt="2020-10-07T18:07:40.734" v="41971" actId="313"/>
          <ac:spMkLst>
            <pc:docMk/>
            <pc:sldMk cId="2813298886" sldId="782"/>
            <ac:spMk id="3" creationId="{0528E993-129D-4BB4-A3BF-0D5100C2E3A0}"/>
          </ac:spMkLst>
        </pc:spChg>
      </pc:sldChg>
      <pc:sldChg chg="add del">
        <pc:chgData name="Kerry Seitz" userId="f9a415f701e72ce8" providerId="LiveId" clId="{43F46238-BE81-4044-A69C-9A82F646C63D}" dt="2020-10-07T18:44:24.733" v="42721" actId="47"/>
        <pc:sldMkLst>
          <pc:docMk/>
          <pc:sldMk cId="3939690307" sldId="783"/>
        </pc:sldMkLst>
      </pc:sldChg>
      <pc:sldChg chg="addSp delSp modSp add mod delAnim modAnim modNotesTx">
        <pc:chgData name="Kerry Seitz" userId="f9a415f701e72ce8" providerId="LiveId" clId="{43F46238-BE81-4044-A69C-9A82F646C63D}" dt="2020-10-07T19:11:12.822" v="45623" actId="20577"/>
        <pc:sldMkLst>
          <pc:docMk/>
          <pc:sldMk cId="4070230997" sldId="784"/>
        </pc:sldMkLst>
        <pc:spChg chg="mod">
          <ac:chgData name="Kerry Seitz" userId="f9a415f701e72ce8" providerId="LiveId" clId="{43F46238-BE81-4044-A69C-9A82F646C63D}" dt="2020-10-07T18:45:49.991" v="42744" actId="1035"/>
          <ac:spMkLst>
            <pc:docMk/>
            <pc:sldMk cId="4070230997" sldId="784"/>
            <ac:spMk id="2" creationId="{7C8165FA-4902-4ED2-846A-16C981ECB059}"/>
          </ac:spMkLst>
        </pc:spChg>
        <pc:spChg chg="del">
          <ac:chgData name="Kerry Seitz" userId="f9a415f701e72ce8" providerId="LiveId" clId="{43F46238-BE81-4044-A69C-9A82F646C63D}" dt="2020-10-07T18:32:02.969" v="42423" actId="478"/>
          <ac:spMkLst>
            <pc:docMk/>
            <pc:sldMk cId="4070230997" sldId="784"/>
            <ac:spMk id="3" creationId="{43E836FE-8FD8-495E-889C-84ECAC670F7B}"/>
          </ac:spMkLst>
        </pc:spChg>
        <pc:spChg chg="del mod">
          <ac:chgData name="Kerry Seitz" userId="f9a415f701e72ce8" providerId="LiveId" clId="{43F46238-BE81-4044-A69C-9A82F646C63D}" dt="2020-10-07T18:24:56.846" v="42210" actId="478"/>
          <ac:spMkLst>
            <pc:docMk/>
            <pc:sldMk cId="4070230997" sldId="784"/>
            <ac:spMk id="6" creationId="{61336491-D601-464D-9379-3B275C24FC81}"/>
          </ac:spMkLst>
        </pc:spChg>
        <pc:spChg chg="add del mod">
          <ac:chgData name="Kerry Seitz" userId="f9a415f701e72ce8" providerId="LiveId" clId="{43F46238-BE81-4044-A69C-9A82F646C63D}" dt="2020-10-07T18:27:46.997" v="42342" actId="478"/>
          <ac:spMkLst>
            <pc:docMk/>
            <pc:sldMk cId="4070230997" sldId="784"/>
            <ac:spMk id="7" creationId="{FE7ADF43-0E7D-49F8-9B77-5DFBA085DEE5}"/>
          </ac:spMkLst>
        </pc:spChg>
        <pc:spChg chg="add del mod">
          <ac:chgData name="Kerry Seitz" userId="f9a415f701e72ce8" providerId="LiveId" clId="{43F46238-BE81-4044-A69C-9A82F646C63D}" dt="2020-10-07T18:27:45.482" v="42341" actId="478"/>
          <ac:spMkLst>
            <pc:docMk/>
            <pc:sldMk cId="4070230997" sldId="784"/>
            <ac:spMk id="8" creationId="{883C5BC1-F22C-4912-8A67-F530BE471865}"/>
          </ac:spMkLst>
        </pc:spChg>
        <pc:spChg chg="add del mod topLvl">
          <ac:chgData name="Kerry Seitz" userId="f9a415f701e72ce8" providerId="LiveId" clId="{43F46238-BE81-4044-A69C-9A82F646C63D}" dt="2020-10-07T18:39:42.931" v="42619" actId="478"/>
          <ac:spMkLst>
            <pc:docMk/>
            <pc:sldMk cId="4070230997" sldId="784"/>
            <ac:spMk id="9" creationId="{2B6CC921-4989-4907-A827-324ED2EE65EC}"/>
          </ac:spMkLst>
        </pc:spChg>
        <pc:spChg chg="add del mod">
          <ac:chgData name="Kerry Seitz" userId="f9a415f701e72ce8" providerId="LiveId" clId="{43F46238-BE81-4044-A69C-9A82F646C63D}" dt="2020-10-07T18:27:34.426" v="42320" actId="478"/>
          <ac:spMkLst>
            <pc:docMk/>
            <pc:sldMk cId="4070230997" sldId="784"/>
            <ac:spMk id="10" creationId="{5DD16B0D-FFB2-42EF-BA50-A5FB8DA21B88}"/>
          </ac:spMkLst>
        </pc:spChg>
        <pc:spChg chg="add del">
          <ac:chgData name="Kerry Seitz" userId="f9a415f701e72ce8" providerId="LiveId" clId="{43F46238-BE81-4044-A69C-9A82F646C63D}" dt="2020-10-07T18:34:54.770" v="42473" actId="22"/>
          <ac:spMkLst>
            <pc:docMk/>
            <pc:sldMk cId="4070230997" sldId="784"/>
            <ac:spMk id="13" creationId="{1E3EB5A6-B2DB-4918-9970-BCF04D5107A2}"/>
          </ac:spMkLst>
        </pc:spChg>
        <pc:spChg chg="add del">
          <ac:chgData name="Kerry Seitz" userId="f9a415f701e72ce8" providerId="LiveId" clId="{43F46238-BE81-4044-A69C-9A82F646C63D}" dt="2020-10-07T18:34:54.431" v="42472" actId="22"/>
          <ac:spMkLst>
            <pc:docMk/>
            <pc:sldMk cId="4070230997" sldId="784"/>
            <ac:spMk id="14" creationId="{8027964B-974C-4652-B80D-A049ADB73EF1}"/>
          </ac:spMkLst>
        </pc:spChg>
        <pc:spChg chg="mod">
          <ac:chgData name="Kerry Seitz" userId="f9a415f701e72ce8" providerId="LiveId" clId="{43F46238-BE81-4044-A69C-9A82F646C63D}" dt="2020-10-07T18:34:28.445" v="42465" actId="1076"/>
          <ac:spMkLst>
            <pc:docMk/>
            <pc:sldMk cId="4070230997" sldId="784"/>
            <ac:spMk id="20" creationId="{C3CA91F7-A255-4DB8-AEAF-BF9D6877889C}"/>
          </ac:spMkLst>
        </pc:spChg>
        <pc:spChg chg="mod">
          <ac:chgData name="Kerry Seitz" userId="f9a415f701e72ce8" providerId="LiveId" clId="{43F46238-BE81-4044-A69C-9A82F646C63D}" dt="2020-10-07T18:34:28.445" v="42465" actId="1076"/>
          <ac:spMkLst>
            <pc:docMk/>
            <pc:sldMk cId="4070230997" sldId="784"/>
            <ac:spMk id="21" creationId="{079160CF-D79C-44FB-A8FF-A7EDABC75F7D}"/>
          </ac:spMkLst>
        </pc:spChg>
        <pc:spChg chg="mod">
          <ac:chgData name="Kerry Seitz" userId="f9a415f701e72ce8" providerId="LiveId" clId="{43F46238-BE81-4044-A69C-9A82F646C63D}" dt="2020-10-07T18:34:28.445" v="42465" actId="1076"/>
          <ac:spMkLst>
            <pc:docMk/>
            <pc:sldMk cId="4070230997" sldId="784"/>
            <ac:spMk id="22" creationId="{F3929966-74AC-4F22-B96A-E709B306BADC}"/>
          </ac:spMkLst>
        </pc:spChg>
        <pc:spChg chg="mod">
          <ac:chgData name="Kerry Seitz" userId="f9a415f701e72ce8" providerId="LiveId" clId="{43F46238-BE81-4044-A69C-9A82F646C63D}" dt="2020-10-07T18:35:18.841" v="42494" actId="1076"/>
          <ac:spMkLst>
            <pc:docMk/>
            <pc:sldMk cId="4070230997" sldId="784"/>
            <ac:spMk id="37" creationId="{20D3862E-9CC4-4135-81C9-36FD83F0175E}"/>
          </ac:spMkLst>
        </pc:spChg>
        <pc:spChg chg="mod">
          <ac:chgData name="Kerry Seitz" userId="f9a415f701e72ce8" providerId="LiveId" clId="{43F46238-BE81-4044-A69C-9A82F646C63D}" dt="2020-10-07T18:35:18.841" v="42494" actId="1076"/>
          <ac:spMkLst>
            <pc:docMk/>
            <pc:sldMk cId="4070230997" sldId="784"/>
            <ac:spMk id="38" creationId="{4EAB5443-29D7-42DE-B76D-DE56D5EED842}"/>
          </ac:spMkLst>
        </pc:spChg>
        <pc:spChg chg="mod">
          <ac:chgData name="Kerry Seitz" userId="f9a415f701e72ce8" providerId="LiveId" clId="{43F46238-BE81-4044-A69C-9A82F646C63D}" dt="2020-10-07T18:35:18.841" v="42494" actId="1076"/>
          <ac:spMkLst>
            <pc:docMk/>
            <pc:sldMk cId="4070230997" sldId="784"/>
            <ac:spMk id="39" creationId="{E990FFD5-F84A-4954-BD72-2C1C0F76050A}"/>
          </ac:spMkLst>
        </pc:spChg>
        <pc:spChg chg="mod">
          <ac:chgData name="Kerry Seitz" userId="f9a415f701e72ce8" providerId="LiveId" clId="{43F46238-BE81-4044-A69C-9A82F646C63D}" dt="2020-10-07T18:35:24.564" v="42496" actId="1076"/>
          <ac:spMkLst>
            <pc:docMk/>
            <pc:sldMk cId="4070230997" sldId="784"/>
            <ac:spMk id="45" creationId="{1AA18D38-CC27-46F1-BFB3-368D6F703D48}"/>
          </ac:spMkLst>
        </pc:spChg>
        <pc:spChg chg="mod">
          <ac:chgData name="Kerry Seitz" userId="f9a415f701e72ce8" providerId="LiveId" clId="{43F46238-BE81-4044-A69C-9A82F646C63D}" dt="2020-10-07T18:35:24.564" v="42496" actId="1076"/>
          <ac:spMkLst>
            <pc:docMk/>
            <pc:sldMk cId="4070230997" sldId="784"/>
            <ac:spMk id="46" creationId="{DE239E17-9F32-419E-B97C-DFEABE93BC7E}"/>
          </ac:spMkLst>
        </pc:spChg>
        <pc:spChg chg="mod">
          <ac:chgData name="Kerry Seitz" userId="f9a415f701e72ce8" providerId="LiveId" clId="{43F46238-BE81-4044-A69C-9A82F646C63D}" dt="2020-10-07T18:35:24.564" v="42496" actId="1076"/>
          <ac:spMkLst>
            <pc:docMk/>
            <pc:sldMk cId="4070230997" sldId="784"/>
            <ac:spMk id="47" creationId="{E85C21C3-00C0-4A55-A8EA-7C2C028F0058}"/>
          </ac:spMkLst>
        </pc:spChg>
        <pc:spChg chg="mod">
          <ac:chgData name="Kerry Seitz" userId="f9a415f701e72ce8" providerId="LiveId" clId="{43F46238-BE81-4044-A69C-9A82F646C63D}" dt="2020-10-07T18:35:29.717" v="42498" actId="1076"/>
          <ac:spMkLst>
            <pc:docMk/>
            <pc:sldMk cId="4070230997" sldId="784"/>
            <ac:spMk id="53" creationId="{8998A8A8-174E-4214-B265-8F14BF181823}"/>
          </ac:spMkLst>
        </pc:spChg>
        <pc:spChg chg="mod">
          <ac:chgData name="Kerry Seitz" userId="f9a415f701e72ce8" providerId="LiveId" clId="{43F46238-BE81-4044-A69C-9A82F646C63D}" dt="2020-10-07T18:35:29.717" v="42498" actId="1076"/>
          <ac:spMkLst>
            <pc:docMk/>
            <pc:sldMk cId="4070230997" sldId="784"/>
            <ac:spMk id="54" creationId="{4B12337F-CB12-4169-BAF1-1A1FF8B2D171}"/>
          </ac:spMkLst>
        </pc:spChg>
        <pc:spChg chg="mod">
          <ac:chgData name="Kerry Seitz" userId="f9a415f701e72ce8" providerId="LiveId" clId="{43F46238-BE81-4044-A69C-9A82F646C63D}" dt="2020-10-07T18:35:29.717" v="42498" actId="1076"/>
          <ac:spMkLst>
            <pc:docMk/>
            <pc:sldMk cId="4070230997" sldId="784"/>
            <ac:spMk id="55" creationId="{2EEEF232-1966-4D77-95BF-8EBE5BACE26E}"/>
          </ac:spMkLst>
        </pc:spChg>
        <pc:spChg chg="add mod">
          <ac:chgData name="Kerry Seitz" userId="f9a415f701e72ce8" providerId="LiveId" clId="{43F46238-BE81-4044-A69C-9A82F646C63D}" dt="2020-10-07T18:42:18.401" v="42691" actId="1036"/>
          <ac:spMkLst>
            <pc:docMk/>
            <pc:sldMk cId="4070230997" sldId="784"/>
            <ac:spMk id="65" creationId="{B4FF0BB9-A150-429B-87A7-FAB30A3FE0EC}"/>
          </ac:spMkLst>
        </pc:spChg>
        <pc:spChg chg="add mod">
          <ac:chgData name="Kerry Seitz" userId="f9a415f701e72ce8" providerId="LiveId" clId="{43F46238-BE81-4044-A69C-9A82F646C63D}" dt="2020-10-07T18:42:18.401" v="42691" actId="1036"/>
          <ac:spMkLst>
            <pc:docMk/>
            <pc:sldMk cId="4070230997" sldId="784"/>
            <ac:spMk id="66" creationId="{62013BDC-03E3-4660-9D05-CB8264C29E12}"/>
          </ac:spMkLst>
        </pc:spChg>
        <pc:spChg chg="add del mod">
          <ac:chgData name="Kerry Seitz" userId="f9a415f701e72ce8" providerId="LiveId" clId="{43F46238-BE81-4044-A69C-9A82F646C63D}" dt="2020-10-07T18:38:01.938" v="42580" actId="478"/>
          <ac:spMkLst>
            <pc:docMk/>
            <pc:sldMk cId="4070230997" sldId="784"/>
            <ac:spMk id="67" creationId="{FBECF781-0CEC-49A3-9E69-4CA3A06B832F}"/>
          </ac:spMkLst>
        </pc:spChg>
        <pc:spChg chg="add del mod topLvl">
          <ac:chgData name="Kerry Seitz" userId="f9a415f701e72ce8" providerId="LiveId" clId="{43F46238-BE81-4044-A69C-9A82F646C63D}" dt="2020-10-07T18:39:42.931" v="42619" actId="478"/>
          <ac:spMkLst>
            <pc:docMk/>
            <pc:sldMk cId="4070230997" sldId="784"/>
            <ac:spMk id="77" creationId="{02D90415-C1A1-4ECC-AA65-2667C714B931}"/>
          </ac:spMkLst>
        </pc:spChg>
        <pc:spChg chg="add del mod topLvl">
          <ac:chgData name="Kerry Seitz" userId="f9a415f701e72ce8" providerId="LiveId" clId="{43F46238-BE81-4044-A69C-9A82F646C63D}" dt="2020-10-07T18:39:42.931" v="42619" actId="478"/>
          <ac:spMkLst>
            <pc:docMk/>
            <pc:sldMk cId="4070230997" sldId="784"/>
            <ac:spMk id="78" creationId="{F7A1B85D-55C1-4ADC-93FB-0318F477E969}"/>
          </ac:spMkLst>
        </pc:spChg>
        <pc:spChg chg="add del mod">
          <ac:chgData name="Kerry Seitz" userId="f9a415f701e72ce8" providerId="LiveId" clId="{43F46238-BE81-4044-A69C-9A82F646C63D}" dt="2020-10-07T18:39:44.679" v="42620" actId="478"/>
          <ac:spMkLst>
            <pc:docMk/>
            <pc:sldMk cId="4070230997" sldId="784"/>
            <ac:spMk id="79" creationId="{7AB2DBD4-9B2D-4F32-A950-E75757BD63B8}"/>
          </ac:spMkLst>
        </pc:spChg>
        <pc:spChg chg="add mod">
          <ac:chgData name="Kerry Seitz" userId="f9a415f701e72ce8" providerId="LiveId" clId="{43F46238-BE81-4044-A69C-9A82F646C63D}" dt="2020-10-07T19:01:35.756" v="43823" actId="20577"/>
          <ac:spMkLst>
            <pc:docMk/>
            <pc:sldMk cId="4070230997" sldId="784"/>
            <ac:spMk id="83" creationId="{03FCABDD-0443-4FE2-98D7-2C48DA523DD2}"/>
          </ac:spMkLst>
        </pc:spChg>
        <pc:spChg chg="add mod">
          <ac:chgData name="Kerry Seitz" userId="f9a415f701e72ce8" providerId="LiveId" clId="{43F46238-BE81-4044-A69C-9A82F646C63D}" dt="2020-10-07T18:42:18.401" v="42691" actId="1036"/>
          <ac:spMkLst>
            <pc:docMk/>
            <pc:sldMk cId="4070230997" sldId="784"/>
            <ac:spMk id="84" creationId="{992C90E5-F0A2-4848-91EE-DC8C15CD6D7C}"/>
          </ac:spMkLst>
        </pc:spChg>
        <pc:spChg chg="add del">
          <ac:chgData name="Kerry Seitz" userId="f9a415f701e72ce8" providerId="LiveId" clId="{43F46238-BE81-4044-A69C-9A82F646C63D}" dt="2020-10-07T18:38:04.085" v="42582" actId="22"/>
          <ac:spMkLst>
            <pc:docMk/>
            <pc:sldMk cId="4070230997" sldId="784"/>
            <ac:spMk id="92" creationId="{C878305F-BD30-4EE2-A269-96D350BA2EAF}"/>
          </ac:spMkLst>
        </pc:spChg>
        <pc:spChg chg="add mod">
          <ac:chgData name="Kerry Seitz" userId="f9a415f701e72ce8" providerId="LiveId" clId="{43F46238-BE81-4044-A69C-9A82F646C63D}" dt="2020-10-07T18:42:18.401" v="42691" actId="1036"/>
          <ac:spMkLst>
            <pc:docMk/>
            <pc:sldMk cId="4070230997" sldId="784"/>
            <ac:spMk id="93" creationId="{4B6C7BF0-6817-4715-9A5C-2FE21328AFED}"/>
          </ac:spMkLst>
        </pc:spChg>
        <pc:spChg chg="add del mod">
          <ac:chgData name="Kerry Seitz" userId="f9a415f701e72ce8" providerId="LiveId" clId="{43F46238-BE81-4044-A69C-9A82F646C63D}" dt="2020-10-07T18:32:05.512" v="42424" actId="478"/>
          <ac:spMkLst>
            <pc:docMk/>
            <pc:sldMk cId="4070230997" sldId="784"/>
            <ac:spMk id="94" creationId="{205985D3-EE44-4C9D-AA3A-10A2F8B10179}"/>
          </ac:spMkLst>
        </pc:spChg>
        <pc:spChg chg="add del mod topLvl">
          <ac:chgData name="Kerry Seitz" userId="f9a415f701e72ce8" providerId="LiveId" clId="{43F46238-BE81-4044-A69C-9A82F646C63D}" dt="2020-10-07T18:44:13.208" v="42720" actId="164"/>
          <ac:spMkLst>
            <pc:docMk/>
            <pc:sldMk cId="4070230997" sldId="784"/>
            <ac:spMk id="114" creationId="{DFFC0EF7-A9F7-4F98-AA0B-D215F5BC0B5E}"/>
          </ac:spMkLst>
        </pc:spChg>
        <pc:spChg chg="add del mod topLvl">
          <ac:chgData name="Kerry Seitz" userId="f9a415f701e72ce8" providerId="LiveId" clId="{43F46238-BE81-4044-A69C-9A82F646C63D}" dt="2020-10-07T18:44:13.208" v="42720" actId="164"/>
          <ac:spMkLst>
            <pc:docMk/>
            <pc:sldMk cId="4070230997" sldId="784"/>
            <ac:spMk id="117" creationId="{EEAEC4CF-ABF5-4B4F-8FC5-21A0323452C1}"/>
          </ac:spMkLst>
        </pc:spChg>
        <pc:spChg chg="add mod">
          <ac:chgData name="Kerry Seitz" userId="f9a415f701e72ce8" providerId="LiveId" clId="{43F46238-BE81-4044-A69C-9A82F646C63D}" dt="2020-10-07T18:42:09.645" v="42678" actId="1035"/>
          <ac:spMkLst>
            <pc:docMk/>
            <pc:sldMk cId="4070230997" sldId="784"/>
            <ac:spMk id="129" creationId="{E1D25B1E-E249-47A8-A573-740CB690383B}"/>
          </ac:spMkLst>
        </pc:spChg>
        <pc:spChg chg="mod topLvl">
          <ac:chgData name="Kerry Seitz" userId="f9a415f701e72ce8" providerId="LiveId" clId="{43F46238-BE81-4044-A69C-9A82F646C63D}" dt="2020-10-07T18:42:09.645" v="42678" actId="1035"/>
          <ac:spMkLst>
            <pc:docMk/>
            <pc:sldMk cId="4070230997" sldId="784"/>
            <ac:spMk id="132" creationId="{9E0A0044-82B6-4DC0-9FC6-592FD5F76B18}"/>
          </ac:spMkLst>
        </pc:spChg>
        <pc:spChg chg="mod topLvl">
          <ac:chgData name="Kerry Seitz" userId="f9a415f701e72ce8" providerId="LiveId" clId="{43F46238-BE81-4044-A69C-9A82F646C63D}" dt="2020-10-07T18:42:09.645" v="42678" actId="1035"/>
          <ac:spMkLst>
            <pc:docMk/>
            <pc:sldMk cId="4070230997" sldId="784"/>
            <ac:spMk id="135" creationId="{004D36C0-6B90-4B15-BE96-C312636A31A4}"/>
          </ac:spMkLst>
        </pc:spChg>
        <pc:spChg chg="add mod">
          <ac:chgData name="Kerry Seitz" userId="f9a415f701e72ce8" providerId="LiveId" clId="{43F46238-BE81-4044-A69C-9A82F646C63D}" dt="2020-10-07T18:42:09.645" v="42678" actId="1035"/>
          <ac:spMkLst>
            <pc:docMk/>
            <pc:sldMk cId="4070230997" sldId="784"/>
            <ac:spMk id="144" creationId="{4A52C3B6-9EFD-46BF-94B2-D7F7EA465A31}"/>
          </ac:spMkLst>
        </pc:spChg>
        <pc:spChg chg="mod topLvl">
          <ac:chgData name="Kerry Seitz" userId="f9a415f701e72ce8" providerId="LiveId" clId="{43F46238-BE81-4044-A69C-9A82F646C63D}" dt="2020-10-07T18:43:37.310" v="42707" actId="164"/>
          <ac:spMkLst>
            <pc:docMk/>
            <pc:sldMk cId="4070230997" sldId="784"/>
            <ac:spMk id="149" creationId="{1BEFC5BC-FF48-40EE-8388-0137D5CB7A33}"/>
          </ac:spMkLst>
        </pc:spChg>
        <pc:spChg chg="mod topLvl">
          <ac:chgData name="Kerry Seitz" userId="f9a415f701e72ce8" providerId="LiveId" clId="{43F46238-BE81-4044-A69C-9A82F646C63D}" dt="2020-10-07T18:43:37.310" v="42707" actId="164"/>
          <ac:spMkLst>
            <pc:docMk/>
            <pc:sldMk cId="4070230997" sldId="784"/>
            <ac:spMk id="152" creationId="{BF84472B-25DC-4B54-9F4C-1F8559B02F24}"/>
          </ac:spMkLst>
        </pc:spChg>
        <pc:spChg chg="mod topLvl">
          <ac:chgData name="Kerry Seitz" userId="f9a415f701e72ce8" providerId="LiveId" clId="{43F46238-BE81-4044-A69C-9A82F646C63D}" dt="2020-10-07T18:43:37.310" v="42707" actId="164"/>
          <ac:spMkLst>
            <pc:docMk/>
            <pc:sldMk cId="4070230997" sldId="784"/>
            <ac:spMk id="154" creationId="{D4B975AA-D10D-490A-BA19-5B453BBF261B}"/>
          </ac:spMkLst>
        </pc:spChg>
        <pc:spChg chg="add mod">
          <ac:chgData name="Kerry Seitz" userId="f9a415f701e72ce8" providerId="LiveId" clId="{43F46238-BE81-4044-A69C-9A82F646C63D}" dt="2020-10-07T18:45:46.551" v="42740" actId="1036"/>
          <ac:spMkLst>
            <pc:docMk/>
            <pc:sldMk cId="4070230997" sldId="784"/>
            <ac:spMk id="177" creationId="{8646890B-276F-4429-8D0F-B1DBE989BABA}"/>
          </ac:spMkLst>
        </pc:spChg>
        <pc:spChg chg="mod">
          <ac:chgData name="Kerry Seitz" userId="f9a415f701e72ce8" providerId="LiveId" clId="{43F46238-BE81-4044-A69C-9A82F646C63D}" dt="2020-10-07T18:31:10.100" v="42421" actId="12789"/>
          <ac:spMkLst>
            <pc:docMk/>
            <pc:sldMk cId="4070230997" sldId="784"/>
            <ac:spMk id="223" creationId="{0766971D-A427-402F-A8A3-F270FF5BADE1}"/>
          </ac:spMkLst>
        </pc:spChg>
        <pc:spChg chg="mod">
          <ac:chgData name="Kerry Seitz" userId="f9a415f701e72ce8" providerId="LiveId" clId="{43F46238-BE81-4044-A69C-9A82F646C63D}" dt="2020-10-07T18:31:10.100" v="42421" actId="12789"/>
          <ac:spMkLst>
            <pc:docMk/>
            <pc:sldMk cId="4070230997" sldId="784"/>
            <ac:spMk id="224" creationId="{F5234EC6-9C3F-4C51-9598-2C270C20A7D7}"/>
          </ac:spMkLst>
        </pc:spChg>
        <pc:spChg chg="mod">
          <ac:chgData name="Kerry Seitz" userId="f9a415f701e72ce8" providerId="LiveId" clId="{43F46238-BE81-4044-A69C-9A82F646C63D}" dt="2020-10-07T18:31:10.100" v="42421" actId="12789"/>
          <ac:spMkLst>
            <pc:docMk/>
            <pc:sldMk cId="4070230997" sldId="784"/>
            <ac:spMk id="225" creationId="{08BEB663-AE48-4D07-8D97-30B34C0FAF49}"/>
          </ac:spMkLst>
        </pc:spChg>
        <pc:spChg chg="del mod">
          <ac:chgData name="Kerry Seitz" userId="f9a415f701e72ce8" providerId="LiveId" clId="{43F46238-BE81-4044-A69C-9A82F646C63D}" dt="2020-10-07T18:28:40.526" v="42363" actId="478"/>
          <ac:spMkLst>
            <pc:docMk/>
            <pc:sldMk cId="4070230997" sldId="784"/>
            <ac:spMk id="281" creationId="{BF062217-B9F8-418B-A2D4-A214564FDC7D}"/>
          </ac:spMkLst>
        </pc:spChg>
        <pc:spChg chg="del">
          <ac:chgData name="Kerry Seitz" userId="f9a415f701e72ce8" providerId="LiveId" clId="{43F46238-BE81-4044-A69C-9A82F646C63D}" dt="2020-10-07T18:31:24.855" v="42422" actId="478"/>
          <ac:spMkLst>
            <pc:docMk/>
            <pc:sldMk cId="4070230997" sldId="784"/>
            <ac:spMk id="351" creationId="{413957B1-5B9C-4032-953C-F38AF4F9F929}"/>
          </ac:spMkLst>
        </pc:spChg>
        <pc:grpChg chg="del">
          <ac:chgData name="Kerry Seitz" userId="f9a415f701e72ce8" providerId="LiveId" clId="{43F46238-BE81-4044-A69C-9A82F646C63D}" dt="2020-10-07T18:25:19.327" v="42232" actId="478"/>
          <ac:grpSpMkLst>
            <pc:docMk/>
            <pc:sldMk cId="4070230997" sldId="784"/>
            <ac:grpSpMk id="11" creationId="{1B9A74DC-CEB5-4488-BA3A-4F5D368A2E21}"/>
          </ac:grpSpMkLst>
        </pc:grpChg>
        <pc:grpChg chg="add del mod">
          <ac:chgData name="Kerry Seitz" userId="f9a415f701e72ce8" providerId="LiveId" clId="{43F46238-BE81-4044-A69C-9A82F646C63D}" dt="2020-10-07T18:36:27.218" v="42503" actId="165"/>
          <ac:grpSpMkLst>
            <pc:docMk/>
            <pc:sldMk cId="4070230997" sldId="784"/>
            <ac:grpSpMk id="11" creationId="{98E3302C-9E41-41FE-B642-4602AC089D5F}"/>
          </ac:grpSpMkLst>
        </pc:grpChg>
        <pc:grpChg chg="add del mod">
          <ac:chgData name="Kerry Seitz" userId="f9a415f701e72ce8" providerId="LiveId" clId="{43F46238-BE81-4044-A69C-9A82F646C63D}" dt="2020-10-07T18:35:07.344" v="42492" actId="478"/>
          <ac:grpSpMkLst>
            <pc:docMk/>
            <pc:sldMk cId="4070230997" sldId="784"/>
            <ac:grpSpMk id="18" creationId="{7D448762-F091-438D-8272-9E5288A38453}"/>
          </ac:grpSpMkLst>
        </pc:grpChg>
        <pc:grpChg chg="add del mod">
          <ac:chgData name="Kerry Seitz" userId="f9a415f701e72ce8" providerId="LiveId" clId="{43F46238-BE81-4044-A69C-9A82F646C63D}" dt="2020-10-07T18:36:20.922" v="42501" actId="478"/>
          <ac:grpSpMkLst>
            <pc:docMk/>
            <pc:sldMk cId="4070230997" sldId="784"/>
            <ac:grpSpMk id="35" creationId="{46935F69-44F1-4D0E-99A1-EB09E1071E0B}"/>
          </ac:grpSpMkLst>
        </pc:grpChg>
        <pc:grpChg chg="add del mod">
          <ac:chgData name="Kerry Seitz" userId="f9a415f701e72ce8" providerId="LiveId" clId="{43F46238-BE81-4044-A69C-9A82F646C63D}" dt="2020-10-07T18:36:20.402" v="42500" actId="478"/>
          <ac:grpSpMkLst>
            <pc:docMk/>
            <pc:sldMk cId="4070230997" sldId="784"/>
            <ac:grpSpMk id="43" creationId="{2A743767-7284-455F-9A1B-46BF52BB6FD6}"/>
          </ac:grpSpMkLst>
        </pc:grpChg>
        <pc:grpChg chg="add del mod">
          <ac:chgData name="Kerry Seitz" userId="f9a415f701e72ce8" providerId="LiveId" clId="{43F46238-BE81-4044-A69C-9A82F646C63D}" dt="2020-10-07T18:36:18.401" v="42499" actId="478"/>
          <ac:grpSpMkLst>
            <pc:docMk/>
            <pc:sldMk cId="4070230997" sldId="784"/>
            <ac:grpSpMk id="51" creationId="{8434CEE2-4AEA-4D81-82DD-E047CA2A2C29}"/>
          </ac:grpSpMkLst>
        </pc:grpChg>
        <pc:grpChg chg="add del mod">
          <ac:chgData name="Kerry Seitz" userId="f9a415f701e72ce8" providerId="LiveId" clId="{43F46238-BE81-4044-A69C-9A82F646C63D}" dt="2020-10-07T18:32:14.460" v="42427" actId="165"/>
          <ac:grpSpMkLst>
            <pc:docMk/>
            <pc:sldMk cId="4070230997" sldId="784"/>
            <ac:grpSpMk id="91" creationId="{8CC32860-99E6-4979-9FF1-9454FD4D14CD}"/>
          </ac:grpSpMkLst>
        </pc:grpChg>
        <pc:grpChg chg="add mod">
          <ac:chgData name="Kerry Seitz" userId="f9a415f701e72ce8" providerId="LiveId" clId="{43F46238-BE81-4044-A69C-9A82F646C63D}" dt="2020-10-07T18:42:18.401" v="42691" actId="1036"/>
          <ac:grpSpMkLst>
            <pc:docMk/>
            <pc:sldMk cId="4070230997" sldId="784"/>
            <ac:grpSpMk id="108" creationId="{963FE70A-3D3A-414F-AEE8-4DBAC52C871F}"/>
          </ac:grpSpMkLst>
        </pc:grpChg>
        <pc:grpChg chg="add del mod">
          <ac:chgData name="Kerry Seitz" userId="f9a415f701e72ce8" providerId="LiveId" clId="{43F46238-BE81-4044-A69C-9A82F646C63D}" dt="2020-10-07T18:43:49.634" v="42714" actId="165"/>
          <ac:grpSpMkLst>
            <pc:docMk/>
            <pc:sldMk cId="4070230997" sldId="784"/>
            <ac:grpSpMk id="112" creationId="{A9B2263F-8876-4EFF-BA57-715E9FB47AEA}"/>
          </ac:grpSpMkLst>
        </pc:grpChg>
        <pc:grpChg chg="add del mod">
          <ac:chgData name="Kerry Seitz" userId="f9a415f701e72ce8" providerId="LiveId" clId="{43F46238-BE81-4044-A69C-9A82F646C63D}" dt="2020-10-07T18:40:16.321" v="42629" actId="165"/>
          <ac:grpSpMkLst>
            <pc:docMk/>
            <pc:sldMk cId="4070230997" sldId="784"/>
            <ac:grpSpMk id="130" creationId="{F1F0CE56-3E4F-4AEB-B39C-B65770A1A9A0}"/>
          </ac:grpSpMkLst>
        </pc:grpChg>
        <pc:grpChg chg="add mod">
          <ac:chgData name="Kerry Seitz" userId="f9a415f701e72ce8" providerId="LiveId" clId="{43F46238-BE81-4044-A69C-9A82F646C63D}" dt="2020-10-07T18:40:41.647" v="42637" actId="164"/>
          <ac:grpSpMkLst>
            <pc:docMk/>
            <pc:sldMk cId="4070230997" sldId="784"/>
            <ac:grpSpMk id="138" creationId="{4760DC83-FB65-491E-9962-3111A4F7F052}"/>
          </ac:grpSpMkLst>
        </pc:grpChg>
        <pc:grpChg chg="add mod">
          <ac:chgData name="Kerry Seitz" userId="f9a415f701e72ce8" providerId="LiveId" clId="{43F46238-BE81-4044-A69C-9A82F646C63D}" dt="2020-10-07T18:40:48.994" v="42640" actId="164"/>
          <ac:grpSpMkLst>
            <pc:docMk/>
            <pc:sldMk cId="4070230997" sldId="784"/>
            <ac:grpSpMk id="140" creationId="{5247510A-852E-4204-8EE1-4D2977E67288}"/>
          </ac:grpSpMkLst>
        </pc:grpChg>
        <pc:grpChg chg="add mod">
          <ac:chgData name="Kerry Seitz" userId="f9a415f701e72ce8" providerId="LiveId" clId="{43F46238-BE81-4044-A69C-9A82F646C63D}" dt="2020-10-07T18:42:09.645" v="42678" actId="1035"/>
          <ac:grpSpMkLst>
            <pc:docMk/>
            <pc:sldMk cId="4070230997" sldId="784"/>
            <ac:grpSpMk id="143" creationId="{A3762006-092D-42D4-A016-6A9405BE9342}"/>
          </ac:grpSpMkLst>
        </pc:grpChg>
        <pc:grpChg chg="del">
          <ac:chgData name="Kerry Seitz" userId="f9a415f701e72ce8" providerId="LiveId" clId="{43F46238-BE81-4044-A69C-9A82F646C63D}" dt="2020-10-07T18:25:20.144" v="42233" actId="478"/>
          <ac:grpSpMkLst>
            <pc:docMk/>
            <pc:sldMk cId="4070230997" sldId="784"/>
            <ac:grpSpMk id="146" creationId="{8870A34B-BF2E-4AAE-A0FA-01316F51DDF9}"/>
          </ac:grpSpMkLst>
        </pc:grpChg>
        <pc:grpChg chg="add del mod">
          <ac:chgData name="Kerry Seitz" userId="f9a415f701e72ce8" providerId="LiveId" clId="{43F46238-BE81-4044-A69C-9A82F646C63D}" dt="2020-10-07T18:43:14.517" v="42701" actId="165"/>
          <ac:grpSpMkLst>
            <pc:docMk/>
            <pc:sldMk cId="4070230997" sldId="784"/>
            <ac:grpSpMk id="147" creationId="{0B24CF03-CC15-4D7F-A2DE-A8C4D7A75B47}"/>
          </ac:grpSpMkLst>
        </pc:grpChg>
        <pc:grpChg chg="add mod">
          <ac:chgData name="Kerry Seitz" userId="f9a415f701e72ce8" providerId="LiveId" clId="{43F46238-BE81-4044-A69C-9A82F646C63D}" dt="2020-10-07T18:43:37.310" v="42707" actId="164"/>
          <ac:grpSpMkLst>
            <pc:docMk/>
            <pc:sldMk cId="4070230997" sldId="784"/>
            <ac:grpSpMk id="166" creationId="{125D6D89-D3C6-45DB-89A1-FCDF8CFC96AA}"/>
          </ac:grpSpMkLst>
        </pc:grpChg>
        <pc:grpChg chg="add mod">
          <ac:chgData name="Kerry Seitz" userId="f9a415f701e72ce8" providerId="LiveId" clId="{43F46238-BE81-4044-A69C-9A82F646C63D}" dt="2020-10-07T18:44:13.208" v="42720" actId="164"/>
          <ac:grpSpMkLst>
            <pc:docMk/>
            <pc:sldMk cId="4070230997" sldId="784"/>
            <ac:grpSpMk id="172" creationId="{42540B24-8696-40C9-84AD-2A92462B5D53}"/>
          </ac:grpSpMkLst>
        </pc:grpChg>
        <pc:grpChg chg="add del mod">
          <ac:chgData name="Kerry Seitz" userId="f9a415f701e72ce8" providerId="LiveId" clId="{43F46238-BE81-4044-A69C-9A82F646C63D}" dt="2020-10-07T18:32:08.978" v="42425" actId="478"/>
          <ac:grpSpMkLst>
            <pc:docMk/>
            <pc:sldMk cId="4070230997" sldId="784"/>
            <ac:grpSpMk id="221" creationId="{1880EFA6-009A-44EF-B0B7-2CAD013A221C}"/>
          </ac:grpSpMkLst>
        </pc:grpChg>
        <pc:picChg chg="del mod topLvl">
          <ac:chgData name="Kerry Seitz" userId="f9a415f701e72ce8" providerId="LiveId" clId="{43F46238-BE81-4044-A69C-9A82F646C63D}" dt="2020-10-07T18:39:42.931" v="42619" actId="478"/>
          <ac:picMkLst>
            <pc:docMk/>
            <pc:sldMk cId="4070230997" sldId="784"/>
            <ac:picMk id="5" creationId="{843EEF0F-68A5-476B-B1EB-6996F2D277B3}"/>
          </ac:picMkLst>
        </pc:picChg>
        <pc:picChg chg="mod">
          <ac:chgData name="Kerry Seitz" userId="f9a415f701e72ce8" providerId="LiveId" clId="{43F46238-BE81-4044-A69C-9A82F646C63D}" dt="2020-10-07T18:34:28.445" v="42465" actId="1076"/>
          <ac:picMkLst>
            <pc:docMk/>
            <pc:sldMk cId="4070230997" sldId="784"/>
            <ac:picMk id="19" creationId="{316ECE29-5AB7-4E52-B77E-36E8E12FC53F}"/>
          </ac:picMkLst>
        </pc:picChg>
        <pc:picChg chg="mod">
          <ac:chgData name="Kerry Seitz" userId="f9a415f701e72ce8" providerId="LiveId" clId="{43F46238-BE81-4044-A69C-9A82F646C63D}" dt="2020-10-07T18:35:18.841" v="42494" actId="1076"/>
          <ac:picMkLst>
            <pc:docMk/>
            <pc:sldMk cId="4070230997" sldId="784"/>
            <ac:picMk id="36" creationId="{F0E94D8B-64F9-4807-AEBF-D5EF6748B5EB}"/>
          </ac:picMkLst>
        </pc:picChg>
        <pc:picChg chg="mod">
          <ac:chgData name="Kerry Seitz" userId="f9a415f701e72ce8" providerId="LiveId" clId="{43F46238-BE81-4044-A69C-9A82F646C63D}" dt="2020-10-07T18:35:24.564" v="42496" actId="1076"/>
          <ac:picMkLst>
            <pc:docMk/>
            <pc:sldMk cId="4070230997" sldId="784"/>
            <ac:picMk id="44" creationId="{ED9694B9-8912-4F92-98BA-42E81C8B4D7A}"/>
          </ac:picMkLst>
        </pc:picChg>
        <pc:picChg chg="mod">
          <ac:chgData name="Kerry Seitz" userId="f9a415f701e72ce8" providerId="LiveId" clId="{43F46238-BE81-4044-A69C-9A82F646C63D}" dt="2020-10-07T18:35:29.717" v="42498" actId="1076"/>
          <ac:picMkLst>
            <pc:docMk/>
            <pc:sldMk cId="4070230997" sldId="784"/>
            <ac:picMk id="52" creationId="{7F9FA184-4DA4-4341-804E-6AD0B025E2D5}"/>
          </ac:picMkLst>
        </pc:picChg>
        <pc:picChg chg="add mod">
          <ac:chgData name="Kerry Seitz" userId="f9a415f701e72ce8" providerId="LiveId" clId="{43F46238-BE81-4044-A69C-9A82F646C63D}" dt="2020-10-07T18:42:18.401" v="42691" actId="1036"/>
          <ac:picMkLst>
            <pc:docMk/>
            <pc:sldMk cId="4070230997" sldId="784"/>
            <ac:picMk id="64" creationId="{E9966323-11AA-4EC0-A410-C6963C15C7A0}"/>
          </ac:picMkLst>
        </pc:picChg>
        <pc:picChg chg="add del mod topLvl">
          <ac:chgData name="Kerry Seitz" userId="f9a415f701e72ce8" providerId="LiveId" clId="{43F46238-BE81-4044-A69C-9A82F646C63D}" dt="2020-10-07T18:43:53.611" v="42717" actId="478"/>
          <ac:picMkLst>
            <pc:docMk/>
            <pc:sldMk cId="4070230997" sldId="784"/>
            <ac:picMk id="113" creationId="{9BD623EE-80BE-44C3-BE0D-119795D6310A}"/>
          </ac:picMkLst>
        </pc:picChg>
        <pc:picChg chg="mod topLvl">
          <ac:chgData name="Kerry Seitz" userId="f9a415f701e72ce8" providerId="LiveId" clId="{43F46238-BE81-4044-A69C-9A82F646C63D}" dt="2020-10-07T18:42:09.645" v="42678" actId="1035"/>
          <ac:picMkLst>
            <pc:docMk/>
            <pc:sldMk cId="4070230997" sldId="784"/>
            <ac:picMk id="131" creationId="{5321C5D6-8FBF-4499-8491-087010DC33EA}"/>
          </ac:picMkLst>
        </pc:picChg>
        <pc:picChg chg="add del mod topLvl">
          <ac:chgData name="Kerry Seitz" userId="f9a415f701e72ce8" providerId="LiveId" clId="{43F46238-BE81-4044-A69C-9A82F646C63D}" dt="2020-10-07T18:43:15.927" v="42702" actId="478"/>
          <ac:picMkLst>
            <pc:docMk/>
            <pc:sldMk cId="4070230997" sldId="784"/>
            <ac:picMk id="148" creationId="{3DE1EADD-31F7-4FE7-81FC-03A2079A5E4B}"/>
          </ac:picMkLst>
        </pc:picChg>
        <pc:picChg chg="add mod">
          <ac:chgData name="Kerry Seitz" userId="f9a415f701e72ce8" providerId="LiveId" clId="{43F46238-BE81-4044-A69C-9A82F646C63D}" dt="2020-10-07T18:43:37.310" v="42707" actId="164"/>
          <ac:picMkLst>
            <pc:docMk/>
            <pc:sldMk cId="4070230997" sldId="784"/>
            <ac:picMk id="164" creationId="{07C0C235-87D4-450B-9737-2D1F77A4842F}"/>
          </ac:picMkLst>
        </pc:picChg>
        <pc:picChg chg="add del mod">
          <ac:chgData name="Kerry Seitz" userId="f9a415f701e72ce8" providerId="LiveId" clId="{43F46238-BE81-4044-A69C-9A82F646C63D}" dt="2020-10-07T18:43:41.407" v="42711" actId="22"/>
          <ac:picMkLst>
            <pc:docMk/>
            <pc:sldMk cId="4070230997" sldId="784"/>
            <ac:picMk id="168" creationId="{627BE3BB-F3C5-4269-A037-C2EC5055F619}"/>
          </ac:picMkLst>
        </pc:picChg>
        <pc:picChg chg="add mod">
          <ac:chgData name="Kerry Seitz" userId="f9a415f701e72ce8" providerId="LiveId" clId="{43F46238-BE81-4044-A69C-9A82F646C63D}" dt="2020-10-07T18:44:13.208" v="42720" actId="164"/>
          <ac:picMkLst>
            <pc:docMk/>
            <pc:sldMk cId="4070230997" sldId="784"/>
            <ac:picMk id="169" creationId="{2CBDB677-C688-404C-BA3D-A4FEC2079785}"/>
          </ac:picMkLst>
        </pc:picChg>
        <pc:picChg chg="mod">
          <ac:chgData name="Kerry Seitz" userId="f9a415f701e72ce8" providerId="LiveId" clId="{43F46238-BE81-4044-A69C-9A82F646C63D}" dt="2020-10-07T18:31:10.100" v="42421" actId="12789"/>
          <ac:picMkLst>
            <pc:docMk/>
            <pc:sldMk cId="4070230997" sldId="784"/>
            <ac:picMk id="222" creationId="{278FC550-63DB-45F4-AC26-F033DE600080}"/>
          </ac:picMkLst>
        </pc:picChg>
        <pc:picChg chg="del mod">
          <ac:chgData name="Kerry Seitz" userId="f9a415f701e72ce8" providerId="LiveId" clId="{43F46238-BE81-4044-A69C-9A82F646C63D}" dt="2020-10-07T18:27:47.406" v="42343" actId="478"/>
          <ac:picMkLst>
            <pc:docMk/>
            <pc:sldMk cId="4070230997" sldId="784"/>
            <ac:picMk id="279" creationId="{D5F19C84-D653-4BA3-A650-93C2562E3B3E}"/>
          </ac:picMkLst>
        </pc:picChg>
        <pc:picChg chg="del mod">
          <ac:chgData name="Kerry Seitz" userId="f9a415f701e72ce8" providerId="LiveId" clId="{43F46238-BE81-4044-A69C-9A82F646C63D}" dt="2020-10-07T18:27:48.725" v="42344" actId="478"/>
          <ac:picMkLst>
            <pc:docMk/>
            <pc:sldMk cId="4070230997" sldId="784"/>
            <ac:picMk id="280" creationId="{3ED1EF11-E250-465C-8161-144CCCF67F6D}"/>
          </ac:picMkLst>
        </pc:picChg>
        <pc:cxnChg chg="mod">
          <ac:chgData name="Kerry Seitz" userId="f9a415f701e72ce8" providerId="LiveId" clId="{43F46238-BE81-4044-A69C-9A82F646C63D}" dt="2020-10-07T18:34:28.445" v="42465" actId="1076"/>
          <ac:cxnSpMkLst>
            <pc:docMk/>
            <pc:sldMk cId="4070230997" sldId="784"/>
            <ac:cxnSpMk id="23" creationId="{0A7325B9-7F8B-4E30-A085-E7A067DDFBAB}"/>
          </ac:cxnSpMkLst>
        </pc:cxnChg>
        <pc:cxnChg chg="mod">
          <ac:chgData name="Kerry Seitz" userId="f9a415f701e72ce8" providerId="LiveId" clId="{43F46238-BE81-4044-A69C-9A82F646C63D}" dt="2020-10-07T18:34:28.445" v="42465" actId="1076"/>
          <ac:cxnSpMkLst>
            <pc:docMk/>
            <pc:sldMk cId="4070230997" sldId="784"/>
            <ac:cxnSpMk id="24" creationId="{4E709762-B405-46F4-A769-608E6AD2BE98}"/>
          </ac:cxnSpMkLst>
        </pc:cxnChg>
        <pc:cxnChg chg="mod">
          <ac:chgData name="Kerry Seitz" userId="f9a415f701e72ce8" providerId="LiveId" clId="{43F46238-BE81-4044-A69C-9A82F646C63D}" dt="2020-10-07T18:34:28.445" v="42465" actId="1076"/>
          <ac:cxnSpMkLst>
            <pc:docMk/>
            <pc:sldMk cId="4070230997" sldId="784"/>
            <ac:cxnSpMk id="25" creationId="{5D08F65B-E6C5-4246-95FB-4162F218A1C9}"/>
          </ac:cxnSpMkLst>
        </pc:cxnChg>
        <pc:cxnChg chg="mod">
          <ac:chgData name="Kerry Seitz" userId="f9a415f701e72ce8" providerId="LiveId" clId="{43F46238-BE81-4044-A69C-9A82F646C63D}" dt="2020-10-07T18:35:18.841" v="42494" actId="1076"/>
          <ac:cxnSpMkLst>
            <pc:docMk/>
            <pc:sldMk cId="4070230997" sldId="784"/>
            <ac:cxnSpMk id="40" creationId="{E19BC5B8-665A-4787-9CB2-9FDF73B05E64}"/>
          </ac:cxnSpMkLst>
        </pc:cxnChg>
        <pc:cxnChg chg="mod">
          <ac:chgData name="Kerry Seitz" userId="f9a415f701e72ce8" providerId="LiveId" clId="{43F46238-BE81-4044-A69C-9A82F646C63D}" dt="2020-10-07T18:35:18.841" v="42494" actId="1076"/>
          <ac:cxnSpMkLst>
            <pc:docMk/>
            <pc:sldMk cId="4070230997" sldId="784"/>
            <ac:cxnSpMk id="41" creationId="{57276101-1DCE-4EFF-9B83-56F00F03228A}"/>
          </ac:cxnSpMkLst>
        </pc:cxnChg>
        <pc:cxnChg chg="mod">
          <ac:chgData name="Kerry Seitz" userId="f9a415f701e72ce8" providerId="LiveId" clId="{43F46238-BE81-4044-A69C-9A82F646C63D}" dt="2020-10-07T18:35:18.841" v="42494" actId="1076"/>
          <ac:cxnSpMkLst>
            <pc:docMk/>
            <pc:sldMk cId="4070230997" sldId="784"/>
            <ac:cxnSpMk id="42" creationId="{4D598867-BF72-4F59-B123-CF35122E20AA}"/>
          </ac:cxnSpMkLst>
        </pc:cxnChg>
        <pc:cxnChg chg="mod">
          <ac:chgData name="Kerry Seitz" userId="f9a415f701e72ce8" providerId="LiveId" clId="{43F46238-BE81-4044-A69C-9A82F646C63D}" dt="2020-10-07T18:35:24.564" v="42496" actId="1076"/>
          <ac:cxnSpMkLst>
            <pc:docMk/>
            <pc:sldMk cId="4070230997" sldId="784"/>
            <ac:cxnSpMk id="48" creationId="{B87F4BC4-1F42-4B26-963A-BE25E7284D72}"/>
          </ac:cxnSpMkLst>
        </pc:cxnChg>
        <pc:cxnChg chg="mod">
          <ac:chgData name="Kerry Seitz" userId="f9a415f701e72ce8" providerId="LiveId" clId="{43F46238-BE81-4044-A69C-9A82F646C63D}" dt="2020-10-07T18:35:24.564" v="42496" actId="1076"/>
          <ac:cxnSpMkLst>
            <pc:docMk/>
            <pc:sldMk cId="4070230997" sldId="784"/>
            <ac:cxnSpMk id="49" creationId="{23BFE238-8C9B-4D93-938B-C09C21D14111}"/>
          </ac:cxnSpMkLst>
        </pc:cxnChg>
        <pc:cxnChg chg="mod">
          <ac:chgData name="Kerry Seitz" userId="f9a415f701e72ce8" providerId="LiveId" clId="{43F46238-BE81-4044-A69C-9A82F646C63D}" dt="2020-10-07T18:35:24.564" v="42496" actId="1076"/>
          <ac:cxnSpMkLst>
            <pc:docMk/>
            <pc:sldMk cId="4070230997" sldId="784"/>
            <ac:cxnSpMk id="50" creationId="{BA74F6B6-0C39-4400-B9BE-DB6B59CB6D2B}"/>
          </ac:cxnSpMkLst>
        </pc:cxnChg>
        <pc:cxnChg chg="mod">
          <ac:chgData name="Kerry Seitz" userId="f9a415f701e72ce8" providerId="LiveId" clId="{43F46238-BE81-4044-A69C-9A82F646C63D}" dt="2020-10-07T18:35:29.717" v="42498" actId="1076"/>
          <ac:cxnSpMkLst>
            <pc:docMk/>
            <pc:sldMk cId="4070230997" sldId="784"/>
            <ac:cxnSpMk id="56" creationId="{BD5B8179-76CB-4F77-8339-FDE1307BE01B}"/>
          </ac:cxnSpMkLst>
        </pc:cxnChg>
        <pc:cxnChg chg="mod">
          <ac:chgData name="Kerry Seitz" userId="f9a415f701e72ce8" providerId="LiveId" clId="{43F46238-BE81-4044-A69C-9A82F646C63D}" dt="2020-10-07T18:35:29.717" v="42498" actId="1076"/>
          <ac:cxnSpMkLst>
            <pc:docMk/>
            <pc:sldMk cId="4070230997" sldId="784"/>
            <ac:cxnSpMk id="57" creationId="{0E9CDCF6-2774-4B88-B5AE-70580702E51E}"/>
          </ac:cxnSpMkLst>
        </pc:cxnChg>
        <pc:cxnChg chg="mod">
          <ac:chgData name="Kerry Seitz" userId="f9a415f701e72ce8" providerId="LiveId" clId="{43F46238-BE81-4044-A69C-9A82F646C63D}" dt="2020-10-07T18:35:29.717" v="42498" actId="1076"/>
          <ac:cxnSpMkLst>
            <pc:docMk/>
            <pc:sldMk cId="4070230997" sldId="784"/>
            <ac:cxnSpMk id="58" creationId="{DAC7380B-1F80-4D14-8AE4-70B40D9752CB}"/>
          </ac:cxnSpMkLst>
        </pc:cxnChg>
        <pc:cxnChg chg="add mod">
          <ac:chgData name="Kerry Seitz" userId="f9a415f701e72ce8" providerId="LiveId" clId="{43F46238-BE81-4044-A69C-9A82F646C63D}" dt="2020-10-07T18:42:18.401" v="42691" actId="1036"/>
          <ac:cxnSpMkLst>
            <pc:docMk/>
            <pc:sldMk cId="4070230997" sldId="784"/>
            <ac:cxnSpMk id="68" creationId="{45BC1C86-70CB-489A-A95D-2F105B53B1E5}"/>
          </ac:cxnSpMkLst>
        </pc:cxnChg>
        <pc:cxnChg chg="add mod">
          <ac:chgData name="Kerry Seitz" userId="f9a415f701e72ce8" providerId="LiveId" clId="{43F46238-BE81-4044-A69C-9A82F646C63D}" dt="2020-10-07T18:42:18.401" v="42691" actId="1036"/>
          <ac:cxnSpMkLst>
            <pc:docMk/>
            <pc:sldMk cId="4070230997" sldId="784"/>
            <ac:cxnSpMk id="69" creationId="{A0B543A9-99FB-455A-AD73-FAF75FA988DB}"/>
          </ac:cxnSpMkLst>
        </pc:cxnChg>
        <pc:cxnChg chg="add del mod">
          <ac:chgData name="Kerry Seitz" userId="f9a415f701e72ce8" providerId="LiveId" clId="{43F46238-BE81-4044-A69C-9A82F646C63D}" dt="2020-10-07T18:38:35.233" v="42601" actId="478"/>
          <ac:cxnSpMkLst>
            <pc:docMk/>
            <pc:sldMk cId="4070230997" sldId="784"/>
            <ac:cxnSpMk id="70" creationId="{C55EAE34-1BEB-4949-8933-42D095BDC479}"/>
          </ac:cxnSpMkLst>
        </pc:cxnChg>
        <pc:cxnChg chg="add del mod">
          <ac:chgData name="Kerry Seitz" userId="f9a415f701e72ce8" providerId="LiveId" clId="{43F46238-BE81-4044-A69C-9A82F646C63D}" dt="2020-10-07T18:30:00.088" v="42394" actId="478"/>
          <ac:cxnSpMkLst>
            <pc:docMk/>
            <pc:sldMk cId="4070230997" sldId="784"/>
            <ac:cxnSpMk id="81" creationId="{8886F224-3C70-4FF6-B654-766C0BE7BCFF}"/>
          </ac:cxnSpMkLst>
        </pc:cxnChg>
        <pc:cxnChg chg="add mod">
          <ac:chgData name="Kerry Seitz" userId="f9a415f701e72ce8" providerId="LiveId" clId="{43F46238-BE81-4044-A69C-9A82F646C63D}" dt="2020-10-07T18:42:22.847" v="42693" actId="14100"/>
          <ac:cxnSpMkLst>
            <pc:docMk/>
            <pc:sldMk cId="4070230997" sldId="784"/>
            <ac:cxnSpMk id="101" creationId="{06898EDD-52B4-4786-ACDD-41F85B0982C0}"/>
          </ac:cxnSpMkLst>
        </pc:cxnChg>
        <pc:cxnChg chg="add mod">
          <ac:chgData name="Kerry Seitz" userId="f9a415f701e72ce8" providerId="LiveId" clId="{43F46238-BE81-4044-A69C-9A82F646C63D}" dt="2020-10-07T18:42:25.419" v="42695" actId="14100"/>
          <ac:cxnSpMkLst>
            <pc:docMk/>
            <pc:sldMk cId="4070230997" sldId="784"/>
            <ac:cxnSpMk id="104" creationId="{A37807E7-6833-4556-8E64-94E3F2395C21}"/>
          </ac:cxnSpMkLst>
        </pc:cxnChg>
        <pc:cxnChg chg="add del mod topLvl">
          <ac:chgData name="Kerry Seitz" userId="f9a415f701e72ce8" providerId="LiveId" clId="{43F46238-BE81-4044-A69C-9A82F646C63D}" dt="2020-10-07T18:44:13.208" v="42720" actId="164"/>
          <ac:cxnSpMkLst>
            <pc:docMk/>
            <pc:sldMk cId="4070230997" sldId="784"/>
            <ac:cxnSpMk id="115" creationId="{85BA283A-1C38-4A33-931D-BAC130BF6F79}"/>
          </ac:cxnSpMkLst>
        </pc:cxnChg>
        <pc:cxnChg chg="add del mod topLvl">
          <ac:chgData name="Kerry Seitz" userId="f9a415f701e72ce8" providerId="LiveId" clId="{43F46238-BE81-4044-A69C-9A82F646C63D}" dt="2020-10-07T18:44:13.208" v="42720" actId="164"/>
          <ac:cxnSpMkLst>
            <pc:docMk/>
            <pc:sldMk cId="4070230997" sldId="784"/>
            <ac:cxnSpMk id="116" creationId="{98706B32-F2D1-46F2-9B98-E1DAA1B70499}"/>
          </ac:cxnSpMkLst>
        </pc:cxnChg>
        <pc:cxnChg chg="add del mod">
          <ac:chgData name="Kerry Seitz" userId="f9a415f701e72ce8" providerId="LiveId" clId="{43F46238-BE81-4044-A69C-9A82F646C63D}" dt="2020-10-07T18:42:18.401" v="42691" actId="1036"/>
          <ac:cxnSpMkLst>
            <pc:docMk/>
            <pc:sldMk cId="4070230997" sldId="784"/>
            <ac:cxnSpMk id="124" creationId="{531B1E64-45A1-4DEA-A4E2-79A0B2B5E99D}"/>
          </ac:cxnSpMkLst>
        </pc:cxnChg>
        <pc:cxnChg chg="add mod">
          <ac:chgData name="Kerry Seitz" userId="f9a415f701e72ce8" providerId="LiveId" clId="{43F46238-BE81-4044-A69C-9A82F646C63D}" dt="2020-10-07T18:42:18.401" v="42691" actId="1036"/>
          <ac:cxnSpMkLst>
            <pc:docMk/>
            <pc:sldMk cId="4070230997" sldId="784"/>
            <ac:cxnSpMk id="127" creationId="{30695FD2-68FD-42EF-A125-6D0FC93AFEA9}"/>
          </ac:cxnSpMkLst>
        </pc:cxnChg>
        <pc:cxnChg chg="mod topLvl">
          <ac:chgData name="Kerry Seitz" userId="f9a415f701e72ce8" providerId="LiveId" clId="{43F46238-BE81-4044-A69C-9A82F646C63D}" dt="2020-10-07T18:42:09.645" v="42678" actId="1035"/>
          <ac:cxnSpMkLst>
            <pc:docMk/>
            <pc:sldMk cId="4070230997" sldId="784"/>
            <ac:cxnSpMk id="133" creationId="{16B65575-4E84-45E0-9A08-1FB93AE1B18B}"/>
          </ac:cxnSpMkLst>
        </pc:cxnChg>
        <pc:cxnChg chg="mod topLvl">
          <ac:chgData name="Kerry Seitz" userId="f9a415f701e72ce8" providerId="LiveId" clId="{43F46238-BE81-4044-A69C-9A82F646C63D}" dt="2020-10-07T18:42:09.645" v="42678" actId="1035"/>
          <ac:cxnSpMkLst>
            <pc:docMk/>
            <pc:sldMk cId="4070230997" sldId="784"/>
            <ac:cxnSpMk id="134" creationId="{A2A27D1B-9EF0-4A0E-8401-808F6BCD5098}"/>
          </ac:cxnSpMkLst>
        </pc:cxnChg>
        <pc:cxnChg chg="add mod">
          <ac:chgData name="Kerry Seitz" userId="f9a415f701e72ce8" providerId="LiveId" clId="{43F46238-BE81-4044-A69C-9A82F646C63D}" dt="2020-10-07T18:42:09.645" v="42678" actId="1035"/>
          <ac:cxnSpMkLst>
            <pc:docMk/>
            <pc:sldMk cId="4070230997" sldId="784"/>
            <ac:cxnSpMk id="136" creationId="{8AD662C7-4356-43A4-92CF-52C6623D7664}"/>
          </ac:cxnSpMkLst>
        </pc:cxnChg>
        <pc:cxnChg chg="mod topLvl">
          <ac:chgData name="Kerry Seitz" userId="f9a415f701e72ce8" providerId="LiveId" clId="{43F46238-BE81-4044-A69C-9A82F646C63D}" dt="2020-10-07T18:43:37.310" v="42707" actId="164"/>
          <ac:cxnSpMkLst>
            <pc:docMk/>
            <pc:sldMk cId="4070230997" sldId="784"/>
            <ac:cxnSpMk id="150" creationId="{58DCD156-5E1E-4E13-964F-6F48683E7281}"/>
          </ac:cxnSpMkLst>
        </pc:cxnChg>
        <pc:cxnChg chg="mod topLvl">
          <ac:chgData name="Kerry Seitz" userId="f9a415f701e72ce8" providerId="LiveId" clId="{43F46238-BE81-4044-A69C-9A82F646C63D}" dt="2020-10-07T18:43:37.310" v="42707" actId="164"/>
          <ac:cxnSpMkLst>
            <pc:docMk/>
            <pc:sldMk cId="4070230997" sldId="784"/>
            <ac:cxnSpMk id="151" creationId="{FB600513-EC42-4859-9624-0CEF03D67F53}"/>
          </ac:cxnSpMkLst>
        </pc:cxnChg>
        <pc:cxnChg chg="mod topLvl">
          <ac:chgData name="Kerry Seitz" userId="f9a415f701e72ce8" providerId="LiveId" clId="{43F46238-BE81-4044-A69C-9A82F646C63D}" dt="2020-10-07T18:43:37.310" v="42707" actId="164"/>
          <ac:cxnSpMkLst>
            <pc:docMk/>
            <pc:sldMk cId="4070230997" sldId="784"/>
            <ac:cxnSpMk id="153" creationId="{0435763D-7E1E-42CA-9AAD-E8D002CA0ABE}"/>
          </ac:cxnSpMkLst>
        </pc:cxnChg>
        <pc:cxnChg chg="add mod">
          <ac:chgData name="Kerry Seitz" userId="f9a415f701e72ce8" providerId="LiveId" clId="{43F46238-BE81-4044-A69C-9A82F646C63D}" dt="2020-10-07T18:42:09.645" v="42678" actId="1035"/>
          <ac:cxnSpMkLst>
            <pc:docMk/>
            <pc:sldMk cId="4070230997" sldId="784"/>
            <ac:cxnSpMk id="157" creationId="{7802BA24-8A92-457E-9C61-4E7333395311}"/>
          </ac:cxnSpMkLst>
        </pc:cxnChg>
        <pc:cxnChg chg="add mod">
          <ac:chgData name="Kerry Seitz" userId="f9a415f701e72ce8" providerId="LiveId" clId="{43F46238-BE81-4044-A69C-9A82F646C63D}" dt="2020-10-07T18:42:09.645" v="42678" actId="1035"/>
          <ac:cxnSpMkLst>
            <pc:docMk/>
            <pc:sldMk cId="4070230997" sldId="784"/>
            <ac:cxnSpMk id="160" creationId="{33FAA266-655B-480B-A639-BC4334C61607}"/>
          </ac:cxnSpMkLst>
        </pc:cxnChg>
        <pc:cxnChg chg="add del mod topLvl">
          <ac:chgData name="Kerry Seitz" userId="f9a415f701e72ce8" providerId="LiveId" clId="{43F46238-BE81-4044-A69C-9A82F646C63D}" dt="2020-10-07T18:39:42.931" v="42619" actId="478"/>
          <ac:cxnSpMkLst>
            <pc:docMk/>
            <pc:sldMk cId="4070230997" sldId="784"/>
            <ac:cxnSpMk id="217" creationId="{5AD109DD-49A6-45AB-AEAE-4B8F4B9377D8}"/>
          </ac:cxnSpMkLst>
        </pc:cxnChg>
        <pc:cxnChg chg="add del mod topLvl">
          <ac:chgData name="Kerry Seitz" userId="f9a415f701e72ce8" providerId="LiveId" clId="{43F46238-BE81-4044-A69C-9A82F646C63D}" dt="2020-10-07T18:39:42.931" v="42619" actId="478"/>
          <ac:cxnSpMkLst>
            <pc:docMk/>
            <pc:sldMk cId="4070230997" sldId="784"/>
            <ac:cxnSpMk id="218" creationId="{2C7A0F99-3AD7-49A9-ADCC-B2977A7DB437}"/>
          </ac:cxnSpMkLst>
        </pc:cxnChg>
        <pc:cxnChg chg="add del mod topLvl">
          <ac:chgData name="Kerry Seitz" userId="f9a415f701e72ce8" providerId="LiveId" clId="{43F46238-BE81-4044-A69C-9A82F646C63D}" dt="2020-10-07T18:39:42.931" v="42619" actId="478"/>
          <ac:cxnSpMkLst>
            <pc:docMk/>
            <pc:sldMk cId="4070230997" sldId="784"/>
            <ac:cxnSpMk id="219" creationId="{30945D44-C667-4ABD-A0FA-B3A8207FDC66}"/>
          </ac:cxnSpMkLst>
        </pc:cxnChg>
        <pc:cxnChg chg="add del mod topLvl">
          <ac:chgData name="Kerry Seitz" userId="f9a415f701e72ce8" providerId="LiveId" clId="{43F46238-BE81-4044-A69C-9A82F646C63D}" dt="2020-10-07T18:33:15.685" v="42456" actId="478"/>
          <ac:cxnSpMkLst>
            <pc:docMk/>
            <pc:sldMk cId="4070230997" sldId="784"/>
            <ac:cxnSpMk id="220" creationId="{B4C21F45-154F-45C1-B89B-BED4398CAC31}"/>
          </ac:cxnSpMkLst>
        </pc:cxnChg>
        <pc:cxnChg chg="mod">
          <ac:chgData name="Kerry Seitz" userId="f9a415f701e72ce8" providerId="LiveId" clId="{43F46238-BE81-4044-A69C-9A82F646C63D}" dt="2020-10-07T18:31:10.100" v="42421" actId="12789"/>
          <ac:cxnSpMkLst>
            <pc:docMk/>
            <pc:sldMk cId="4070230997" sldId="784"/>
            <ac:cxnSpMk id="226" creationId="{98795917-EDAF-4E2E-B9E2-3F9BEFD47036}"/>
          </ac:cxnSpMkLst>
        </pc:cxnChg>
        <pc:cxnChg chg="mod">
          <ac:chgData name="Kerry Seitz" userId="f9a415f701e72ce8" providerId="LiveId" clId="{43F46238-BE81-4044-A69C-9A82F646C63D}" dt="2020-10-07T18:31:10.100" v="42421" actId="12789"/>
          <ac:cxnSpMkLst>
            <pc:docMk/>
            <pc:sldMk cId="4070230997" sldId="784"/>
            <ac:cxnSpMk id="227" creationId="{BB3FD3C5-22F0-4E8B-9725-9CD8A3C08701}"/>
          </ac:cxnSpMkLst>
        </pc:cxnChg>
        <pc:cxnChg chg="mod">
          <ac:chgData name="Kerry Seitz" userId="f9a415f701e72ce8" providerId="LiveId" clId="{43F46238-BE81-4044-A69C-9A82F646C63D}" dt="2020-10-07T18:31:10.100" v="42421" actId="12789"/>
          <ac:cxnSpMkLst>
            <pc:docMk/>
            <pc:sldMk cId="4070230997" sldId="784"/>
            <ac:cxnSpMk id="228" creationId="{D87B6A1D-B60E-4880-9478-F33F25CB40F2}"/>
          </ac:cxnSpMkLst>
        </pc:cxnChg>
        <pc:cxnChg chg="mod">
          <ac:chgData name="Kerry Seitz" userId="f9a415f701e72ce8" providerId="LiveId" clId="{43F46238-BE81-4044-A69C-9A82F646C63D}" dt="2020-10-07T18:31:10.100" v="42421" actId="12789"/>
          <ac:cxnSpMkLst>
            <pc:docMk/>
            <pc:sldMk cId="4070230997" sldId="784"/>
            <ac:cxnSpMk id="229" creationId="{120CBA51-B1FB-4F6B-9338-B19B1FCAE38A}"/>
          </ac:cxnSpMkLst>
        </pc:cxnChg>
      </pc:sldChg>
      <pc:sldChg chg="add ord modNotesTx">
        <pc:chgData name="Kerry Seitz" userId="f9a415f701e72ce8" providerId="LiveId" clId="{43F46238-BE81-4044-A69C-9A82F646C63D}" dt="2020-10-07T20:32:45.701" v="46260" actId="20577"/>
        <pc:sldMkLst>
          <pc:docMk/>
          <pc:sldMk cId="297353246" sldId="785"/>
        </pc:sldMkLst>
      </pc:sldChg>
      <pc:sldChg chg="add">
        <pc:chgData name="Kerry Seitz" userId="f9a415f701e72ce8" providerId="LiveId" clId="{43F46238-BE81-4044-A69C-9A82F646C63D}" dt="2020-10-07T19:20:30.395" v="45988"/>
        <pc:sldMkLst>
          <pc:docMk/>
          <pc:sldMk cId="1704906342" sldId="786"/>
        </pc:sldMkLst>
      </pc:sldChg>
      <pc:sldChg chg="delSp modSp add del mod modAnim">
        <pc:chgData name="Kerry Seitz" userId="f9a415f701e72ce8" providerId="LiveId" clId="{43F46238-BE81-4044-A69C-9A82F646C63D}" dt="2020-10-10T00:40:57.037" v="49441" actId="47"/>
        <pc:sldMkLst>
          <pc:docMk/>
          <pc:sldMk cId="4263059749" sldId="787"/>
        </pc:sldMkLst>
        <pc:spChg chg="del">
          <ac:chgData name="Kerry Seitz" userId="f9a415f701e72ce8" providerId="LiveId" clId="{43F46238-BE81-4044-A69C-9A82F646C63D}" dt="2020-10-09T23:31:43.735" v="48755" actId="478"/>
          <ac:spMkLst>
            <pc:docMk/>
            <pc:sldMk cId="4263059749" sldId="787"/>
            <ac:spMk id="27" creationId="{7B6B2986-88FF-4DE3-88C9-F14D59C7FB4F}"/>
          </ac:spMkLst>
        </pc:spChg>
        <pc:spChg chg="del">
          <ac:chgData name="Kerry Seitz" userId="f9a415f701e72ce8" providerId="LiveId" clId="{43F46238-BE81-4044-A69C-9A82F646C63D}" dt="2020-10-09T23:31:43.735" v="48755" actId="478"/>
          <ac:spMkLst>
            <pc:docMk/>
            <pc:sldMk cId="4263059749" sldId="787"/>
            <ac:spMk id="28" creationId="{277DFE18-04CB-4127-A13C-2251C0AE8BF7}"/>
          </ac:spMkLst>
        </pc:spChg>
        <pc:spChg chg="del">
          <ac:chgData name="Kerry Seitz" userId="f9a415f701e72ce8" providerId="LiveId" clId="{43F46238-BE81-4044-A69C-9A82F646C63D}" dt="2020-10-09T23:31:43.735" v="48755" actId="478"/>
          <ac:spMkLst>
            <pc:docMk/>
            <pc:sldMk cId="4263059749" sldId="787"/>
            <ac:spMk id="35" creationId="{E23A3BEE-5B66-4021-96CB-4D26922DF6BA}"/>
          </ac:spMkLst>
        </pc:spChg>
        <pc:spChg chg="del">
          <ac:chgData name="Kerry Seitz" userId="f9a415f701e72ce8" providerId="LiveId" clId="{43F46238-BE81-4044-A69C-9A82F646C63D}" dt="2020-10-09T23:31:43.735" v="48755" actId="478"/>
          <ac:spMkLst>
            <pc:docMk/>
            <pc:sldMk cId="4263059749" sldId="787"/>
            <ac:spMk id="37" creationId="{826723B1-F750-4966-89D3-C002FAFF2F74}"/>
          </ac:spMkLst>
        </pc:spChg>
        <pc:spChg chg="del">
          <ac:chgData name="Kerry Seitz" userId="f9a415f701e72ce8" providerId="LiveId" clId="{43F46238-BE81-4044-A69C-9A82F646C63D}" dt="2020-10-09T23:31:43.735" v="48755" actId="478"/>
          <ac:spMkLst>
            <pc:docMk/>
            <pc:sldMk cId="4263059749" sldId="787"/>
            <ac:spMk id="39" creationId="{660F0B2D-AA1B-435C-8F2F-F262CA7B87F1}"/>
          </ac:spMkLst>
        </pc:spChg>
        <pc:spChg chg="del">
          <ac:chgData name="Kerry Seitz" userId="f9a415f701e72ce8" providerId="LiveId" clId="{43F46238-BE81-4044-A69C-9A82F646C63D}" dt="2020-10-09T23:31:43.735" v="48755" actId="478"/>
          <ac:spMkLst>
            <pc:docMk/>
            <pc:sldMk cId="4263059749" sldId="787"/>
            <ac:spMk id="41" creationId="{7C7B352E-3E21-4E20-AFC1-8FD00C13B043}"/>
          </ac:spMkLst>
        </pc:spChg>
        <pc:spChg chg="del">
          <ac:chgData name="Kerry Seitz" userId="f9a415f701e72ce8" providerId="LiveId" clId="{43F46238-BE81-4044-A69C-9A82F646C63D}" dt="2020-10-09T23:31:46.484" v="48758" actId="478"/>
          <ac:spMkLst>
            <pc:docMk/>
            <pc:sldMk cId="4263059749" sldId="787"/>
            <ac:spMk id="44" creationId="{0665F4CD-BC61-4C96-BD41-7F25507A210E}"/>
          </ac:spMkLst>
        </pc:spChg>
        <pc:picChg chg="del">
          <ac:chgData name="Kerry Seitz" userId="f9a415f701e72ce8" providerId="LiveId" clId="{43F46238-BE81-4044-A69C-9A82F646C63D}" dt="2020-10-09T23:31:45.772" v="48757" actId="478"/>
          <ac:picMkLst>
            <pc:docMk/>
            <pc:sldMk cId="4263059749" sldId="787"/>
            <ac:picMk id="6" creationId="{28669E56-B196-49D0-B607-254BC8DB1E77}"/>
          </ac:picMkLst>
        </pc:picChg>
        <pc:cxnChg chg="del">
          <ac:chgData name="Kerry Seitz" userId="f9a415f701e72ce8" providerId="LiveId" clId="{43F46238-BE81-4044-A69C-9A82F646C63D}" dt="2020-10-09T23:31:45.061" v="48756" actId="478"/>
          <ac:cxnSpMkLst>
            <pc:docMk/>
            <pc:sldMk cId="4263059749" sldId="787"/>
            <ac:cxnSpMk id="11" creationId="{F02FF2C0-E91F-48F9-B10C-4054C9924CBF}"/>
          </ac:cxnSpMkLst>
        </pc:cxnChg>
        <pc:cxnChg chg="del mod">
          <ac:chgData name="Kerry Seitz" userId="f9a415f701e72ce8" providerId="LiveId" clId="{43F46238-BE81-4044-A69C-9A82F646C63D}" dt="2020-10-09T23:31:43.735" v="48755" actId="478"/>
          <ac:cxnSpMkLst>
            <pc:docMk/>
            <pc:sldMk cId="4263059749" sldId="787"/>
            <ac:cxnSpMk id="48" creationId="{8F8E8E70-6BC2-4CDC-87E0-C371EC5F5A4C}"/>
          </ac:cxnSpMkLst>
        </pc:cxnChg>
        <pc:cxnChg chg="del mod">
          <ac:chgData name="Kerry Seitz" userId="f9a415f701e72ce8" providerId="LiveId" clId="{43F46238-BE81-4044-A69C-9A82F646C63D}" dt="2020-10-09T23:31:43.735" v="48755" actId="478"/>
          <ac:cxnSpMkLst>
            <pc:docMk/>
            <pc:sldMk cId="4263059749" sldId="787"/>
            <ac:cxnSpMk id="52" creationId="{B25E0AED-9F1B-47D6-B1E1-8C1AA48B212D}"/>
          </ac:cxnSpMkLst>
        </pc:cxnChg>
        <pc:cxnChg chg="del mod">
          <ac:chgData name="Kerry Seitz" userId="f9a415f701e72ce8" providerId="LiveId" clId="{43F46238-BE81-4044-A69C-9A82F646C63D}" dt="2020-10-09T23:31:43.735" v="48755" actId="478"/>
          <ac:cxnSpMkLst>
            <pc:docMk/>
            <pc:sldMk cId="4263059749" sldId="787"/>
            <ac:cxnSpMk id="55" creationId="{2EE6F720-4A08-4158-B7D5-3EFB550AC7D7}"/>
          </ac:cxnSpMkLst>
        </pc:cxnChg>
        <pc:cxnChg chg="del mod">
          <ac:chgData name="Kerry Seitz" userId="f9a415f701e72ce8" providerId="LiveId" clId="{43F46238-BE81-4044-A69C-9A82F646C63D}" dt="2020-10-09T23:31:43.735" v="48755" actId="478"/>
          <ac:cxnSpMkLst>
            <pc:docMk/>
            <pc:sldMk cId="4263059749" sldId="787"/>
            <ac:cxnSpMk id="58" creationId="{4BBB5A07-F066-4560-B005-EE14A224A190}"/>
          </ac:cxnSpMkLst>
        </pc:cxnChg>
      </pc:sldChg>
      <pc:sldChg chg="addSp delSp modSp add del mod">
        <pc:chgData name="Kerry Seitz" userId="f9a415f701e72ce8" providerId="LiveId" clId="{43F46238-BE81-4044-A69C-9A82F646C63D}" dt="2020-10-11T23:56:36.747" v="51226" actId="47"/>
        <pc:sldMkLst>
          <pc:docMk/>
          <pc:sldMk cId="2671034661" sldId="788"/>
        </pc:sldMkLst>
        <pc:spChg chg="mod">
          <ac:chgData name="Kerry Seitz" userId="f9a415f701e72ce8" providerId="LiveId" clId="{43F46238-BE81-4044-A69C-9A82F646C63D}" dt="2020-10-10T00:13:12.276" v="48947" actId="1076"/>
          <ac:spMkLst>
            <pc:docMk/>
            <pc:sldMk cId="2671034661" sldId="788"/>
            <ac:spMk id="2" creationId="{98B55239-6074-4FAC-ADCF-5843801817F5}"/>
          </ac:spMkLst>
        </pc:spChg>
        <pc:spChg chg="del">
          <ac:chgData name="Kerry Seitz" userId="f9a415f701e72ce8" providerId="LiveId" clId="{43F46238-BE81-4044-A69C-9A82F646C63D}" dt="2020-10-09T23:32:32.225" v="48761" actId="478"/>
          <ac:spMkLst>
            <pc:docMk/>
            <pc:sldMk cId="2671034661" sldId="788"/>
            <ac:spMk id="9" creationId="{EC7D57E6-8C03-4E63-91E5-81C8BAE3CE8B}"/>
          </ac:spMkLst>
        </pc:spChg>
        <pc:spChg chg="del">
          <ac:chgData name="Kerry Seitz" userId="f9a415f701e72ce8" providerId="LiveId" clId="{43F46238-BE81-4044-A69C-9A82F646C63D}" dt="2020-10-09T23:32:32.225" v="48761" actId="478"/>
          <ac:spMkLst>
            <pc:docMk/>
            <pc:sldMk cId="2671034661" sldId="788"/>
            <ac:spMk id="61" creationId="{E4B48516-4EF1-4758-9AA1-70BA436A0E42}"/>
          </ac:spMkLst>
        </pc:spChg>
        <pc:spChg chg="del">
          <ac:chgData name="Kerry Seitz" userId="f9a415f701e72ce8" providerId="LiveId" clId="{43F46238-BE81-4044-A69C-9A82F646C63D}" dt="2020-10-09T23:32:32.225" v="48761" actId="478"/>
          <ac:spMkLst>
            <pc:docMk/>
            <pc:sldMk cId="2671034661" sldId="788"/>
            <ac:spMk id="62" creationId="{0F3CFEBE-7A4A-4877-A41C-7041E570A18B}"/>
          </ac:spMkLst>
        </pc:spChg>
        <pc:spChg chg="del">
          <ac:chgData name="Kerry Seitz" userId="f9a415f701e72ce8" providerId="LiveId" clId="{43F46238-BE81-4044-A69C-9A82F646C63D}" dt="2020-10-09T23:32:32.225" v="48761" actId="478"/>
          <ac:spMkLst>
            <pc:docMk/>
            <pc:sldMk cId="2671034661" sldId="788"/>
            <ac:spMk id="63" creationId="{D4DA3A57-E4EF-40DB-BAEF-CD65E704259E}"/>
          </ac:spMkLst>
        </pc:spChg>
        <pc:spChg chg="mod topLvl">
          <ac:chgData name="Kerry Seitz" userId="f9a415f701e72ce8" providerId="LiveId" clId="{43F46238-BE81-4044-A69C-9A82F646C63D}" dt="2020-10-10T00:10:09.442" v="48831" actId="164"/>
          <ac:spMkLst>
            <pc:docMk/>
            <pc:sldMk cId="2671034661" sldId="788"/>
            <ac:spMk id="64" creationId="{01BFFD85-7F24-4004-9526-81EA0B297971}"/>
          </ac:spMkLst>
        </pc:spChg>
        <pc:spChg chg="mod topLvl">
          <ac:chgData name="Kerry Seitz" userId="f9a415f701e72ce8" providerId="LiveId" clId="{43F46238-BE81-4044-A69C-9A82F646C63D}" dt="2020-10-10T00:10:09.442" v="48831" actId="164"/>
          <ac:spMkLst>
            <pc:docMk/>
            <pc:sldMk cId="2671034661" sldId="788"/>
            <ac:spMk id="65" creationId="{14728B78-4BCF-4BFC-9DA0-E6143EF78D08}"/>
          </ac:spMkLst>
        </pc:spChg>
        <pc:spChg chg="mod topLvl">
          <ac:chgData name="Kerry Seitz" userId="f9a415f701e72ce8" providerId="LiveId" clId="{43F46238-BE81-4044-A69C-9A82F646C63D}" dt="2020-10-10T00:10:09.442" v="48831" actId="164"/>
          <ac:spMkLst>
            <pc:docMk/>
            <pc:sldMk cId="2671034661" sldId="788"/>
            <ac:spMk id="66" creationId="{8EE31EB6-CA53-45BF-A9A7-A5D892C5E212}"/>
          </ac:spMkLst>
        </pc:spChg>
        <pc:spChg chg="mod topLvl">
          <ac:chgData name="Kerry Seitz" userId="f9a415f701e72ce8" providerId="LiveId" clId="{43F46238-BE81-4044-A69C-9A82F646C63D}" dt="2020-10-10T00:10:09.442" v="48831" actId="164"/>
          <ac:spMkLst>
            <pc:docMk/>
            <pc:sldMk cId="2671034661" sldId="788"/>
            <ac:spMk id="67" creationId="{6224EF94-D96A-4303-91BF-C24550A8BA13}"/>
          </ac:spMkLst>
        </pc:spChg>
        <pc:spChg chg="mod topLvl">
          <ac:chgData name="Kerry Seitz" userId="f9a415f701e72ce8" providerId="LiveId" clId="{43F46238-BE81-4044-A69C-9A82F646C63D}" dt="2020-10-10T00:09:47.996" v="48829" actId="165"/>
          <ac:spMkLst>
            <pc:docMk/>
            <pc:sldMk cId="2671034661" sldId="788"/>
            <ac:spMk id="68" creationId="{B4FA7EF6-ECB4-41AC-BF25-F9DF30CE9C92}"/>
          </ac:spMkLst>
        </pc:spChg>
        <pc:spChg chg="mod topLvl">
          <ac:chgData name="Kerry Seitz" userId="f9a415f701e72ce8" providerId="LiveId" clId="{43F46238-BE81-4044-A69C-9A82F646C63D}" dt="2020-10-10T00:09:47.996" v="48829" actId="165"/>
          <ac:spMkLst>
            <pc:docMk/>
            <pc:sldMk cId="2671034661" sldId="788"/>
            <ac:spMk id="69" creationId="{F37514B7-DC8E-418B-A6BE-71C6950BE154}"/>
          </ac:spMkLst>
        </pc:spChg>
        <pc:spChg chg="mod topLvl">
          <ac:chgData name="Kerry Seitz" userId="f9a415f701e72ce8" providerId="LiveId" clId="{43F46238-BE81-4044-A69C-9A82F646C63D}" dt="2020-10-10T00:09:47.996" v="48829" actId="165"/>
          <ac:spMkLst>
            <pc:docMk/>
            <pc:sldMk cId="2671034661" sldId="788"/>
            <ac:spMk id="70" creationId="{37113F2D-AFD3-4E03-B645-7D3710C781B4}"/>
          </ac:spMkLst>
        </pc:spChg>
        <pc:spChg chg="mod topLvl">
          <ac:chgData name="Kerry Seitz" userId="f9a415f701e72ce8" providerId="LiveId" clId="{43F46238-BE81-4044-A69C-9A82F646C63D}" dt="2020-10-10T00:09:47.996" v="48829" actId="165"/>
          <ac:spMkLst>
            <pc:docMk/>
            <pc:sldMk cId="2671034661" sldId="788"/>
            <ac:spMk id="71" creationId="{B96E8E3E-B34D-4824-BBF5-298D1EBBCAED}"/>
          </ac:spMkLst>
        </pc:spChg>
        <pc:spChg chg="mod topLvl">
          <ac:chgData name="Kerry Seitz" userId="f9a415f701e72ce8" providerId="LiveId" clId="{43F46238-BE81-4044-A69C-9A82F646C63D}" dt="2020-10-10T00:10:09.442" v="48831" actId="164"/>
          <ac:spMkLst>
            <pc:docMk/>
            <pc:sldMk cId="2671034661" sldId="788"/>
            <ac:spMk id="72" creationId="{5A3266D8-697E-455D-AB35-0DD077E03A74}"/>
          </ac:spMkLst>
        </pc:spChg>
        <pc:spChg chg="mod topLvl">
          <ac:chgData name="Kerry Seitz" userId="f9a415f701e72ce8" providerId="LiveId" clId="{43F46238-BE81-4044-A69C-9A82F646C63D}" dt="2020-10-10T00:10:09.442" v="48831" actId="164"/>
          <ac:spMkLst>
            <pc:docMk/>
            <pc:sldMk cId="2671034661" sldId="788"/>
            <ac:spMk id="73" creationId="{3F037BF6-9C38-4CCB-BF91-6A9F0B75A184}"/>
          </ac:spMkLst>
        </pc:spChg>
        <pc:spChg chg="mod topLvl">
          <ac:chgData name="Kerry Seitz" userId="f9a415f701e72ce8" providerId="LiveId" clId="{43F46238-BE81-4044-A69C-9A82F646C63D}" dt="2020-10-10T00:10:09.442" v="48831" actId="164"/>
          <ac:spMkLst>
            <pc:docMk/>
            <pc:sldMk cId="2671034661" sldId="788"/>
            <ac:spMk id="74" creationId="{65BCF4C3-7AF9-4566-92E0-FD68A87D52C4}"/>
          </ac:spMkLst>
        </pc:spChg>
        <pc:spChg chg="mod topLvl">
          <ac:chgData name="Kerry Seitz" userId="f9a415f701e72ce8" providerId="LiveId" clId="{43F46238-BE81-4044-A69C-9A82F646C63D}" dt="2020-10-10T00:09:47.996" v="48829" actId="165"/>
          <ac:spMkLst>
            <pc:docMk/>
            <pc:sldMk cId="2671034661" sldId="788"/>
            <ac:spMk id="75" creationId="{0FBFA996-5559-4B99-BC89-1CEC32FAEB2C}"/>
          </ac:spMkLst>
        </pc:spChg>
        <pc:spChg chg="mod topLvl">
          <ac:chgData name="Kerry Seitz" userId="f9a415f701e72ce8" providerId="LiveId" clId="{43F46238-BE81-4044-A69C-9A82F646C63D}" dt="2020-10-10T00:09:47.996" v="48829" actId="165"/>
          <ac:spMkLst>
            <pc:docMk/>
            <pc:sldMk cId="2671034661" sldId="788"/>
            <ac:spMk id="76" creationId="{873F8C26-06CC-4170-9123-682C1996F445}"/>
          </ac:spMkLst>
        </pc:spChg>
        <pc:spChg chg="mod topLvl">
          <ac:chgData name="Kerry Seitz" userId="f9a415f701e72ce8" providerId="LiveId" clId="{43F46238-BE81-4044-A69C-9A82F646C63D}" dt="2020-10-10T00:09:47.996" v="48829" actId="165"/>
          <ac:spMkLst>
            <pc:docMk/>
            <pc:sldMk cId="2671034661" sldId="788"/>
            <ac:spMk id="77" creationId="{F634CD33-DFBE-4AA4-8A40-2CAAB06E927B}"/>
          </ac:spMkLst>
        </pc:spChg>
        <pc:spChg chg="mod topLvl">
          <ac:chgData name="Kerry Seitz" userId="f9a415f701e72ce8" providerId="LiveId" clId="{43F46238-BE81-4044-A69C-9A82F646C63D}" dt="2020-10-10T00:09:47.996" v="48829" actId="165"/>
          <ac:spMkLst>
            <pc:docMk/>
            <pc:sldMk cId="2671034661" sldId="788"/>
            <ac:spMk id="78" creationId="{9D968F4F-7D71-4CE6-B70F-FD556539682C}"/>
          </ac:spMkLst>
        </pc:spChg>
        <pc:spChg chg="mod topLvl">
          <ac:chgData name="Kerry Seitz" userId="f9a415f701e72ce8" providerId="LiveId" clId="{43F46238-BE81-4044-A69C-9A82F646C63D}" dt="2020-10-10T00:10:09.442" v="48831" actId="164"/>
          <ac:spMkLst>
            <pc:docMk/>
            <pc:sldMk cId="2671034661" sldId="788"/>
            <ac:spMk id="79" creationId="{A3BDB214-B1CC-4FFC-8260-253CDFC56ECA}"/>
          </ac:spMkLst>
        </pc:spChg>
        <pc:spChg chg="mod topLvl">
          <ac:chgData name="Kerry Seitz" userId="f9a415f701e72ce8" providerId="LiveId" clId="{43F46238-BE81-4044-A69C-9A82F646C63D}" dt="2020-10-10T00:10:09.442" v="48831" actId="164"/>
          <ac:spMkLst>
            <pc:docMk/>
            <pc:sldMk cId="2671034661" sldId="788"/>
            <ac:spMk id="80" creationId="{495F4D88-7A10-4F7F-99F6-7F18BD073297}"/>
          </ac:spMkLst>
        </pc:spChg>
        <pc:spChg chg="mod topLvl">
          <ac:chgData name="Kerry Seitz" userId="f9a415f701e72ce8" providerId="LiveId" clId="{43F46238-BE81-4044-A69C-9A82F646C63D}" dt="2020-10-10T00:09:47.996" v="48829" actId="165"/>
          <ac:spMkLst>
            <pc:docMk/>
            <pc:sldMk cId="2671034661" sldId="788"/>
            <ac:spMk id="81" creationId="{AA5329FA-A408-44E3-986D-C6E95A3FEB69}"/>
          </ac:spMkLst>
        </pc:spChg>
        <pc:spChg chg="mod topLvl">
          <ac:chgData name="Kerry Seitz" userId="f9a415f701e72ce8" providerId="LiveId" clId="{43F46238-BE81-4044-A69C-9A82F646C63D}" dt="2020-10-10T00:09:47.996" v="48829" actId="165"/>
          <ac:spMkLst>
            <pc:docMk/>
            <pc:sldMk cId="2671034661" sldId="788"/>
            <ac:spMk id="82" creationId="{7B7FA091-922E-4227-8DF6-A96DFC8BFE59}"/>
          </ac:spMkLst>
        </pc:spChg>
        <pc:spChg chg="mod topLvl">
          <ac:chgData name="Kerry Seitz" userId="f9a415f701e72ce8" providerId="LiveId" clId="{43F46238-BE81-4044-A69C-9A82F646C63D}" dt="2020-10-10T00:09:47.996" v="48829" actId="165"/>
          <ac:spMkLst>
            <pc:docMk/>
            <pc:sldMk cId="2671034661" sldId="788"/>
            <ac:spMk id="83" creationId="{77EF12E5-51A0-4C38-A099-6EDC73F8AD57}"/>
          </ac:spMkLst>
        </pc:spChg>
        <pc:spChg chg="mod topLvl">
          <ac:chgData name="Kerry Seitz" userId="f9a415f701e72ce8" providerId="LiveId" clId="{43F46238-BE81-4044-A69C-9A82F646C63D}" dt="2020-10-10T00:09:47.996" v="48829" actId="165"/>
          <ac:spMkLst>
            <pc:docMk/>
            <pc:sldMk cId="2671034661" sldId="788"/>
            <ac:spMk id="84" creationId="{4306D111-FD87-4C4F-BA9B-2D8D2D38155A}"/>
          </ac:spMkLst>
        </pc:spChg>
        <pc:spChg chg="mod topLvl">
          <ac:chgData name="Kerry Seitz" userId="f9a415f701e72ce8" providerId="LiveId" clId="{43F46238-BE81-4044-A69C-9A82F646C63D}" dt="2020-10-10T00:10:09.442" v="48831" actId="164"/>
          <ac:spMkLst>
            <pc:docMk/>
            <pc:sldMk cId="2671034661" sldId="788"/>
            <ac:spMk id="85" creationId="{950AF974-8A91-4BB3-9D76-A309839A9058}"/>
          </ac:spMkLst>
        </pc:spChg>
        <pc:spChg chg="mod topLvl">
          <ac:chgData name="Kerry Seitz" userId="f9a415f701e72ce8" providerId="LiveId" clId="{43F46238-BE81-4044-A69C-9A82F646C63D}" dt="2020-10-10T00:09:47.996" v="48829" actId="165"/>
          <ac:spMkLst>
            <pc:docMk/>
            <pc:sldMk cId="2671034661" sldId="788"/>
            <ac:spMk id="86" creationId="{B7316960-3B1A-47C5-A0F8-8D36C377E297}"/>
          </ac:spMkLst>
        </pc:spChg>
        <pc:spChg chg="mod topLvl">
          <ac:chgData name="Kerry Seitz" userId="f9a415f701e72ce8" providerId="LiveId" clId="{43F46238-BE81-4044-A69C-9A82F646C63D}" dt="2020-10-10T00:09:47.996" v="48829" actId="165"/>
          <ac:spMkLst>
            <pc:docMk/>
            <pc:sldMk cId="2671034661" sldId="788"/>
            <ac:spMk id="87" creationId="{F0BF073D-9ABA-4D45-96AE-DBD19F25F2F0}"/>
          </ac:spMkLst>
        </pc:spChg>
        <pc:spChg chg="mod topLvl">
          <ac:chgData name="Kerry Seitz" userId="f9a415f701e72ce8" providerId="LiveId" clId="{43F46238-BE81-4044-A69C-9A82F646C63D}" dt="2020-10-10T00:09:47.996" v="48829" actId="165"/>
          <ac:spMkLst>
            <pc:docMk/>
            <pc:sldMk cId="2671034661" sldId="788"/>
            <ac:spMk id="88" creationId="{EDE773A2-DD0C-42B5-89ED-50367AAB5DA3}"/>
          </ac:spMkLst>
        </pc:spChg>
        <pc:spChg chg="mod topLvl">
          <ac:chgData name="Kerry Seitz" userId="f9a415f701e72ce8" providerId="LiveId" clId="{43F46238-BE81-4044-A69C-9A82F646C63D}" dt="2020-10-10T00:09:47.996" v="48829" actId="165"/>
          <ac:spMkLst>
            <pc:docMk/>
            <pc:sldMk cId="2671034661" sldId="788"/>
            <ac:spMk id="89" creationId="{3D552891-1614-4ACF-97D2-9D5C5B9A0F04}"/>
          </ac:spMkLst>
        </pc:spChg>
        <pc:spChg chg="mod topLvl">
          <ac:chgData name="Kerry Seitz" userId="f9a415f701e72ce8" providerId="LiveId" clId="{43F46238-BE81-4044-A69C-9A82F646C63D}" dt="2020-10-10T00:09:47.996" v="48829" actId="165"/>
          <ac:spMkLst>
            <pc:docMk/>
            <pc:sldMk cId="2671034661" sldId="788"/>
            <ac:spMk id="90" creationId="{6237E4B3-EDD3-4E90-B192-D4E61C181719}"/>
          </ac:spMkLst>
        </pc:spChg>
        <pc:spChg chg="mod topLvl">
          <ac:chgData name="Kerry Seitz" userId="f9a415f701e72ce8" providerId="LiveId" clId="{43F46238-BE81-4044-A69C-9A82F646C63D}" dt="2020-10-10T00:09:47.996" v="48829" actId="165"/>
          <ac:spMkLst>
            <pc:docMk/>
            <pc:sldMk cId="2671034661" sldId="788"/>
            <ac:spMk id="91" creationId="{1B718196-1C14-45FF-A91E-736D55C45683}"/>
          </ac:spMkLst>
        </pc:spChg>
        <pc:spChg chg="mod topLvl">
          <ac:chgData name="Kerry Seitz" userId="f9a415f701e72ce8" providerId="LiveId" clId="{43F46238-BE81-4044-A69C-9A82F646C63D}" dt="2020-10-10T00:09:47.996" v="48829" actId="165"/>
          <ac:spMkLst>
            <pc:docMk/>
            <pc:sldMk cId="2671034661" sldId="788"/>
            <ac:spMk id="92" creationId="{DBAC1D5C-2BB4-4D7D-8994-277B48789F44}"/>
          </ac:spMkLst>
        </pc:spChg>
        <pc:spChg chg="mod topLvl">
          <ac:chgData name="Kerry Seitz" userId="f9a415f701e72ce8" providerId="LiveId" clId="{43F46238-BE81-4044-A69C-9A82F646C63D}" dt="2020-10-10T00:09:47.996" v="48829" actId="165"/>
          <ac:spMkLst>
            <pc:docMk/>
            <pc:sldMk cId="2671034661" sldId="788"/>
            <ac:spMk id="93" creationId="{C15AADA1-2AB0-4188-822E-29FD319F500D}"/>
          </ac:spMkLst>
        </pc:spChg>
        <pc:spChg chg="mod topLvl">
          <ac:chgData name="Kerry Seitz" userId="f9a415f701e72ce8" providerId="LiveId" clId="{43F46238-BE81-4044-A69C-9A82F646C63D}" dt="2020-10-10T00:09:47.996" v="48829" actId="165"/>
          <ac:spMkLst>
            <pc:docMk/>
            <pc:sldMk cId="2671034661" sldId="788"/>
            <ac:spMk id="94" creationId="{EDEB4E68-DCC0-4D48-A734-D8DF6A8DBCF6}"/>
          </ac:spMkLst>
        </pc:spChg>
        <pc:spChg chg="mod topLvl">
          <ac:chgData name="Kerry Seitz" userId="f9a415f701e72ce8" providerId="LiveId" clId="{43F46238-BE81-4044-A69C-9A82F646C63D}" dt="2020-10-10T00:09:47.996" v="48829" actId="165"/>
          <ac:spMkLst>
            <pc:docMk/>
            <pc:sldMk cId="2671034661" sldId="788"/>
            <ac:spMk id="95" creationId="{64E136CE-115C-48C7-84AD-D6267231E93A}"/>
          </ac:spMkLst>
        </pc:spChg>
        <pc:spChg chg="mod topLvl">
          <ac:chgData name="Kerry Seitz" userId="f9a415f701e72ce8" providerId="LiveId" clId="{43F46238-BE81-4044-A69C-9A82F646C63D}" dt="2020-10-10T00:09:47.996" v="48829" actId="165"/>
          <ac:spMkLst>
            <pc:docMk/>
            <pc:sldMk cId="2671034661" sldId="788"/>
            <ac:spMk id="96" creationId="{960415EF-08FB-483A-9A73-87060ADF8864}"/>
          </ac:spMkLst>
        </pc:spChg>
        <pc:spChg chg="mod topLvl">
          <ac:chgData name="Kerry Seitz" userId="f9a415f701e72ce8" providerId="LiveId" clId="{43F46238-BE81-4044-A69C-9A82F646C63D}" dt="2020-10-10T00:09:47.996" v="48829" actId="165"/>
          <ac:spMkLst>
            <pc:docMk/>
            <pc:sldMk cId="2671034661" sldId="788"/>
            <ac:spMk id="97" creationId="{C64A681A-90A5-48E4-B7A4-0AF0E255C0F8}"/>
          </ac:spMkLst>
        </pc:spChg>
        <pc:spChg chg="mod topLvl">
          <ac:chgData name="Kerry Seitz" userId="f9a415f701e72ce8" providerId="LiveId" clId="{43F46238-BE81-4044-A69C-9A82F646C63D}" dt="2020-10-10T00:10:09.442" v="48831" actId="164"/>
          <ac:spMkLst>
            <pc:docMk/>
            <pc:sldMk cId="2671034661" sldId="788"/>
            <ac:spMk id="99" creationId="{717C5DAA-08CB-4882-8C5F-88B23A9BFB06}"/>
          </ac:spMkLst>
        </pc:spChg>
        <pc:spChg chg="mod topLvl">
          <ac:chgData name="Kerry Seitz" userId="f9a415f701e72ce8" providerId="LiveId" clId="{43F46238-BE81-4044-A69C-9A82F646C63D}" dt="2020-10-10T00:10:09.442" v="48831" actId="164"/>
          <ac:spMkLst>
            <pc:docMk/>
            <pc:sldMk cId="2671034661" sldId="788"/>
            <ac:spMk id="100" creationId="{A2768980-F522-4BF3-8DED-832AEDBC56FE}"/>
          </ac:spMkLst>
        </pc:spChg>
        <pc:spChg chg="mod topLvl">
          <ac:chgData name="Kerry Seitz" userId="f9a415f701e72ce8" providerId="LiveId" clId="{43F46238-BE81-4044-A69C-9A82F646C63D}" dt="2020-10-10T00:10:09.442" v="48831" actId="164"/>
          <ac:spMkLst>
            <pc:docMk/>
            <pc:sldMk cId="2671034661" sldId="788"/>
            <ac:spMk id="101" creationId="{16D8AFFD-BC22-4F9F-BCA2-4A216062141B}"/>
          </ac:spMkLst>
        </pc:spChg>
        <pc:spChg chg="mod topLvl">
          <ac:chgData name="Kerry Seitz" userId="f9a415f701e72ce8" providerId="LiveId" clId="{43F46238-BE81-4044-A69C-9A82F646C63D}" dt="2020-10-10T00:10:09.442" v="48831" actId="164"/>
          <ac:spMkLst>
            <pc:docMk/>
            <pc:sldMk cId="2671034661" sldId="788"/>
            <ac:spMk id="102" creationId="{50774545-2F3D-4629-94F5-7AC1902EB94B}"/>
          </ac:spMkLst>
        </pc:spChg>
        <pc:spChg chg="mod topLvl">
          <ac:chgData name="Kerry Seitz" userId="f9a415f701e72ce8" providerId="LiveId" clId="{43F46238-BE81-4044-A69C-9A82F646C63D}" dt="2020-10-10T00:10:09.442" v="48831" actId="164"/>
          <ac:spMkLst>
            <pc:docMk/>
            <pc:sldMk cId="2671034661" sldId="788"/>
            <ac:spMk id="103" creationId="{2F0B7666-062A-43AF-B35C-8318148FAB12}"/>
          </ac:spMkLst>
        </pc:spChg>
        <pc:spChg chg="mod topLvl">
          <ac:chgData name="Kerry Seitz" userId="f9a415f701e72ce8" providerId="LiveId" clId="{43F46238-BE81-4044-A69C-9A82F646C63D}" dt="2020-10-10T00:10:09.442" v="48831" actId="164"/>
          <ac:spMkLst>
            <pc:docMk/>
            <pc:sldMk cId="2671034661" sldId="788"/>
            <ac:spMk id="104" creationId="{41B81D49-7050-4F94-AAC1-355049AC23AF}"/>
          </ac:spMkLst>
        </pc:spChg>
        <pc:spChg chg="mod topLvl">
          <ac:chgData name="Kerry Seitz" userId="f9a415f701e72ce8" providerId="LiveId" clId="{43F46238-BE81-4044-A69C-9A82F646C63D}" dt="2020-10-10T00:09:53.648" v="48830" actId="165"/>
          <ac:spMkLst>
            <pc:docMk/>
            <pc:sldMk cId="2671034661" sldId="788"/>
            <ac:spMk id="105" creationId="{BDD44B79-3A49-40B1-BEF3-0E36F284D656}"/>
          </ac:spMkLst>
        </pc:spChg>
        <pc:spChg chg="mod topLvl">
          <ac:chgData name="Kerry Seitz" userId="f9a415f701e72ce8" providerId="LiveId" clId="{43F46238-BE81-4044-A69C-9A82F646C63D}" dt="2020-10-10T00:09:53.648" v="48830" actId="165"/>
          <ac:spMkLst>
            <pc:docMk/>
            <pc:sldMk cId="2671034661" sldId="788"/>
            <ac:spMk id="106" creationId="{39717456-EEC1-461B-987B-06128EBD4705}"/>
          </ac:spMkLst>
        </pc:spChg>
        <pc:spChg chg="mod topLvl">
          <ac:chgData name="Kerry Seitz" userId="f9a415f701e72ce8" providerId="LiveId" clId="{43F46238-BE81-4044-A69C-9A82F646C63D}" dt="2020-10-10T00:09:53.648" v="48830" actId="165"/>
          <ac:spMkLst>
            <pc:docMk/>
            <pc:sldMk cId="2671034661" sldId="788"/>
            <ac:spMk id="107" creationId="{6CAECE9C-2110-423E-983C-EAFC24462125}"/>
          </ac:spMkLst>
        </pc:spChg>
        <pc:spChg chg="mod topLvl">
          <ac:chgData name="Kerry Seitz" userId="f9a415f701e72ce8" providerId="LiveId" clId="{43F46238-BE81-4044-A69C-9A82F646C63D}" dt="2020-10-10T00:09:53.648" v="48830" actId="165"/>
          <ac:spMkLst>
            <pc:docMk/>
            <pc:sldMk cId="2671034661" sldId="788"/>
            <ac:spMk id="108" creationId="{D06E1F5E-3074-4884-80EA-643105F9EB1E}"/>
          </ac:spMkLst>
        </pc:spChg>
        <pc:spChg chg="mod topLvl">
          <ac:chgData name="Kerry Seitz" userId="f9a415f701e72ce8" providerId="LiveId" clId="{43F46238-BE81-4044-A69C-9A82F646C63D}" dt="2020-10-10T00:09:53.648" v="48830" actId="165"/>
          <ac:spMkLst>
            <pc:docMk/>
            <pc:sldMk cId="2671034661" sldId="788"/>
            <ac:spMk id="109" creationId="{E290DAA8-0421-41B9-9FB3-CFB52296CDC8}"/>
          </ac:spMkLst>
        </pc:spChg>
        <pc:spChg chg="mod topLvl">
          <ac:chgData name="Kerry Seitz" userId="f9a415f701e72ce8" providerId="LiveId" clId="{43F46238-BE81-4044-A69C-9A82F646C63D}" dt="2020-10-10T00:09:53.648" v="48830" actId="165"/>
          <ac:spMkLst>
            <pc:docMk/>
            <pc:sldMk cId="2671034661" sldId="788"/>
            <ac:spMk id="110" creationId="{FC0BBD73-4F68-4D68-AED4-902941DDDBAC}"/>
          </ac:spMkLst>
        </pc:spChg>
        <pc:spChg chg="mod topLvl">
          <ac:chgData name="Kerry Seitz" userId="f9a415f701e72ce8" providerId="LiveId" clId="{43F46238-BE81-4044-A69C-9A82F646C63D}" dt="2020-10-10T00:09:53.648" v="48830" actId="165"/>
          <ac:spMkLst>
            <pc:docMk/>
            <pc:sldMk cId="2671034661" sldId="788"/>
            <ac:spMk id="111" creationId="{868628E9-37FC-4664-A861-03AB2FB4D8E5}"/>
          </ac:spMkLst>
        </pc:spChg>
        <pc:spChg chg="mod topLvl">
          <ac:chgData name="Kerry Seitz" userId="f9a415f701e72ce8" providerId="LiveId" clId="{43F46238-BE81-4044-A69C-9A82F646C63D}" dt="2020-10-10T00:09:53.648" v="48830" actId="165"/>
          <ac:spMkLst>
            <pc:docMk/>
            <pc:sldMk cId="2671034661" sldId="788"/>
            <ac:spMk id="112" creationId="{235BA01C-B8AA-4955-85A8-39D5388F23C0}"/>
          </ac:spMkLst>
        </pc:spChg>
        <pc:spChg chg="mod topLvl">
          <ac:chgData name="Kerry Seitz" userId="f9a415f701e72ce8" providerId="LiveId" clId="{43F46238-BE81-4044-A69C-9A82F646C63D}" dt="2020-10-10T00:09:53.648" v="48830" actId="165"/>
          <ac:spMkLst>
            <pc:docMk/>
            <pc:sldMk cId="2671034661" sldId="788"/>
            <ac:spMk id="113" creationId="{DA46A067-BC01-4C4E-8552-D4383EE03A90}"/>
          </ac:spMkLst>
        </pc:spChg>
        <pc:spChg chg="mod topLvl">
          <ac:chgData name="Kerry Seitz" userId="f9a415f701e72ce8" providerId="LiveId" clId="{43F46238-BE81-4044-A69C-9A82F646C63D}" dt="2020-10-10T00:09:53.648" v="48830" actId="165"/>
          <ac:spMkLst>
            <pc:docMk/>
            <pc:sldMk cId="2671034661" sldId="788"/>
            <ac:spMk id="114" creationId="{2247CB9F-F19F-43F2-93AF-6FFD3509AEF3}"/>
          </ac:spMkLst>
        </pc:spChg>
        <pc:spChg chg="mod topLvl">
          <ac:chgData name="Kerry Seitz" userId="f9a415f701e72ce8" providerId="LiveId" clId="{43F46238-BE81-4044-A69C-9A82F646C63D}" dt="2020-10-10T00:09:53.648" v="48830" actId="165"/>
          <ac:spMkLst>
            <pc:docMk/>
            <pc:sldMk cId="2671034661" sldId="788"/>
            <ac:spMk id="115" creationId="{B8358A67-154C-496D-8344-53A2B62CEBB8}"/>
          </ac:spMkLst>
        </pc:spChg>
        <pc:spChg chg="mod topLvl">
          <ac:chgData name="Kerry Seitz" userId="f9a415f701e72ce8" providerId="LiveId" clId="{43F46238-BE81-4044-A69C-9A82F646C63D}" dt="2020-10-10T00:09:53.648" v="48830" actId="165"/>
          <ac:spMkLst>
            <pc:docMk/>
            <pc:sldMk cId="2671034661" sldId="788"/>
            <ac:spMk id="116" creationId="{36614D15-4F1F-4264-8129-930CEAD05556}"/>
          </ac:spMkLst>
        </pc:spChg>
        <pc:spChg chg="mod topLvl">
          <ac:chgData name="Kerry Seitz" userId="f9a415f701e72ce8" providerId="LiveId" clId="{43F46238-BE81-4044-A69C-9A82F646C63D}" dt="2020-10-10T00:09:53.648" v="48830" actId="165"/>
          <ac:spMkLst>
            <pc:docMk/>
            <pc:sldMk cId="2671034661" sldId="788"/>
            <ac:spMk id="117" creationId="{8C1638C1-9DED-480F-B2A6-DC5DE6212253}"/>
          </ac:spMkLst>
        </pc:spChg>
        <pc:spChg chg="mod topLvl">
          <ac:chgData name="Kerry Seitz" userId="f9a415f701e72ce8" providerId="LiveId" clId="{43F46238-BE81-4044-A69C-9A82F646C63D}" dt="2020-10-10T00:09:53.648" v="48830" actId="165"/>
          <ac:spMkLst>
            <pc:docMk/>
            <pc:sldMk cId="2671034661" sldId="788"/>
            <ac:spMk id="118" creationId="{CCADFEC9-B6FB-48B9-9D69-94510FD9C48C}"/>
          </ac:spMkLst>
        </pc:spChg>
        <pc:spChg chg="mod topLvl">
          <ac:chgData name="Kerry Seitz" userId="f9a415f701e72ce8" providerId="LiveId" clId="{43F46238-BE81-4044-A69C-9A82F646C63D}" dt="2020-10-10T00:09:53.648" v="48830" actId="165"/>
          <ac:spMkLst>
            <pc:docMk/>
            <pc:sldMk cId="2671034661" sldId="788"/>
            <ac:spMk id="119" creationId="{93E08C33-6A20-40CB-B1BA-57B96772BD2D}"/>
          </ac:spMkLst>
        </pc:spChg>
        <pc:spChg chg="mod topLvl">
          <ac:chgData name="Kerry Seitz" userId="f9a415f701e72ce8" providerId="LiveId" clId="{43F46238-BE81-4044-A69C-9A82F646C63D}" dt="2020-10-10T00:09:47.996" v="48829" actId="165"/>
          <ac:spMkLst>
            <pc:docMk/>
            <pc:sldMk cId="2671034661" sldId="788"/>
            <ac:spMk id="120" creationId="{EAF944E5-3FBB-448E-9F6F-E9ADF05E64A0}"/>
          </ac:spMkLst>
        </pc:spChg>
        <pc:spChg chg="mod topLvl">
          <ac:chgData name="Kerry Seitz" userId="f9a415f701e72ce8" providerId="LiveId" clId="{43F46238-BE81-4044-A69C-9A82F646C63D}" dt="2020-10-10T00:09:47.996" v="48829" actId="165"/>
          <ac:spMkLst>
            <pc:docMk/>
            <pc:sldMk cId="2671034661" sldId="788"/>
            <ac:spMk id="121" creationId="{87F8A463-5820-4CB6-8DFF-7E940E0AEEDE}"/>
          </ac:spMkLst>
        </pc:spChg>
        <pc:spChg chg="mod topLvl">
          <ac:chgData name="Kerry Seitz" userId="f9a415f701e72ce8" providerId="LiveId" clId="{43F46238-BE81-4044-A69C-9A82F646C63D}" dt="2020-10-10T00:09:47.996" v="48829" actId="165"/>
          <ac:spMkLst>
            <pc:docMk/>
            <pc:sldMk cId="2671034661" sldId="788"/>
            <ac:spMk id="122" creationId="{D9E3BF52-C0B5-49E1-9688-32F6948E6DA6}"/>
          </ac:spMkLst>
        </pc:spChg>
        <pc:spChg chg="mod topLvl">
          <ac:chgData name="Kerry Seitz" userId="f9a415f701e72ce8" providerId="LiveId" clId="{43F46238-BE81-4044-A69C-9A82F646C63D}" dt="2020-10-10T00:09:47.996" v="48829" actId="165"/>
          <ac:spMkLst>
            <pc:docMk/>
            <pc:sldMk cId="2671034661" sldId="788"/>
            <ac:spMk id="123" creationId="{308617D2-7C57-4E39-B58D-8332A99C8B36}"/>
          </ac:spMkLst>
        </pc:spChg>
        <pc:spChg chg="mod topLvl">
          <ac:chgData name="Kerry Seitz" userId="f9a415f701e72ce8" providerId="LiveId" clId="{43F46238-BE81-4044-A69C-9A82F646C63D}" dt="2020-10-10T00:09:47.996" v="48829" actId="165"/>
          <ac:spMkLst>
            <pc:docMk/>
            <pc:sldMk cId="2671034661" sldId="788"/>
            <ac:spMk id="124" creationId="{44123837-7524-4680-9237-0C1D8C80428B}"/>
          </ac:spMkLst>
        </pc:spChg>
        <pc:spChg chg="mod topLvl">
          <ac:chgData name="Kerry Seitz" userId="f9a415f701e72ce8" providerId="LiveId" clId="{43F46238-BE81-4044-A69C-9A82F646C63D}" dt="2020-10-10T00:09:47.996" v="48829" actId="165"/>
          <ac:spMkLst>
            <pc:docMk/>
            <pc:sldMk cId="2671034661" sldId="788"/>
            <ac:spMk id="125" creationId="{D7D84180-7436-46BB-9E0D-73125C3CC5F1}"/>
          </ac:spMkLst>
        </pc:spChg>
        <pc:spChg chg="mod topLvl">
          <ac:chgData name="Kerry Seitz" userId="f9a415f701e72ce8" providerId="LiveId" clId="{43F46238-BE81-4044-A69C-9A82F646C63D}" dt="2020-10-10T00:09:47.996" v="48829" actId="165"/>
          <ac:spMkLst>
            <pc:docMk/>
            <pc:sldMk cId="2671034661" sldId="788"/>
            <ac:spMk id="126" creationId="{FF24C16B-7D54-4628-B266-C4B60E0BDBDA}"/>
          </ac:spMkLst>
        </pc:spChg>
        <pc:spChg chg="mod topLvl">
          <ac:chgData name="Kerry Seitz" userId="f9a415f701e72ce8" providerId="LiveId" clId="{43F46238-BE81-4044-A69C-9A82F646C63D}" dt="2020-10-10T00:09:47.996" v="48829" actId="165"/>
          <ac:spMkLst>
            <pc:docMk/>
            <pc:sldMk cId="2671034661" sldId="788"/>
            <ac:spMk id="127" creationId="{E1FDA2BC-0B9B-435A-AE8B-7E8EA318DA9B}"/>
          </ac:spMkLst>
        </pc:spChg>
        <pc:spChg chg="mod topLvl">
          <ac:chgData name="Kerry Seitz" userId="f9a415f701e72ce8" providerId="LiveId" clId="{43F46238-BE81-4044-A69C-9A82F646C63D}" dt="2020-10-10T00:09:47.996" v="48829" actId="165"/>
          <ac:spMkLst>
            <pc:docMk/>
            <pc:sldMk cId="2671034661" sldId="788"/>
            <ac:spMk id="128" creationId="{3A2CD175-2B9B-4A12-9A37-C3413EB7303B}"/>
          </ac:spMkLst>
        </pc:spChg>
        <pc:spChg chg="mod">
          <ac:chgData name="Kerry Seitz" userId="f9a415f701e72ce8" providerId="LiveId" clId="{43F46238-BE81-4044-A69C-9A82F646C63D}" dt="2020-10-10T00:14:14.872" v="48958" actId="165"/>
          <ac:spMkLst>
            <pc:docMk/>
            <pc:sldMk cId="2671034661" sldId="788"/>
            <ac:spMk id="338" creationId="{A5375411-1FC5-4697-AD27-83A80EEFD32F}"/>
          </ac:spMkLst>
        </pc:spChg>
        <pc:spChg chg="mod">
          <ac:chgData name="Kerry Seitz" userId="f9a415f701e72ce8" providerId="LiveId" clId="{43F46238-BE81-4044-A69C-9A82F646C63D}" dt="2020-10-10T00:14:14.872" v="48958" actId="165"/>
          <ac:spMkLst>
            <pc:docMk/>
            <pc:sldMk cId="2671034661" sldId="788"/>
            <ac:spMk id="339" creationId="{E6700080-A57E-4BB4-B5BE-419972C93412}"/>
          </ac:spMkLst>
        </pc:spChg>
        <pc:spChg chg="mod">
          <ac:chgData name="Kerry Seitz" userId="f9a415f701e72ce8" providerId="LiveId" clId="{43F46238-BE81-4044-A69C-9A82F646C63D}" dt="2020-10-10T00:14:14.872" v="48958" actId="165"/>
          <ac:spMkLst>
            <pc:docMk/>
            <pc:sldMk cId="2671034661" sldId="788"/>
            <ac:spMk id="340" creationId="{C67E15E9-1186-4B8E-8ADB-9BB43102F64D}"/>
          </ac:spMkLst>
        </pc:spChg>
        <pc:spChg chg="mod">
          <ac:chgData name="Kerry Seitz" userId="f9a415f701e72ce8" providerId="LiveId" clId="{43F46238-BE81-4044-A69C-9A82F646C63D}" dt="2020-10-10T00:14:14.872" v="48958" actId="165"/>
          <ac:spMkLst>
            <pc:docMk/>
            <pc:sldMk cId="2671034661" sldId="788"/>
            <ac:spMk id="341" creationId="{11C044BB-DDB9-4773-B68A-8929ADD3ADE1}"/>
          </ac:spMkLst>
        </pc:spChg>
        <pc:spChg chg="mod">
          <ac:chgData name="Kerry Seitz" userId="f9a415f701e72ce8" providerId="LiveId" clId="{43F46238-BE81-4044-A69C-9A82F646C63D}" dt="2020-10-10T00:14:14.872" v="48958" actId="165"/>
          <ac:spMkLst>
            <pc:docMk/>
            <pc:sldMk cId="2671034661" sldId="788"/>
            <ac:spMk id="343" creationId="{EFCC20A4-D9D1-4F61-A272-779588301D34}"/>
          </ac:spMkLst>
        </pc:spChg>
        <pc:spChg chg="mod">
          <ac:chgData name="Kerry Seitz" userId="f9a415f701e72ce8" providerId="LiveId" clId="{43F46238-BE81-4044-A69C-9A82F646C63D}" dt="2020-10-10T00:14:14.872" v="48958" actId="165"/>
          <ac:spMkLst>
            <pc:docMk/>
            <pc:sldMk cId="2671034661" sldId="788"/>
            <ac:spMk id="409" creationId="{326E80A2-668C-4213-81FB-E33F1866D855}"/>
          </ac:spMkLst>
        </pc:spChg>
        <pc:spChg chg="mod">
          <ac:chgData name="Kerry Seitz" userId="f9a415f701e72ce8" providerId="LiveId" clId="{43F46238-BE81-4044-A69C-9A82F646C63D}" dt="2020-10-10T00:14:14.872" v="48958" actId="165"/>
          <ac:spMkLst>
            <pc:docMk/>
            <pc:sldMk cId="2671034661" sldId="788"/>
            <ac:spMk id="410" creationId="{0A24B5EE-471C-4176-AB77-0BAA8B3B6D9A}"/>
          </ac:spMkLst>
        </pc:spChg>
        <pc:spChg chg="mod">
          <ac:chgData name="Kerry Seitz" userId="f9a415f701e72ce8" providerId="LiveId" clId="{43F46238-BE81-4044-A69C-9A82F646C63D}" dt="2020-10-10T00:14:14.872" v="48958" actId="165"/>
          <ac:spMkLst>
            <pc:docMk/>
            <pc:sldMk cId="2671034661" sldId="788"/>
            <ac:spMk id="411" creationId="{1EF0388F-2616-4327-AA40-0A6ED3FE4262}"/>
          </ac:spMkLst>
        </pc:spChg>
        <pc:spChg chg="mod">
          <ac:chgData name="Kerry Seitz" userId="f9a415f701e72ce8" providerId="LiveId" clId="{43F46238-BE81-4044-A69C-9A82F646C63D}" dt="2020-10-10T00:14:14.872" v="48958" actId="165"/>
          <ac:spMkLst>
            <pc:docMk/>
            <pc:sldMk cId="2671034661" sldId="788"/>
            <ac:spMk id="412" creationId="{67E6FD82-5238-471A-BA09-82F81E50DE8B}"/>
          </ac:spMkLst>
        </pc:spChg>
        <pc:spChg chg="mod">
          <ac:chgData name="Kerry Seitz" userId="f9a415f701e72ce8" providerId="LiveId" clId="{43F46238-BE81-4044-A69C-9A82F646C63D}" dt="2020-10-10T00:14:14.872" v="48958" actId="165"/>
          <ac:spMkLst>
            <pc:docMk/>
            <pc:sldMk cId="2671034661" sldId="788"/>
            <ac:spMk id="413" creationId="{8617220E-6D0E-491A-801F-B3C9D533A66E}"/>
          </ac:spMkLst>
        </pc:spChg>
        <pc:spChg chg="mod">
          <ac:chgData name="Kerry Seitz" userId="f9a415f701e72ce8" providerId="LiveId" clId="{43F46238-BE81-4044-A69C-9A82F646C63D}" dt="2020-10-10T00:14:14.872" v="48958" actId="165"/>
          <ac:spMkLst>
            <pc:docMk/>
            <pc:sldMk cId="2671034661" sldId="788"/>
            <ac:spMk id="414" creationId="{8E761D46-1DF9-429E-A3DF-89B17F6B881B}"/>
          </ac:spMkLst>
        </pc:spChg>
        <pc:spChg chg="mod">
          <ac:chgData name="Kerry Seitz" userId="f9a415f701e72ce8" providerId="LiveId" clId="{43F46238-BE81-4044-A69C-9A82F646C63D}" dt="2020-10-10T00:14:14.872" v="48958" actId="165"/>
          <ac:spMkLst>
            <pc:docMk/>
            <pc:sldMk cId="2671034661" sldId="788"/>
            <ac:spMk id="415" creationId="{9EDA3E16-035B-4A46-8E6A-0EE67FF9B780}"/>
          </ac:spMkLst>
        </pc:spChg>
        <pc:spChg chg="mod">
          <ac:chgData name="Kerry Seitz" userId="f9a415f701e72ce8" providerId="LiveId" clId="{43F46238-BE81-4044-A69C-9A82F646C63D}" dt="2020-10-10T00:14:14.872" v="48958" actId="165"/>
          <ac:spMkLst>
            <pc:docMk/>
            <pc:sldMk cId="2671034661" sldId="788"/>
            <ac:spMk id="416" creationId="{B5F36B90-D7C9-4855-BED5-C919A6BA9B19}"/>
          </ac:spMkLst>
        </pc:spChg>
        <pc:spChg chg="mod">
          <ac:chgData name="Kerry Seitz" userId="f9a415f701e72ce8" providerId="LiveId" clId="{43F46238-BE81-4044-A69C-9A82F646C63D}" dt="2020-10-10T00:14:14.872" v="48958" actId="165"/>
          <ac:spMkLst>
            <pc:docMk/>
            <pc:sldMk cId="2671034661" sldId="788"/>
            <ac:spMk id="417" creationId="{303D11B3-8C40-4086-9DA8-8FF723AEA1C2}"/>
          </ac:spMkLst>
        </pc:spChg>
        <pc:spChg chg="mod">
          <ac:chgData name="Kerry Seitz" userId="f9a415f701e72ce8" providerId="LiveId" clId="{43F46238-BE81-4044-A69C-9A82F646C63D}" dt="2020-10-10T00:14:14.872" v="48958" actId="165"/>
          <ac:spMkLst>
            <pc:docMk/>
            <pc:sldMk cId="2671034661" sldId="788"/>
            <ac:spMk id="418" creationId="{EFD00844-05B7-45EB-BD6A-7FD1130C8627}"/>
          </ac:spMkLst>
        </pc:spChg>
        <pc:spChg chg="mod">
          <ac:chgData name="Kerry Seitz" userId="f9a415f701e72ce8" providerId="LiveId" clId="{43F46238-BE81-4044-A69C-9A82F646C63D}" dt="2020-10-10T00:14:14.872" v="48958" actId="165"/>
          <ac:spMkLst>
            <pc:docMk/>
            <pc:sldMk cId="2671034661" sldId="788"/>
            <ac:spMk id="419" creationId="{473EEE86-6BA9-4D77-B52F-074F42922BAB}"/>
          </ac:spMkLst>
        </pc:spChg>
        <pc:spChg chg="mod">
          <ac:chgData name="Kerry Seitz" userId="f9a415f701e72ce8" providerId="LiveId" clId="{43F46238-BE81-4044-A69C-9A82F646C63D}" dt="2020-10-10T00:14:14.872" v="48958" actId="165"/>
          <ac:spMkLst>
            <pc:docMk/>
            <pc:sldMk cId="2671034661" sldId="788"/>
            <ac:spMk id="420" creationId="{1F23FAEF-08AB-496B-B9B1-528DB6002564}"/>
          </ac:spMkLst>
        </pc:spChg>
        <pc:spChg chg="mod">
          <ac:chgData name="Kerry Seitz" userId="f9a415f701e72ce8" providerId="LiveId" clId="{43F46238-BE81-4044-A69C-9A82F646C63D}" dt="2020-10-10T00:14:14.872" v="48958" actId="165"/>
          <ac:spMkLst>
            <pc:docMk/>
            <pc:sldMk cId="2671034661" sldId="788"/>
            <ac:spMk id="421" creationId="{F9C5CBE2-55B7-49FC-BA4C-64055389B661}"/>
          </ac:spMkLst>
        </pc:spChg>
        <pc:spChg chg="mod">
          <ac:chgData name="Kerry Seitz" userId="f9a415f701e72ce8" providerId="LiveId" clId="{43F46238-BE81-4044-A69C-9A82F646C63D}" dt="2020-10-10T00:14:14.872" v="48958" actId="165"/>
          <ac:spMkLst>
            <pc:docMk/>
            <pc:sldMk cId="2671034661" sldId="788"/>
            <ac:spMk id="422" creationId="{2E36492A-1592-4D8D-BED6-9B0476E5E6DD}"/>
          </ac:spMkLst>
        </pc:spChg>
        <pc:spChg chg="mod">
          <ac:chgData name="Kerry Seitz" userId="f9a415f701e72ce8" providerId="LiveId" clId="{43F46238-BE81-4044-A69C-9A82F646C63D}" dt="2020-10-10T00:14:14.872" v="48958" actId="165"/>
          <ac:spMkLst>
            <pc:docMk/>
            <pc:sldMk cId="2671034661" sldId="788"/>
            <ac:spMk id="423" creationId="{14D61E97-198D-4739-8F85-A8D16E21C446}"/>
          </ac:spMkLst>
        </pc:spChg>
        <pc:spChg chg="mod">
          <ac:chgData name="Kerry Seitz" userId="f9a415f701e72ce8" providerId="LiveId" clId="{43F46238-BE81-4044-A69C-9A82F646C63D}" dt="2020-10-10T00:14:14.872" v="48958" actId="165"/>
          <ac:spMkLst>
            <pc:docMk/>
            <pc:sldMk cId="2671034661" sldId="788"/>
            <ac:spMk id="424" creationId="{2AB1333B-F87C-4D15-A97A-E92FA1C8AF18}"/>
          </ac:spMkLst>
        </pc:spChg>
        <pc:spChg chg="mod">
          <ac:chgData name="Kerry Seitz" userId="f9a415f701e72ce8" providerId="LiveId" clId="{43F46238-BE81-4044-A69C-9A82F646C63D}" dt="2020-10-10T00:14:14.872" v="48958" actId="165"/>
          <ac:spMkLst>
            <pc:docMk/>
            <pc:sldMk cId="2671034661" sldId="788"/>
            <ac:spMk id="425" creationId="{5854D379-DA39-4B33-823B-D767C5EBCFD3}"/>
          </ac:spMkLst>
        </pc:spChg>
        <pc:spChg chg="mod">
          <ac:chgData name="Kerry Seitz" userId="f9a415f701e72ce8" providerId="LiveId" clId="{43F46238-BE81-4044-A69C-9A82F646C63D}" dt="2020-10-10T00:14:14.872" v="48958" actId="165"/>
          <ac:spMkLst>
            <pc:docMk/>
            <pc:sldMk cId="2671034661" sldId="788"/>
            <ac:spMk id="426" creationId="{04FD6A07-E4F8-41EA-BF96-B5A46B4479BE}"/>
          </ac:spMkLst>
        </pc:spChg>
        <pc:spChg chg="mod">
          <ac:chgData name="Kerry Seitz" userId="f9a415f701e72ce8" providerId="LiveId" clId="{43F46238-BE81-4044-A69C-9A82F646C63D}" dt="2020-10-10T00:14:14.872" v="48958" actId="165"/>
          <ac:spMkLst>
            <pc:docMk/>
            <pc:sldMk cId="2671034661" sldId="788"/>
            <ac:spMk id="427" creationId="{1361BB35-F63B-4DC6-BAB9-319B5A41F4A7}"/>
          </ac:spMkLst>
        </pc:spChg>
        <pc:spChg chg="mod">
          <ac:chgData name="Kerry Seitz" userId="f9a415f701e72ce8" providerId="LiveId" clId="{43F46238-BE81-4044-A69C-9A82F646C63D}" dt="2020-10-10T00:14:14.872" v="48958" actId="165"/>
          <ac:spMkLst>
            <pc:docMk/>
            <pc:sldMk cId="2671034661" sldId="788"/>
            <ac:spMk id="428" creationId="{956D5D75-7CAC-4708-8373-2AE50343291F}"/>
          </ac:spMkLst>
        </pc:spChg>
        <pc:spChg chg="mod">
          <ac:chgData name="Kerry Seitz" userId="f9a415f701e72ce8" providerId="LiveId" clId="{43F46238-BE81-4044-A69C-9A82F646C63D}" dt="2020-10-10T00:14:14.872" v="48958" actId="165"/>
          <ac:spMkLst>
            <pc:docMk/>
            <pc:sldMk cId="2671034661" sldId="788"/>
            <ac:spMk id="429" creationId="{83DB448B-D4BC-4A1B-9615-7BF5DBCA0054}"/>
          </ac:spMkLst>
        </pc:spChg>
        <pc:spChg chg="mod">
          <ac:chgData name="Kerry Seitz" userId="f9a415f701e72ce8" providerId="LiveId" clId="{43F46238-BE81-4044-A69C-9A82F646C63D}" dt="2020-10-10T00:14:14.872" v="48958" actId="165"/>
          <ac:spMkLst>
            <pc:docMk/>
            <pc:sldMk cId="2671034661" sldId="788"/>
            <ac:spMk id="430" creationId="{CD03A5B9-0829-4660-AFBF-F3EBA0D324F7}"/>
          </ac:spMkLst>
        </pc:spChg>
        <pc:spChg chg="mod">
          <ac:chgData name="Kerry Seitz" userId="f9a415f701e72ce8" providerId="LiveId" clId="{43F46238-BE81-4044-A69C-9A82F646C63D}" dt="2020-10-10T00:14:14.872" v="48958" actId="165"/>
          <ac:spMkLst>
            <pc:docMk/>
            <pc:sldMk cId="2671034661" sldId="788"/>
            <ac:spMk id="431" creationId="{8DD6F782-86D6-4B45-B9B5-395FE921CC64}"/>
          </ac:spMkLst>
        </pc:spChg>
        <pc:spChg chg="mod">
          <ac:chgData name="Kerry Seitz" userId="f9a415f701e72ce8" providerId="LiveId" clId="{43F46238-BE81-4044-A69C-9A82F646C63D}" dt="2020-10-10T00:14:14.872" v="48958" actId="165"/>
          <ac:spMkLst>
            <pc:docMk/>
            <pc:sldMk cId="2671034661" sldId="788"/>
            <ac:spMk id="432" creationId="{4FAA056E-DB2F-4E77-95C2-0A3EED586411}"/>
          </ac:spMkLst>
        </pc:spChg>
        <pc:spChg chg="mod">
          <ac:chgData name="Kerry Seitz" userId="f9a415f701e72ce8" providerId="LiveId" clId="{43F46238-BE81-4044-A69C-9A82F646C63D}" dt="2020-10-10T00:14:14.872" v="48958" actId="165"/>
          <ac:spMkLst>
            <pc:docMk/>
            <pc:sldMk cId="2671034661" sldId="788"/>
            <ac:spMk id="433" creationId="{8125F4DF-D56B-4249-BEF6-9CBFBFFAB656}"/>
          </ac:spMkLst>
        </pc:spChg>
        <pc:spChg chg="mod">
          <ac:chgData name="Kerry Seitz" userId="f9a415f701e72ce8" providerId="LiveId" clId="{43F46238-BE81-4044-A69C-9A82F646C63D}" dt="2020-10-10T00:14:14.872" v="48958" actId="165"/>
          <ac:spMkLst>
            <pc:docMk/>
            <pc:sldMk cId="2671034661" sldId="788"/>
            <ac:spMk id="434" creationId="{8E19AC31-B3D9-4D49-BE08-A7536F07148E}"/>
          </ac:spMkLst>
        </pc:spChg>
        <pc:spChg chg="mod">
          <ac:chgData name="Kerry Seitz" userId="f9a415f701e72ce8" providerId="LiveId" clId="{43F46238-BE81-4044-A69C-9A82F646C63D}" dt="2020-10-10T00:14:14.872" v="48958" actId="165"/>
          <ac:spMkLst>
            <pc:docMk/>
            <pc:sldMk cId="2671034661" sldId="788"/>
            <ac:spMk id="435" creationId="{CA82DBA2-D4A0-4E0F-AAA1-BEA4AA1DF6BB}"/>
          </ac:spMkLst>
        </pc:spChg>
        <pc:spChg chg="mod">
          <ac:chgData name="Kerry Seitz" userId="f9a415f701e72ce8" providerId="LiveId" clId="{43F46238-BE81-4044-A69C-9A82F646C63D}" dt="2020-10-10T00:14:14.872" v="48958" actId="165"/>
          <ac:spMkLst>
            <pc:docMk/>
            <pc:sldMk cId="2671034661" sldId="788"/>
            <ac:spMk id="436" creationId="{65E59682-F8FF-4C43-B99A-8C27B5E61783}"/>
          </ac:spMkLst>
        </pc:spChg>
        <pc:spChg chg="mod">
          <ac:chgData name="Kerry Seitz" userId="f9a415f701e72ce8" providerId="LiveId" clId="{43F46238-BE81-4044-A69C-9A82F646C63D}" dt="2020-10-10T00:14:14.872" v="48958" actId="165"/>
          <ac:spMkLst>
            <pc:docMk/>
            <pc:sldMk cId="2671034661" sldId="788"/>
            <ac:spMk id="437" creationId="{9E8FB896-5BF5-4D27-AB91-D44ACA044B03}"/>
          </ac:spMkLst>
        </pc:spChg>
        <pc:spChg chg="mod">
          <ac:chgData name="Kerry Seitz" userId="f9a415f701e72ce8" providerId="LiveId" clId="{43F46238-BE81-4044-A69C-9A82F646C63D}" dt="2020-10-10T00:14:14.872" v="48958" actId="165"/>
          <ac:spMkLst>
            <pc:docMk/>
            <pc:sldMk cId="2671034661" sldId="788"/>
            <ac:spMk id="439" creationId="{A8068F89-E1C6-4A12-A757-7F501588C9F3}"/>
          </ac:spMkLst>
        </pc:spChg>
        <pc:spChg chg="mod">
          <ac:chgData name="Kerry Seitz" userId="f9a415f701e72ce8" providerId="LiveId" clId="{43F46238-BE81-4044-A69C-9A82F646C63D}" dt="2020-10-10T00:14:14.872" v="48958" actId="165"/>
          <ac:spMkLst>
            <pc:docMk/>
            <pc:sldMk cId="2671034661" sldId="788"/>
            <ac:spMk id="440" creationId="{0F7E1B95-A1F2-469A-B392-C8F8A01066EE}"/>
          </ac:spMkLst>
        </pc:spChg>
        <pc:spChg chg="mod">
          <ac:chgData name="Kerry Seitz" userId="f9a415f701e72ce8" providerId="LiveId" clId="{43F46238-BE81-4044-A69C-9A82F646C63D}" dt="2020-10-10T00:14:14.872" v="48958" actId="165"/>
          <ac:spMkLst>
            <pc:docMk/>
            <pc:sldMk cId="2671034661" sldId="788"/>
            <ac:spMk id="441" creationId="{DB97AD00-C81D-4691-9769-7C1EC0FF69D8}"/>
          </ac:spMkLst>
        </pc:spChg>
        <pc:spChg chg="mod">
          <ac:chgData name="Kerry Seitz" userId="f9a415f701e72ce8" providerId="LiveId" clId="{43F46238-BE81-4044-A69C-9A82F646C63D}" dt="2020-10-10T00:14:14.872" v="48958" actId="165"/>
          <ac:spMkLst>
            <pc:docMk/>
            <pc:sldMk cId="2671034661" sldId="788"/>
            <ac:spMk id="442" creationId="{6EA8481C-5A48-4EA5-9C41-7CB9C027933A}"/>
          </ac:spMkLst>
        </pc:spChg>
        <pc:spChg chg="mod">
          <ac:chgData name="Kerry Seitz" userId="f9a415f701e72ce8" providerId="LiveId" clId="{43F46238-BE81-4044-A69C-9A82F646C63D}" dt="2020-10-10T00:14:14.872" v="48958" actId="165"/>
          <ac:spMkLst>
            <pc:docMk/>
            <pc:sldMk cId="2671034661" sldId="788"/>
            <ac:spMk id="443" creationId="{516A1AF5-4651-4DD1-91FE-8D61DD387923}"/>
          </ac:spMkLst>
        </pc:spChg>
        <pc:spChg chg="mod">
          <ac:chgData name="Kerry Seitz" userId="f9a415f701e72ce8" providerId="LiveId" clId="{43F46238-BE81-4044-A69C-9A82F646C63D}" dt="2020-10-10T00:14:14.872" v="48958" actId="165"/>
          <ac:spMkLst>
            <pc:docMk/>
            <pc:sldMk cId="2671034661" sldId="788"/>
            <ac:spMk id="444" creationId="{4FA7BB3B-4872-4D8E-A79F-A46E146F09F6}"/>
          </ac:spMkLst>
        </pc:spChg>
        <pc:spChg chg="mod">
          <ac:chgData name="Kerry Seitz" userId="f9a415f701e72ce8" providerId="LiveId" clId="{43F46238-BE81-4044-A69C-9A82F646C63D}" dt="2020-10-10T00:14:14.872" v="48958" actId="165"/>
          <ac:spMkLst>
            <pc:docMk/>
            <pc:sldMk cId="2671034661" sldId="788"/>
            <ac:spMk id="445" creationId="{2387C257-1D5F-4CEF-9671-3ADA4C1126AA}"/>
          </ac:spMkLst>
        </pc:spChg>
        <pc:spChg chg="mod">
          <ac:chgData name="Kerry Seitz" userId="f9a415f701e72ce8" providerId="LiveId" clId="{43F46238-BE81-4044-A69C-9A82F646C63D}" dt="2020-10-10T00:14:14.872" v="48958" actId="165"/>
          <ac:spMkLst>
            <pc:docMk/>
            <pc:sldMk cId="2671034661" sldId="788"/>
            <ac:spMk id="446" creationId="{DB5FBB39-35ED-4751-9B8E-32C90E9D51FF}"/>
          </ac:spMkLst>
        </pc:spChg>
        <pc:spChg chg="mod">
          <ac:chgData name="Kerry Seitz" userId="f9a415f701e72ce8" providerId="LiveId" clId="{43F46238-BE81-4044-A69C-9A82F646C63D}" dt="2020-10-10T00:14:14.872" v="48958" actId="165"/>
          <ac:spMkLst>
            <pc:docMk/>
            <pc:sldMk cId="2671034661" sldId="788"/>
            <ac:spMk id="447" creationId="{49F38013-8CE8-445E-81AC-0AC8E1C176A4}"/>
          </ac:spMkLst>
        </pc:spChg>
        <pc:spChg chg="mod">
          <ac:chgData name="Kerry Seitz" userId="f9a415f701e72ce8" providerId="LiveId" clId="{43F46238-BE81-4044-A69C-9A82F646C63D}" dt="2020-10-10T00:14:14.872" v="48958" actId="165"/>
          <ac:spMkLst>
            <pc:docMk/>
            <pc:sldMk cId="2671034661" sldId="788"/>
            <ac:spMk id="448" creationId="{B9487634-54A0-4D72-B8B0-167DC51C6BEC}"/>
          </ac:spMkLst>
        </pc:spChg>
        <pc:spChg chg="mod">
          <ac:chgData name="Kerry Seitz" userId="f9a415f701e72ce8" providerId="LiveId" clId="{43F46238-BE81-4044-A69C-9A82F646C63D}" dt="2020-10-10T00:14:14.872" v="48958" actId="165"/>
          <ac:spMkLst>
            <pc:docMk/>
            <pc:sldMk cId="2671034661" sldId="788"/>
            <ac:spMk id="449" creationId="{6177A2BA-13F8-485E-B141-DE538F4FDD85}"/>
          </ac:spMkLst>
        </pc:spChg>
        <pc:spChg chg="mod">
          <ac:chgData name="Kerry Seitz" userId="f9a415f701e72ce8" providerId="LiveId" clId="{43F46238-BE81-4044-A69C-9A82F646C63D}" dt="2020-10-10T00:14:14.872" v="48958" actId="165"/>
          <ac:spMkLst>
            <pc:docMk/>
            <pc:sldMk cId="2671034661" sldId="788"/>
            <ac:spMk id="450" creationId="{6E075610-1E5C-49E0-99B4-72500A0EA09E}"/>
          </ac:spMkLst>
        </pc:spChg>
        <pc:spChg chg="mod">
          <ac:chgData name="Kerry Seitz" userId="f9a415f701e72ce8" providerId="LiveId" clId="{43F46238-BE81-4044-A69C-9A82F646C63D}" dt="2020-10-10T00:14:14.872" v="48958" actId="165"/>
          <ac:spMkLst>
            <pc:docMk/>
            <pc:sldMk cId="2671034661" sldId="788"/>
            <ac:spMk id="451" creationId="{A60F90E2-BEC0-4C2A-A9DE-E838F1C9165C}"/>
          </ac:spMkLst>
        </pc:spChg>
        <pc:spChg chg="mod">
          <ac:chgData name="Kerry Seitz" userId="f9a415f701e72ce8" providerId="LiveId" clId="{43F46238-BE81-4044-A69C-9A82F646C63D}" dt="2020-10-10T00:14:14.872" v="48958" actId="165"/>
          <ac:spMkLst>
            <pc:docMk/>
            <pc:sldMk cId="2671034661" sldId="788"/>
            <ac:spMk id="452" creationId="{A27C8E70-622E-4E2A-BE38-7479B3EC0E97}"/>
          </ac:spMkLst>
        </pc:spChg>
        <pc:spChg chg="mod">
          <ac:chgData name="Kerry Seitz" userId="f9a415f701e72ce8" providerId="LiveId" clId="{43F46238-BE81-4044-A69C-9A82F646C63D}" dt="2020-10-10T00:14:14.872" v="48958" actId="165"/>
          <ac:spMkLst>
            <pc:docMk/>
            <pc:sldMk cId="2671034661" sldId="788"/>
            <ac:spMk id="453" creationId="{8EC9320A-FA5B-4C8C-90C5-363F5BCFEB16}"/>
          </ac:spMkLst>
        </pc:spChg>
        <pc:spChg chg="mod">
          <ac:chgData name="Kerry Seitz" userId="f9a415f701e72ce8" providerId="LiveId" clId="{43F46238-BE81-4044-A69C-9A82F646C63D}" dt="2020-10-10T00:14:14.872" v="48958" actId="165"/>
          <ac:spMkLst>
            <pc:docMk/>
            <pc:sldMk cId="2671034661" sldId="788"/>
            <ac:spMk id="454" creationId="{B681F6CE-05D9-4AF3-AA25-832AD899D6A5}"/>
          </ac:spMkLst>
        </pc:spChg>
        <pc:spChg chg="mod">
          <ac:chgData name="Kerry Seitz" userId="f9a415f701e72ce8" providerId="LiveId" clId="{43F46238-BE81-4044-A69C-9A82F646C63D}" dt="2020-10-10T00:14:14.872" v="48958" actId="165"/>
          <ac:spMkLst>
            <pc:docMk/>
            <pc:sldMk cId="2671034661" sldId="788"/>
            <ac:spMk id="455" creationId="{F032109D-3A97-4620-9320-78A8E4149B52}"/>
          </ac:spMkLst>
        </pc:spChg>
        <pc:spChg chg="mod">
          <ac:chgData name="Kerry Seitz" userId="f9a415f701e72ce8" providerId="LiveId" clId="{43F46238-BE81-4044-A69C-9A82F646C63D}" dt="2020-10-10T00:14:14.872" v="48958" actId="165"/>
          <ac:spMkLst>
            <pc:docMk/>
            <pc:sldMk cId="2671034661" sldId="788"/>
            <ac:spMk id="456" creationId="{FC06337A-9054-4EBE-BCD3-24E1FE5450BB}"/>
          </ac:spMkLst>
        </pc:spChg>
        <pc:spChg chg="mod">
          <ac:chgData name="Kerry Seitz" userId="f9a415f701e72ce8" providerId="LiveId" clId="{43F46238-BE81-4044-A69C-9A82F646C63D}" dt="2020-10-10T00:14:14.872" v="48958" actId="165"/>
          <ac:spMkLst>
            <pc:docMk/>
            <pc:sldMk cId="2671034661" sldId="788"/>
            <ac:spMk id="457" creationId="{DCF8E04B-ECBA-46A7-8839-4361B85DB16C}"/>
          </ac:spMkLst>
        </pc:spChg>
        <pc:spChg chg="mod">
          <ac:chgData name="Kerry Seitz" userId="f9a415f701e72ce8" providerId="LiveId" clId="{43F46238-BE81-4044-A69C-9A82F646C63D}" dt="2020-10-10T00:14:14.872" v="48958" actId="165"/>
          <ac:spMkLst>
            <pc:docMk/>
            <pc:sldMk cId="2671034661" sldId="788"/>
            <ac:spMk id="458" creationId="{89B4CAD6-602D-4FAB-97A1-C1703873BADD}"/>
          </ac:spMkLst>
        </pc:spChg>
        <pc:spChg chg="mod">
          <ac:chgData name="Kerry Seitz" userId="f9a415f701e72ce8" providerId="LiveId" clId="{43F46238-BE81-4044-A69C-9A82F646C63D}" dt="2020-10-10T00:14:14.872" v="48958" actId="165"/>
          <ac:spMkLst>
            <pc:docMk/>
            <pc:sldMk cId="2671034661" sldId="788"/>
            <ac:spMk id="459" creationId="{88B2E74E-EADA-4B91-B74D-8D3920EBE11B}"/>
          </ac:spMkLst>
        </pc:spChg>
        <pc:spChg chg="mod">
          <ac:chgData name="Kerry Seitz" userId="f9a415f701e72ce8" providerId="LiveId" clId="{43F46238-BE81-4044-A69C-9A82F646C63D}" dt="2020-10-10T00:14:14.872" v="48958" actId="165"/>
          <ac:spMkLst>
            <pc:docMk/>
            <pc:sldMk cId="2671034661" sldId="788"/>
            <ac:spMk id="460" creationId="{5545B72E-11F1-4F12-B014-5B2F416247BB}"/>
          </ac:spMkLst>
        </pc:spChg>
        <pc:spChg chg="mod">
          <ac:chgData name="Kerry Seitz" userId="f9a415f701e72ce8" providerId="LiveId" clId="{43F46238-BE81-4044-A69C-9A82F646C63D}" dt="2020-10-10T00:14:14.872" v="48958" actId="165"/>
          <ac:spMkLst>
            <pc:docMk/>
            <pc:sldMk cId="2671034661" sldId="788"/>
            <ac:spMk id="461" creationId="{DF193AAD-CB25-495C-BE33-D9FA03CAA108}"/>
          </ac:spMkLst>
        </pc:spChg>
        <pc:spChg chg="mod">
          <ac:chgData name="Kerry Seitz" userId="f9a415f701e72ce8" providerId="LiveId" clId="{43F46238-BE81-4044-A69C-9A82F646C63D}" dt="2020-10-10T00:14:14.872" v="48958" actId="165"/>
          <ac:spMkLst>
            <pc:docMk/>
            <pc:sldMk cId="2671034661" sldId="788"/>
            <ac:spMk id="462" creationId="{DAD21957-D69D-4A13-A3E1-2DD84F42FD80}"/>
          </ac:spMkLst>
        </pc:spChg>
        <pc:spChg chg="mod">
          <ac:chgData name="Kerry Seitz" userId="f9a415f701e72ce8" providerId="LiveId" clId="{43F46238-BE81-4044-A69C-9A82F646C63D}" dt="2020-10-10T00:14:14.872" v="48958" actId="165"/>
          <ac:spMkLst>
            <pc:docMk/>
            <pc:sldMk cId="2671034661" sldId="788"/>
            <ac:spMk id="463" creationId="{D559A456-CBEC-4712-8C8C-DE2D10333A7A}"/>
          </ac:spMkLst>
        </pc:spChg>
        <pc:spChg chg="mod">
          <ac:chgData name="Kerry Seitz" userId="f9a415f701e72ce8" providerId="LiveId" clId="{43F46238-BE81-4044-A69C-9A82F646C63D}" dt="2020-10-10T00:14:14.872" v="48958" actId="165"/>
          <ac:spMkLst>
            <pc:docMk/>
            <pc:sldMk cId="2671034661" sldId="788"/>
            <ac:spMk id="464" creationId="{E2A85210-4466-4FC9-B95A-A0EE8EDAC6EA}"/>
          </ac:spMkLst>
        </pc:spChg>
        <pc:spChg chg="mod">
          <ac:chgData name="Kerry Seitz" userId="f9a415f701e72ce8" providerId="LiveId" clId="{43F46238-BE81-4044-A69C-9A82F646C63D}" dt="2020-10-10T00:14:14.872" v="48958" actId="165"/>
          <ac:spMkLst>
            <pc:docMk/>
            <pc:sldMk cId="2671034661" sldId="788"/>
            <ac:spMk id="465" creationId="{471A6143-CDF2-4009-8B7C-0627C5D3AE94}"/>
          </ac:spMkLst>
        </pc:spChg>
        <pc:spChg chg="mod">
          <ac:chgData name="Kerry Seitz" userId="f9a415f701e72ce8" providerId="LiveId" clId="{43F46238-BE81-4044-A69C-9A82F646C63D}" dt="2020-10-10T00:14:14.872" v="48958" actId="165"/>
          <ac:spMkLst>
            <pc:docMk/>
            <pc:sldMk cId="2671034661" sldId="788"/>
            <ac:spMk id="466" creationId="{B12010E5-DAC3-4B32-BB61-01FF361ECD04}"/>
          </ac:spMkLst>
        </pc:spChg>
        <pc:spChg chg="mod">
          <ac:chgData name="Kerry Seitz" userId="f9a415f701e72ce8" providerId="LiveId" clId="{43F46238-BE81-4044-A69C-9A82F646C63D}" dt="2020-10-10T00:14:14.872" v="48958" actId="165"/>
          <ac:spMkLst>
            <pc:docMk/>
            <pc:sldMk cId="2671034661" sldId="788"/>
            <ac:spMk id="467" creationId="{CE94894A-7E54-48BE-A1F2-63EC27C3DA14}"/>
          </ac:spMkLst>
        </pc:spChg>
        <pc:spChg chg="mod">
          <ac:chgData name="Kerry Seitz" userId="f9a415f701e72ce8" providerId="LiveId" clId="{43F46238-BE81-4044-A69C-9A82F646C63D}" dt="2020-10-10T00:14:14.872" v="48958" actId="165"/>
          <ac:spMkLst>
            <pc:docMk/>
            <pc:sldMk cId="2671034661" sldId="788"/>
            <ac:spMk id="468" creationId="{01877E3B-3102-4CEC-ACE6-9797FBFE5459}"/>
          </ac:spMkLst>
        </pc:spChg>
        <pc:spChg chg="mod">
          <ac:chgData name="Kerry Seitz" userId="f9a415f701e72ce8" providerId="LiveId" clId="{43F46238-BE81-4044-A69C-9A82F646C63D}" dt="2020-10-10T00:14:14.872" v="48958" actId="165"/>
          <ac:spMkLst>
            <pc:docMk/>
            <pc:sldMk cId="2671034661" sldId="788"/>
            <ac:spMk id="470" creationId="{C9E47DAD-9520-44FC-B610-A3E88363A514}"/>
          </ac:spMkLst>
        </pc:spChg>
        <pc:spChg chg="mod">
          <ac:chgData name="Kerry Seitz" userId="f9a415f701e72ce8" providerId="LiveId" clId="{43F46238-BE81-4044-A69C-9A82F646C63D}" dt="2020-10-10T00:14:14.872" v="48958" actId="165"/>
          <ac:spMkLst>
            <pc:docMk/>
            <pc:sldMk cId="2671034661" sldId="788"/>
            <ac:spMk id="471" creationId="{60FDF5F0-4365-49BA-94AE-9EF74FE17DE9}"/>
          </ac:spMkLst>
        </pc:spChg>
        <pc:spChg chg="mod">
          <ac:chgData name="Kerry Seitz" userId="f9a415f701e72ce8" providerId="LiveId" clId="{43F46238-BE81-4044-A69C-9A82F646C63D}" dt="2020-10-10T00:14:14.872" v="48958" actId="165"/>
          <ac:spMkLst>
            <pc:docMk/>
            <pc:sldMk cId="2671034661" sldId="788"/>
            <ac:spMk id="472" creationId="{A7C5B593-1BBB-4DA7-BD22-E7B79802D5EE}"/>
          </ac:spMkLst>
        </pc:spChg>
        <pc:spChg chg="mod">
          <ac:chgData name="Kerry Seitz" userId="f9a415f701e72ce8" providerId="LiveId" clId="{43F46238-BE81-4044-A69C-9A82F646C63D}" dt="2020-10-10T00:14:14.872" v="48958" actId="165"/>
          <ac:spMkLst>
            <pc:docMk/>
            <pc:sldMk cId="2671034661" sldId="788"/>
            <ac:spMk id="473" creationId="{B2258A6B-838B-4108-A3C5-649C7CF197D6}"/>
          </ac:spMkLst>
        </pc:spChg>
        <pc:spChg chg="mod">
          <ac:chgData name="Kerry Seitz" userId="f9a415f701e72ce8" providerId="LiveId" clId="{43F46238-BE81-4044-A69C-9A82F646C63D}" dt="2020-10-10T00:14:14.872" v="48958" actId="165"/>
          <ac:spMkLst>
            <pc:docMk/>
            <pc:sldMk cId="2671034661" sldId="788"/>
            <ac:spMk id="474" creationId="{1DB6D058-4B6A-4189-AD70-38410C147D42}"/>
          </ac:spMkLst>
        </pc:spChg>
        <pc:spChg chg="mod">
          <ac:chgData name="Kerry Seitz" userId="f9a415f701e72ce8" providerId="LiveId" clId="{43F46238-BE81-4044-A69C-9A82F646C63D}" dt="2020-10-10T00:14:14.872" v="48958" actId="165"/>
          <ac:spMkLst>
            <pc:docMk/>
            <pc:sldMk cId="2671034661" sldId="788"/>
            <ac:spMk id="475" creationId="{6865D228-1F58-4228-ACAE-4A5AE1A1D25D}"/>
          </ac:spMkLst>
        </pc:spChg>
        <pc:spChg chg="mod">
          <ac:chgData name="Kerry Seitz" userId="f9a415f701e72ce8" providerId="LiveId" clId="{43F46238-BE81-4044-A69C-9A82F646C63D}" dt="2020-10-10T00:14:14.872" v="48958" actId="165"/>
          <ac:spMkLst>
            <pc:docMk/>
            <pc:sldMk cId="2671034661" sldId="788"/>
            <ac:spMk id="476" creationId="{DFAB7D1C-6D4C-42DD-B400-3FB6FC68998E}"/>
          </ac:spMkLst>
        </pc:spChg>
        <pc:spChg chg="mod">
          <ac:chgData name="Kerry Seitz" userId="f9a415f701e72ce8" providerId="LiveId" clId="{43F46238-BE81-4044-A69C-9A82F646C63D}" dt="2020-10-10T00:14:14.872" v="48958" actId="165"/>
          <ac:spMkLst>
            <pc:docMk/>
            <pc:sldMk cId="2671034661" sldId="788"/>
            <ac:spMk id="477" creationId="{170E2381-6F42-4E7F-9A08-D9286E5A09C5}"/>
          </ac:spMkLst>
        </pc:spChg>
        <pc:spChg chg="mod">
          <ac:chgData name="Kerry Seitz" userId="f9a415f701e72ce8" providerId="LiveId" clId="{43F46238-BE81-4044-A69C-9A82F646C63D}" dt="2020-10-10T00:14:14.872" v="48958" actId="165"/>
          <ac:spMkLst>
            <pc:docMk/>
            <pc:sldMk cId="2671034661" sldId="788"/>
            <ac:spMk id="478" creationId="{08E546D5-519C-4D46-9F57-24BC8A83C52B}"/>
          </ac:spMkLst>
        </pc:spChg>
        <pc:spChg chg="mod">
          <ac:chgData name="Kerry Seitz" userId="f9a415f701e72ce8" providerId="LiveId" clId="{43F46238-BE81-4044-A69C-9A82F646C63D}" dt="2020-10-10T00:14:14.872" v="48958" actId="165"/>
          <ac:spMkLst>
            <pc:docMk/>
            <pc:sldMk cId="2671034661" sldId="788"/>
            <ac:spMk id="479" creationId="{D7262FEF-2977-478F-A57D-7E5C1C51E405}"/>
          </ac:spMkLst>
        </pc:spChg>
        <pc:spChg chg="mod">
          <ac:chgData name="Kerry Seitz" userId="f9a415f701e72ce8" providerId="LiveId" clId="{43F46238-BE81-4044-A69C-9A82F646C63D}" dt="2020-10-10T00:14:14.872" v="48958" actId="165"/>
          <ac:spMkLst>
            <pc:docMk/>
            <pc:sldMk cId="2671034661" sldId="788"/>
            <ac:spMk id="480" creationId="{B1BF4E93-1A6E-48DA-8260-9D3385A2DC33}"/>
          </ac:spMkLst>
        </pc:spChg>
        <pc:spChg chg="mod">
          <ac:chgData name="Kerry Seitz" userId="f9a415f701e72ce8" providerId="LiveId" clId="{43F46238-BE81-4044-A69C-9A82F646C63D}" dt="2020-10-10T00:14:14.872" v="48958" actId="165"/>
          <ac:spMkLst>
            <pc:docMk/>
            <pc:sldMk cId="2671034661" sldId="788"/>
            <ac:spMk id="481" creationId="{D293D2B7-3255-45D5-93FE-42D4C7141531}"/>
          </ac:spMkLst>
        </pc:spChg>
        <pc:spChg chg="mod">
          <ac:chgData name="Kerry Seitz" userId="f9a415f701e72ce8" providerId="LiveId" clId="{43F46238-BE81-4044-A69C-9A82F646C63D}" dt="2020-10-10T00:14:14.872" v="48958" actId="165"/>
          <ac:spMkLst>
            <pc:docMk/>
            <pc:sldMk cId="2671034661" sldId="788"/>
            <ac:spMk id="482" creationId="{7C815B90-36C5-45EE-A095-791BBE4098B0}"/>
          </ac:spMkLst>
        </pc:spChg>
        <pc:spChg chg="mod">
          <ac:chgData name="Kerry Seitz" userId="f9a415f701e72ce8" providerId="LiveId" clId="{43F46238-BE81-4044-A69C-9A82F646C63D}" dt="2020-10-10T00:14:14.872" v="48958" actId="165"/>
          <ac:spMkLst>
            <pc:docMk/>
            <pc:sldMk cId="2671034661" sldId="788"/>
            <ac:spMk id="483" creationId="{0DBAC923-7696-4729-9359-38DF61FAEDC3}"/>
          </ac:spMkLst>
        </pc:spChg>
        <pc:spChg chg="mod">
          <ac:chgData name="Kerry Seitz" userId="f9a415f701e72ce8" providerId="LiveId" clId="{43F46238-BE81-4044-A69C-9A82F646C63D}" dt="2020-10-10T00:14:14.872" v="48958" actId="165"/>
          <ac:spMkLst>
            <pc:docMk/>
            <pc:sldMk cId="2671034661" sldId="788"/>
            <ac:spMk id="484" creationId="{D0085B40-BEE1-4537-B882-EEC0CF217A40}"/>
          </ac:spMkLst>
        </pc:spChg>
        <pc:spChg chg="mod">
          <ac:chgData name="Kerry Seitz" userId="f9a415f701e72ce8" providerId="LiveId" clId="{43F46238-BE81-4044-A69C-9A82F646C63D}" dt="2020-10-10T00:14:14.872" v="48958" actId="165"/>
          <ac:spMkLst>
            <pc:docMk/>
            <pc:sldMk cId="2671034661" sldId="788"/>
            <ac:spMk id="485" creationId="{60651C72-8441-4440-8589-9C783CD0E25F}"/>
          </ac:spMkLst>
        </pc:spChg>
        <pc:spChg chg="mod">
          <ac:chgData name="Kerry Seitz" userId="f9a415f701e72ce8" providerId="LiveId" clId="{43F46238-BE81-4044-A69C-9A82F646C63D}" dt="2020-10-10T00:14:14.872" v="48958" actId="165"/>
          <ac:spMkLst>
            <pc:docMk/>
            <pc:sldMk cId="2671034661" sldId="788"/>
            <ac:spMk id="486" creationId="{C4BD5AB7-A4BE-4A7F-A53B-08AB8F5E3C8F}"/>
          </ac:spMkLst>
        </pc:spChg>
        <pc:spChg chg="mod">
          <ac:chgData name="Kerry Seitz" userId="f9a415f701e72ce8" providerId="LiveId" clId="{43F46238-BE81-4044-A69C-9A82F646C63D}" dt="2020-10-10T00:14:14.872" v="48958" actId="165"/>
          <ac:spMkLst>
            <pc:docMk/>
            <pc:sldMk cId="2671034661" sldId="788"/>
            <ac:spMk id="487" creationId="{7BB0AE2F-E863-4F4F-B1E4-2F05258D7BCD}"/>
          </ac:spMkLst>
        </pc:spChg>
        <pc:spChg chg="mod">
          <ac:chgData name="Kerry Seitz" userId="f9a415f701e72ce8" providerId="LiveId" clId="{43F46238-BE81-4044-A69C-9A82F646C63D}" dt="2020-10-10T00:14:14.872" v="48958" actId="165"/>
          <ac:spMkLst>
            <pc:docMk/>
            <pc:sldMk cId="2671034661" sldId="788"/>
            <ac:spMk id="488" creationId="{BFAF02AE-75DE-42B7-A806-4C8F1A118AE7}"/>
          </ac:spMkLst>
        </pc:spChg>
        <pc:spChg chg="mod">
          <ac:chgData name="Kerry Seitz" userId="f9a415f701e72ce8" providerId="LiveId" clId="{43F46238-BE81-4044-A69C-9A82F646C63D}" dt="2020-10-10T00:14:14.872" v="48958" actId="165"/>
          <ac:spMkLst>
            <pc:docMk/>
            <pc:sldMk cId="2671034661" sldId="788"/>
            <ac:spMk id="489" creationId="{B8AF6836-916B-4318-B905-F80CABAACB05}"/>
          </ac:spMkLst>
        </pc:spChg>
        <pc:spChg chg="mod">
          <ac:chgData name="Kerry Seitz" userId="f9a415f701e72ce8" providerId="LiveId" clId="{43F46238-BE81-4044-A69C-9A82F646C63D}" dt="2020-10-10T00:14:14.872" v="48958" actId="165"/>
          <ac:spMkLst>
            <pc:docMk/>
            <pc:sldMk cId="2671034661" sldId="788"/>
            <ac:spMk id="490" creationId="{779CD1F0-5CBF-49D5-BC7E-5B0E8483200F}"/>
          </ac:spMkLst>
        </pc:spChg>
        <pc:spChg chg="mod">
          <ac:chgData name="Kerry Seitz" userId="f9a415f701e72ce8" providerId="LiveId" clId="{43F46238-BE81-4044-A69C-9A82F646C63D}" dt="2020-10-10T00:14:14.872" v="48958" actId="165"/>
          <ac:spMkLst>
            <pc:docMk/>
            <pc:sldMk cId="2671034661" sldId="788"/>
            <ac:spMk id="491" creationId="{3AD25DC0-8107-4CAF-86A2-F6B04CDF95BD}"/>
          </ac:spMkLst>
        </pc:spChg>
        <pc:spChg chg="mod">
          <ac:chgData name="Kerry Seitz" userId="f9a415f701e72ce8" providerId="LiveId" clId="{43F46238-BE81-4044-A69C-9A82F646C63D}" dt="2020-10-10T00:14:14.872" v="48958" actId="165"/>
          <ac:spMkLst>
            <pc:docMk/>
            <pc:sldMk cId="2671034661" sldId="788"/>
            <ac:spMk id="492" creationId="{E0FB8B51-B76D-467D-B693-FCEAA9C580BA}"/>
          </ac:spMkLst>
        </pc:spChg>
        <pc:spChg chg="mod">
          <ac:chgData name="Kerry Seitz" userId="f9a415f701e72ce8" providerId="LiveId" clId="{43F46238-BE81-4044-A69C-9A82F646C63D}" dt="2020-10-10T00:14:14.872" v="48958" actId="165"/>
          <ac:spMkLst>
            <pc:docMk/>
            <pc:sldMk cId="2671034661" sldId="788"/>
            <ac:spMk id="493" creationId="{FF612AB6-7E41-43C4-B069-942DB8739CD2}"/>
          </ac:spMkLst>
        </pc:spChg>
        <pc:spChg chg="mod">
          <ac:chgData name="Kerry Seitz" userId="f9a415f701e72ce8" providerId="LiveId" clId="{43F46238-BE81-4044-A69C-9A82F646C63D}" dt="2020-10-10T00:14:14.872" v="48958" actId="165"/>
          <ac:spMkLst>
            <pc:docMk/>
            <pc:sldMk cId="2671034661" sldId="788"/>
            <ac:spMk id="494" creationId="{A66FCDDE-0E2C-473E-BAAC-1159F89D94A3}"/>
          </ac:spMkLst>
        </pc:spChg>
        <pc:spChg chg="mod">
          <ac:chgData name="Kerry Seitz" userId="f9a415f701e72ce8" providerId="LiveId" clId="{43F46238-BE81-4044-A69C-9A82F646C63D}" dt="2020-10-10T00:14:14.872" v="48958" actId="165"/>
          <ac:spMkLst>
            <pc:docMk/>
            <pc:sldMk cId="2671034661" sldId="788"/>
            <ac:spMk id="495" creationId="{BD03E5E9-1BEC-4069-BEBF-BA04194CB5B4}"/>
          </ac:spMkLst>
        </pc:spChg>
        <pc:spChg chg="mod">
          <ac:chgData name="Kerry Seitz" userId="f9a415f701e72ce8" providerId="LiveId" clId="{43F46238-BE81-4044-A69C-9A82F646C63D}" dt="2020-10-10T00:14:14.872" v="48958" actId="165"/>
          <ac:spMkLst>
            <pc:docMk/>
            <pc:sldMk cId="2671034661" sldId="788"/>
            <ac:spMk id="496" creationId="{888FC581-73C5-4451-9546-C649AAF2C15F}"/>
          </ac:spMkLst>
        </pc:spChg>
        <pc:spChg chg="mod">
          <ac:chgData name="Kerry Seitz" userId="f9a415f701e72ce8" providerId="LiveId" clId="{43F46238-BE81-4044-A69C-9A82F646C63D}" dt="2020-10-10T00:14:14.872" v="48958" actId="165"/>
          <ac:spMkLst>
            <pc:docMk/>
            <pc:sldMk cId="2671034661" sldId="788"/>
            <ac:spMk id="497" creationId="{2EF648F0-53B6-4988-B8E7-9E9A9FDD5ADB}"/>
          </ac:spMkLst>
        </pc:spChg>
        <pc:spChg chg="mod">
          <ac:chgData name="Kerry Seitz" userId="f9a415f701e72ce8" providerId="LiveId" clId="{43F46238-BE81-4044-A69C-9A82F646C63D}" dt="2020-10-10T00:14:14.872" v="48958" actId="165"/>
          <ac:spMkLst>
            <pc:docMk/>
            <pc:sldMk cId="2671034661" sldId="788"/>
            <ac:spMk id="498" creationId="{BF621681-B72A-4168-84FE-31C8649A781A}"/>
          </ac:spMkLst>
        </pc:spChg>
        <pc:spChg chg="mod">
          <ac:chgData name="Kerry Seitz" userId="f9a415f701e72ce8" providerId="LiveId" clId="{43F46238-BE81-4044-A69C-9A82F646C63D}" dt="2020-10-10T00:14:14.872" v="48958" actId="165"/>
          <ac:spMkLst>
            <pc:docMk/>
            <pc:sldMk cId="2671034661" sldId="788"/>
            <ac:spMk id="499" creationId="{55694339-CCEB-4AC5-A5F7-306C6B4F24A1}"/>
          </ac:spMkLst>
        </pc:spChg>
        <pc:spChg chg="mod">
          <ac:chgData name="Kerry Seitz" userId="f9a415f701e72ce8" providerId="LiveId" clId="{43F46238-BE81-4044-A69C-9A82F646C63D}" dt="2020-10-10T00:14:14.872" v="48958" actId="165"/>
          <ac:spMkLst>
            <pc:docMk/>
            <pc:sldMk cId="2671034661" sldId="788"/>
            <ac:spMk id="500" creationId="{EDAE16BC-8880-4C4F-95C3-3328431C2BD4}"/>
          </ac:spMkLst>
        </pc:spChg>
        <pc:spChg chg="mod">
          <ac:chgData name="Kerry Seitz" userId="f9a415f701e72ce8" providerId="LiveId" clId="{43F46238-BE81-4044-A69C-9A82F646C63D}" dt="2020-10-10T00:14:14.872" v="48958" actId="165"/>
          <ac:spMkLst>
            <pc:docMk/>
            <pc:sldMk cId="2671034661" sldId="788"/>
            <ac:spMk id="501" creationId="{BDBE4C20-5C93-40F2-A3E1-744D11528338}"/>
          </ac:spMkLst>
        </pc:spChg>
        <pc:spChg chg="mod">
          <ac:chgData name="Kerry Seitz" userId="f9a415f701e72ce8" providerId="LiveId" clId="{43F46238-BE81-4044-A69C-9A82F646C63D}" dt="2020-10-10T00:14:14.872" v="48958" actId="165"/>
          <ac:spMkLst>
            <pc:docMk/>
            <pc:sldMk cId="2671034661" sldId="788"/>
            <ac:spMk id="502" creationId="{76ADD008-71C5-4B78-B1B6-AFF36EE0D3B9}"/>
          </ac:spMkLst>
        </pc:spChg>
        <pc:spChg chg="mod">
          <ac:chgData name="Kerry Seitz" userId="f9a415f701e72ce8" providerId="LiveId" clId="{43F46238-BE81-4044-A69C-9A82F646C63D}" dt="2020-10-10T00:14:14.872" v="48958" actId="165"/>
          <ac:spMkLst>
            <pc:docMk/>
            <pc:sldMk cId="2671034661" sldId="788"/>
            <ac:spMk id="503" creationId="{7D009792-47D4-47B1-A9C8-AA3C2C9BD8F8}"/>
          </ac:spMkLst>
        </pc:spChg>
        <pc:spChg chg="mod">
          <ac:chgData name="Kerry Seitz" userId="f9a415f701e72ce8" providerId="LiveId" clId="{43F46238-BE81-4044-A69C-9A82F646C63D}" dt="2020-10-10T00:14:14.872" v="48958" actId="165"/>
          <ac:spMkLst>
            <pc:docMk/>
            <pc:sldMk cId="2671034661" sldId="788"/>
            <ac:spMk id="505" creationId="{722CD7AB-E2EC-46F4-B053-B375E055BFA1}"/>
          </ac:spMkLst>
        </pc:spChg>
        <pc:spChg chg="mod">
          <ac:chgData name="Kerry Seitz" userId="f9a415f701e72ce8" providerId="LiveId" clId="{43F46238-BE81-4044-A69C-9A82F646C63D}" dt="2020-10-10T00:14:14.872" v="48958" actId="165"/>
          <ac:spMkLst>
            <pc:docMk/>
            <pc:sldMk cId="2671034661" sldId="788"/>
            <ac:spMk id="506" creationId="{950EBDA5-A823-4418-9ED8-58E4A3B48F99}"/>
          </ac:spMkLst>
        </pc:spChg>
        <pc:spChg chg="mod">
          <ac:chgData name="Kerry Seitz" userId="f9a415f701e72ce8" providerId="LiveId" clId="{43F46238-BE81-4044-A69C-9A82F646C63D}" dt="2020-10-10T00:14:14.872" v="48958" actId="165"/>
          <ac:spMkLst>
            <pc:docMk/>
            <pc:sldMk cId="2671034661" sldId="788"/>
            <ac:spMk id="507" creationId="{49351419-B4D3-4259-AABE-2E10111AB5D0}"/>
          </ac:spMkLst>
        </pc:spChg>
        <pc:spChg chg="mod">
          <ac:chgData name="Kerry Seitz" userId="f9a415f701e72ce8" providerId="LiveId" clId="{43F46238-BE81-4044-A69C-9A82F646C63D}" dt="2020-10-10T00:14:14.872" v="48958" actId="165"/>
          <ac:spMkLst>
            <pc:docMk/>
            <pc:sldMk cId="2671034661" sldId="788"/>
            <ac:spMk id="508" creationId="{B0078646-7777-4F38-8018-5A87B6E92E4A}"/>
          </ac:spMkLst>
        </pc:spChg>
        <pc:spChg chg="mod">
          <ac:chgData name="Kerry Seitz" userId="f9a415f701e72ce8" providerId="LiveId" clId="{43F46238-BE81-4044-A69C-9A82F646C63D}" dt="2020-10-10T00:14:14.872" v="48958" actId="165"/>
          <ac:spMkLst>
            <pc:docMk/>
            <pc:sldMk cId="2671034661" sldId="788"/>
            <ac:spMk id="509" creationId="{1FFB001B-CF2D-4F99-BF15-3369ADE41FCE}"/>
          </ac:spMkLst>
        </pc:spChg>
        <pc:spChg chg="mod">
          <ac:chgData name="Kerry Seitz" userId="f9a415f701e72ce8" providerId="LiveId" clId="{43F46238-BE81-4044-A69C-9A82F646C63D}" dt="2020-10-10T00:14:14.872" v="48958" actId="165"/>
          <ac:spMkLst>
            <pc:docMk/>
            <pc:sldMk cId="2671034661" sldId="788"/>
            <ac:spMk id="510" creationId="{2ABD6047-CA48-47D0-AB47-0D659101CD02}"/>
          </ac:spMkLst>
        </pc:spChg>
        <pc:spChg chg="mod">
          <ac:chgData name="Kerry Seitz" userId="f9a415f701e72ce8" providerId="LiveId" clId="{43F46238-BE81-4044-A69C-9A82F646C63D}" dt="2020-10-10T00:14:14.872" v="48958" actId="165"/>
          <ac:spMkLst>
            <pc:docMk/>
            <pc:sldMk cId="2671034661" sldId="788"/>
            <ac:spMk id="511" creationId="{1879F936-4BE7-47CF-9DE5-E7BAADBC8CE8}"/>
          </ac:spMkLst>
        </pc:spChg>
        <pc:spChg chg="mod">
          <ac:chgData name="Kerry Seitz" userId="f9a415f701e72ce8" providerId="LiveId" clId="{43F46238-BE81-4044-A69C-9A82F646C63D}" dt="2020-10-10T00:14:14.872" v="48958" actId="165"/>
          <ac:spMkLst>
            <pc:docMk/>
            <pc:sldMk cId="2671034661" sldId="788"/>
            <ac:spMk id="512" creationId="{FA3B7EA0-D8B6-4A58-91CC-AB87CE48EEC4}"/>
          </ac:spMkLst>
        </pc:spChg>
        <pc:spChg chg="mod">
          <ac:chgData name="Kerry Seitz" userId="f9a415f701e72ce8" providerId="LiveId" clId="{43F46238-BE81-4044-A69C-9A82F646C63D}" dt="2020-10-10T00:14:14.872" v="48958" actId="165"/>
          <ac:spMkLst>
            <pc:docMk/>
            <pc:sldMk cId="2671034661" sldId="788"/>
            <ac:spMk id="513" creationId="{28942CC1-3A5C-4073-935A-C15460F91B4A}"/>
          </ac:spMkLst>
        </pc:spChg>
        <pc:spChg chg="mod">
          <ac:chgData name="Kerry Seitz" userId="f9a415f701e72ce8" providerId="LiveId" clId="{43F46238-BE81-4044-A69C-9A82F646C63D}" dt="2020-10-10T00:14:14.872" v="48958" actId="165"/>
          <ac:spMkLst>
            <pc:docMk/>
            <pc:sldMk cId="2671034661" sldId="788"/>
            <ac:spMk id="514" creationId="{184B451E-9012-43FC-853F-5229D1667299}"/>
          </ac:spMkLst>
        </pc:spChg>
        <pc:spChg chg="mod">
          <ac:chgData name="Kerry Seitz" userId="f9a415f701e72ce8" providerId="LiveId" clId="{43F46238-BE81-4044-A69C-9A82F646C63D}" dt="2020-10-10T00:14:14.872" v="48958" actId="165"/>
          <ac:spMkLst>
            <pc:docMk/>
            <pc:sldMk cId="2671034661" sldId="788"/>
            <ac:spMk id="515" creationId="{8752CCB3-D81B-451F-BB7A-A622A0214F6D}"/>
          </ac:spMkLst>
        </pc:spChg>
        <pc:spChg chg="mod">
          <ac:chgData name="Kerry Seitz" userId="f9a415f701e72ce8" providerId="LiveId" clId="{43F46238-BE81-4044-A69C-9A82F646C63D}" dt="2020-10-10T00:14:14.872" v="48958" actId="165"/>
          <ac:spMkLst>
            <pc:docMk/>
            <pc:sldMk cId="2671034661" sldId="788"/>
            <ac:spMk id="516" creationId="{D103852C-4C78-4874-8C6B-BABFDE444A74}"/>
          </ac:spMkLst>
        </pc:spChg>
        <pc:spChg chg="mod">
          <ac:chgData name="Kerry Seitz" userId="f9a415f701e72ce8" providerId="LiveId" clId="{43F46238-BE81-4044-A69C-9A82F646C63D}" dt="2020-10-10T00:14:14.872" v="48958" actId="165"/>
          <ac:spMkLst>
            <pc:docMk/>
            <pc:sldMk cId="2671034661" sldId="788"/>
            <ac:spMk id="517" creationId="{88B86955-5BBD-49D7-A58B-64BA2C939031}"/>
          </ac:spMkLst>
        </pc:spChg>
        <pc:spChg chg="mod">
          <ac:chgData name="Kerry Seitz" userId="f9a415f701e72ce8" providerId="LiveId" clId="{43F46238-BE81-4044-A69C-9A82F646C63D}" dt="2020-10-10T00:14:14.872" v="48958" actId="165"/>
          <ac:spMkLst>
            <pc:docMk/>
            <pc:sldMk cId="2671034661" sldId="788"/>
            <ac:spMk id="518" creationId="{5A320FC2-9929-48C8-A33B-FD9ADFEBA0A7}"/>
          </ac:spMkLst>
        </pc:spChg>
        <pc:spChg chg="mod">
          <ac:chgData name="Kerry Seitz" userId="f9a415f701e72ce8" providerId="LiveId" clId="{43F46238-BE81-4044-A69C-9A82F646C63D}" dt="2020-10-10T00:14:14.872" v="48958" actId="165"/>
          <ac:spMkLst>
            <pc:docMk/>
            <pc:sldMk cId="2671034661" sldId="788"/>
            <ac:spMk id="519" creationId="{271029F9-B1DF-4364-A19C-BF4105A803A0}"/>
          </ac:spMkLst>
        </pc:spChg>
        <pc:spChg chg="mod">
          <ac:chgData name="Kerry Seitz" userId="f9a415f701e72ce8" providerId="LiveId" clId="{43F46238-BE81-4044-A69C-9A82F646C63D}" dt="2020-10-10T00:14:14.872" v="48958" actId="165"/>
          <ac:spMkLst>
            <pc:docMk/>
            <pc:sldMk cId="2671034661" sldId="788"/>
            <ac:spMk id="520" creationId="{9AC32043-D638-4A6E-A15D-97872BFAFB37}"/>
          </ac:spMkLst>
        </pc:spChg>
        <pc:spChg chg="mod">
          <ac:chgData name="Kerry Seitz" userId="f9a415f701e72ce8" providerId="LiveId" clId="{43F46238-BE81-4044-A69C-9A82F646C63D}" dt="2020-10-10T00:14:14.872" v="48958" actId="165"/>
          <ac:spMkLst>
            <pc:docMk/>
            <pc:sldMk cId="2671034661" sldId="788"/>
            <ac:spMk id="521" creationId="{DD354B28-7367-458D-A8E5-00620ECB3900}"/>
          </ac:spMkLst>
        </pc:spChg>
        <pc:spChg chg="mod">
          <ac:chgData name="Kerry Seitz" userId="f9a415f701e72ce8" providerId="LiveId" clId="{43F46238-BE81-4044-A69C-9A82F646C63D}" dt="2020-10-10T00:14:14.872" v="48958" actId="165"/>
          <ac:spMkLst>
            <pc:docMk/>
            <pc:sldMk cId="2671034661" sldId="788"/>
            <ac:spMk id="522" creationId="{B510A6B0-BB99-4C8E-A04B-D03ACF9E27B3}"/>
          </ac:spMkLst>
        </pc:spChg>
        <pc:spChg chg="mod">
          <ac:chgData name="Kerry Seitz" userId="f9a415f701e72ce8" providerId="LiveId" clId="{43F46238-BE81-4044-A69C-9A82F646C63D}" dt="2020-10-10T00:14:14.872" v="48958" actId="165"/>
          <ac:spMkLst>
            <pc:docMk/>
            <pc:sldMk cId="2671034661" sldId="788"/>
            <ac:spMk id="523" creationId="{60F808D0-6764-4682-98FD-35FED2D8F826}"/>
          </ac:spMkLst>
        </pc:spChg>
        <pc:spChg chg="mod">
          <ac:chgData name="Kerry Seitz" userId="f9a415f701e72ce8" providerId="LiveId" clId="{43F46238-BE81-4044-A69C-9A82F646C63D}" dt="2020-10-10T00:14:14.872" v="48958" actId="165"/>
          <ac:spMkLst>
            <pc:docMk/>
            <pc:sldMk cId="2671034661" sldId="788"/>
            <ac:spMk id="524" creationId="{DD296575-2E22-41CF-A6EA-BEB25AB80DC7}"/>
          </ac:spMkLst>
        </pc:spChg>
        <pc:spChg chg="mod">
          <ac:chgData name="Kerry Seitz" userId="f9a415f701e72ce8" providerId="LiveId" clId="{43F46238-BE81-4044-A69C-9A82F646C63D}" dt="2020-10-10T00:14:14.872" v="48958" actId="165"/>
          <ac:spMkLst>
            <pc:docMk/>
            <pc:sldMk cId="2671034661" sldId="788"/>
            <ac:spMk id="525" creationId="{5DE467BF-7D0E-4A8F-8283-14E7CEFB3C26}"/>
          </ac:spMkLst>
        </pc:spChg>
        <pc:spChg chg="mod">
          <ac:chgData name="Kerry Seitz" userId="f9a415f701e72ce8" providerId="LiveId" clId="{43F46238-BE81-4044-A69C-9A82F646C63D}" dt="2020-10-10T00:14:14.872" v="48958" actId="165"/>
          <ac:spMkLst>
            <pc:docMk/>
            <pc:sldMk cId="2671034661" sldId="788"/>
            <ac:spMk id="526" creationId="{ADBA0F1C-A9A9-4A06-AE77-EFF136CACA91}"/>
          </ac:spMkLst>
        </pc:spChg>
        <pc:spChg chg="mod">
          <ac:chgData name="Kerry Seitz" userId="f9a415f701e72ce8" providerId="LiveId" clId="{43F46238-BE81-4044-A69C-9A82F646C63D}" dt="2020-10-10T00:14:14.872" v="48958" actId="165"/>
          <ac:spMkLst>
            <pc:docMk/>
            <pc:sldMk cId="2671034661" sldId="788"/>
            <ac:spMk id="527" creationId="{D26298A9-5B19-48E1-8176-12E63841E91A}"/>
          </ac:spMkLst>
        </pc:spChg>
        <pc:spChg chg="mod">
          <ac:chgData name="Kerry Seitz" userId="f9a415f701e72ce8" providerId="LiveId" clId="{43F46238-BE81-4044-A69C-9A82F646C63D}" dt="2020-10-10T00:14:14.872" v="48958" actId="165"/>
          <ac:spMkLst>
            <pc:docMk/>
            <pc:sldMk cId="2671034661" sldId="788"/>
            <ac:spMk id="528" creationId="{649EC463-E3C8-4136-A4A6-8A9A2C3E452E}"/>
          </ac:spMkLst>
        </pc:spChg>
        <pc:spChg chg="mod">
          <ac:chgData name="Kerry Seitz" userId="f9a415f701e72ce8" providerId="LiveId" clId="{43F46238-BE81-4044-A69C-9A82F646C63D}" dt="2020-10-10T00:14:14.872" v="48958" actId="165"/>
          <ac:spMkLst>
            <pc:docMk/>
            <pc:sldMk cId="2671034661" sldId="788"/>
            <ac:spMk id="529" creationId="{92B7696C-BF96-4A26-B53D-4F7B04C9C96F}"/>
          </ac:spMkLst>
        </pc:spChg>
        <pc:spChg chg="mod">
          <ac:chgData name="Kerry Seitz" userId="f9a415f701e72ce8" providerId="LiveId" clId="{43F46238-BE81-4044-A69C-9A82F646C63D}" dt="2020-10-10T00:14:14.872" v="48958" actId="165"/>
          <ac:spMkLst>
            <pc:docMk/>
            <pc:sldMk cId="2671034661" sldId="788"/>
            <ac:spMk id="530" creationId="{4DB1EDED-BD46-40AB-B40C-B00B67E77014}"/>
          </ac:spMkLst>
        </pc:spChg>
        <pc:spChg chg="mod">
          <ac:chgData name="Kerry Seitz" userId="f9a415f701e72ce8" providerId="LiveId" clId="{43F46238-BE81-4044-A69C-9A82F646C63D}" dt="2020-10-10T00:14:14.872" v="48958" actId="165"/>
          <ac:spMkLst>
            <pc:docMk/>
            <pc:sldMk cId="2671034661" sldId="788"/>
            <ac:spMk id="531" creationId="{F8E25BAB-13CC-412C-A6B6-8CF949ABDE35}"/>
          </ac:spMkLst>
        </pc:spChg>
        <pc:spChg chg="mod">
          <ac:chgData name="Kerry Seitz" userId="f9a415f701e72ce8" providerId="LiveId" clId="{43F46238-BE81-4044-A69C-9A82F646C63D}" dt="2020-10-10T00:14:14.872" v="48958" actId="165"/>
          <ac:spMkLst>
            <pc:docMk/>
            <pc:sldMk cId="2671034661" sldId="788"/>
            <ac:spMk id="532" creationId="{B5F9E2C7-F381-4B66-9E5C-CE9A2B09E75A}"/>
          </ac:spMkLst>
        </pc:spChg>
        <pc:spChg chg="mod">
          <ac:chgData name="Kerry Seitz" userId="f9a415f701e72ce8" providerId="LiveId" clId="{43F46238-BE81-4044-A69C-9A82F646C63D}" dt="2020-10-10T00:14:14.872" v="48958" actId="165"/>
          <ac:spMkLst>
            <pc:docMk/>
            <pc:sldMk cId="2671034661" sldId="788"/>
            <ac:spMk id="533" creationId="{EE97E9C6-CD95-4DAD-A561-6CF02D1B9278}"/>
          </ac:spMkLst>
        </pc:spChg>
        <pc:spChg chg="mod">
          <ac:chgData name="Kerry Seitz" userId="f9a415f701e72ce8" providerId="LiveId" clId="{43F46238-BE81-4044-A69C-9A82F646C63D}" dt="2020-10-10T00:14:14.872" v="48958" actId="165"/>
          <ac:spMkLst>
            <pc:docMk/>
            <pc:sldMk cId="2671034661" sldId="788"/>
            <ac:spMk id="534" creationId="{34834836-DD3C-45F9-B625-B89DCD862342}"/>
          </ac:spMkLst>
        </pc:spChg>
        <pc:spChg chg="mod">
          <ac:chgData name="Kerry Seitz" userId="f9a415f701e72ce8" providerId="LiveId" clId="{43F46238-BE81-4044-A69C-9A82F646C63D}" dt="2020-10-10T00:14:14.872" v="48958" actId="165"/>
          <ac:spMkLst>
            <pc:docMk/>
            <pc:sldMk cId="2671034661" sldId="788"/>
            <ac:spMk id="536" creationId="{06A30193-065D-4233-972E-54253C10E4A2}"/>
          </ac:spMkLst>
        </pc:spChg>
        <pc:spChg chg="mod">
          <ac:chgData name="Kerry Seitz" userId="f9a415f701e72ce8" providerId="LiveId" clId="{43F46238-BE81-4044-A69C-9A82F646C63D}" dt="2020-10-10T00:14:14.872" v="48958" actId="165"/>
          <ac:spMkLst>
            <pc:docMk/>
            <pc:sldMk cId="2671034661" sldId="788"/>
            <ac:spMk id="537" creationId="{A4251500-54C2-47BA-A6DF-F31B5673CFA2}"/>
          </ac:spMkLst>
        </pc:spChg>
        <pc:spChg chg="mod">
          <ac:chgData name="Kerry Seitz" userId="f9a415f701e72ce8" providerId="LiveId" clId="{43F46238-BE81-4044-A69C-9A82F646C63D}" dt="2020-10-10T00:14:14.872" v="48958" actId="165"/>
          <ac:spMkLst>
            <pc:docMk/>
            <pc:sldMk cId="2671034661" sldId="788"/>
            <ac:spMk id="538" creationId="{76A62DE0-A9B9-4709-9F54-16AD2848D3F0}"/>
          </ac:spMkLst>
        </pc:spChg>
        <pc:spChg chg="mod">
          <ac:chgData name="Kerry Seitz" userId="f9a415f701e72ce8" providerId="LiveId" clId="{43F46238-BE81-4044-A69C-9A82F646C63D}" dt="2020-10-10T00:14:14.872" v="48958" actId="165"/>
          <ac:spMkLst>
            <pc:docMk/>
            <pc:sldMk cId="2671034661" sldId="788"/>
            <ac:spMk id="539" creationId="{6D96C4F4-E8EA-47D5-9F75-F29E8CF0E9F8}"/>
          </ac:spMkLst>
        </pc:spChg>
        <pc:spChg chg="mod">
          <ac:chgData name="Kerry Seitz" userId="f9a415f701e72ce8" providerId="LiveId" clId="{43F46238-BE81-4044-A69C-9A82F646C63D}" dt="2020-10-10T00:14:14.872" v="48958" actId="165"/>
          <ac:spMkLst>
            <pc:docMk/>
            <pc:sldMk cId="2671034661" sldId="788"/>
            <ac:spMk id="540" creationId="{B9AC4097-08F6-463A-98B9-DB63A613D874}"/>
          </ac:spMkLst>
        </pc:spChg>
        <pc:spChg chg="mod">
          <ac:chgData name="Kerry Seitz" userId="f9a415f701e72ce8" providerId="LiveId" clId="{43F46238-BE81-4044-A69C-9A82F646C63D}" dt="2020-10-10T00:14:14.872" v="48958" actId="165"/>
          <ac:spMkLst>
            <pc:docMk/>
            <pc:sldMk cId="2671034661" sldId="788"/>
            <ac:spMk id="541" creationId="{DC705CF1-342A-4086-88E5-230168DC0AF7}"/>
          </ac:spMkLst>
        </pc:spChg>
        <pc:spChg chg="mod">
          <ac:chgData name="Kerry Seitz" userId="f9a415f701e72ce8" providerId="LiveId" clId="{43F46238-BE81-4044-A69C-9A82F646C63D}" dt="2020-10-10T00:14:14.872" v="48958" actId="165"/>
          <ac:spMkLst>
            <pc:docMk/>
            <pc:sldMk cId="2671034661" sldId="788"/>
            <ac:spMk id="542" creationId="{C9E37F3A-D629-4C33-921A-68BFDDA96853}"/>
          </ac:spMkLst>
        </pc:spChg>
        <pc:spChg chg="mod">
          <ac:chgData name="Kerry Seitz" userId="f9a415f701e72ce8" providerId="LiveId" clId="{43F46238-BE81-4044-A69C-9A82F646C63D}" dt="2020-10-10T00:14:14.872" v="48958" actId="165"/>
          <ac:spMkLst>
            <pc:docMk/>
            <pc:sldMk cId="2671034661" sldId="788"/>
            <ac:spMk id="543" creationId="{030D915E-D0C0-4A79-9660-59F2E4A0D893}"/>
          </ac:spMkLst>
        </pc:spChg>
        <pc:spChg chg="mod">
          <ac:chgData name="Kerry Seitz" userId="f9a415f701e72ce8" providerId="LiveId" clId="{43F46238-BE81-4044-A69C-9A82F646C63D}" dt="2020-10-10T00:14:14.872" v="48958" actId="165"/>
          <ac:spMkLst>
            <pc:docMk/>
            <pc:sldMk cId="2671034661" sldId="788"/>
            <ac:spMk id="544" creationId="{667956DC-8382-4080-8D51-6D55157EE64A}"/>
          </ac:spMkLst>
        </pc:spChg>
        <pc:spChg chg="mod">
          <ac:chgData name="Kerry Seitz" userId="f9a415f701e72ce8" providerId="LiveId" clId="{43F46238-BE81-4044-A69C-9A82F646C63D}" dt="2020-10-10T00:14:14.872" v="48958" actId="165"/>
          <ac:spMkLst>
            <pc:docMk/>
            <pc:sldMk cId="2671034661" sldId="788"/>
            <ac:spMk id="545" creationId="{7FC75FAA-CB12-4A76-B044-04E95B008E4C}"/>
          </ac:spMkLst>
        </pc:spChg>
        <pc:spChg chg="mod">
          <ac:chgData name="Kerry Seitz" userId="f9a415f701e72ce8" providerId="LiveId" clId="{43F46238-BE81-4044-A69C-9A82F646C63D}" dt="2020-10-10T00:14:14.872" v="48958" actId="165"/>
          <ac:spMkLst>
            <pc:docMk/>
            <pc:sldMk cId="2671034661" sldId="788"/>
            <ac:spMk id="546" creationId="{817C2F03-19B8-42DB-A3F2-12BEC3355C3C}"/>
          </ac:spMkLst>
        </pc:spChg>
        <pc:spChg chg="mod">
          <ac:chgData name="Kerry Seitz" userId="f9a415f701e72ce8" providerId="LiveId" clId="{43F46238-BE81-4044-A69C-9A82F646C63D}" dt="2020-10-10T00:14:14.872" v="48958" actId="165"/>
          <ac:spMkLst>
            <pc:docMk/>
            <pc:sldMk cId="2671034661" sldId="788"/>
            <ac:spMk id="547" creationId="{7449037A-BFD9-49E3-B042-09C4405EA570}"/>
          </ac:spMkLst>
        </pc:spChg>
        <pc:spChg chg="mod">
          <ac:chgData name="Kerry Seitz" userId="f9a415f701e72ce8" providerId="LiveId" clId="{43F46238-BE81-4044-A69C-9A82F646C63D}" dt="2020-10-10T00:14:14.872" v="48958" actId="165"/>
          <ac:spMkLst>
            <pc:docMk/>
            <pc:sldMk cId="2671034661" sldId="788"/>
            <ac:spMk id="548" creationId="{62A15775-563C-4F49-AAE5-2B03C97345EB}"/>
          </ac:spMkLst>
        </pc:spChg>
        <pc:spChg chg="mod">
          <ac:chgData name="Kerry Seitz" userId="f9a415f701e72ce8" providerId="LiveId" clId="{43F46238-BE81-4044-A69C-9A82F646C63D}" dt="2020-10-10T00:14:14.872" v="48958" actId="165"/>
          <ac:spMkLst>
            <pc:docMk/>
            <pc:sldMk cId="2671034661" sldId="788"/>
            <ac:spMk id="549" creationId="{C366D8E3-2D9B-4083-9819-6FCE7D2F5E5C}"/>
          </ac:spMkLst>
        </pc:spChg>
        <pc:spChg chg="mod">
          <ac:chgData name="Kerry Seitz" userId="f9a415f701e72ce8" providerId="LiveId" clId="{43F46238-BE81-4044-A69C-9A82F646C63D}" dt="2020-10-10T00:14:14.872" v="48958" actId="165"/>
          <ac:spMkLst>
            <pc:docMk/>
            <pc:sldMk cId="2671034661" sldId="788"/>
            <ac:spMk id="550" creationId="{BC58C1B1-2D12-467C-A0BF-CF4716858BE9}"/>
          </ac:spMkLst>
        </pc:spChg>
        <pc:spChg chg="mod">
          <ac:chgData name="Kerry Seitz" userId="f9a415f701e72ce8" providerId="LiveId" clId="{43F46238-BE81-4044-A69C-9A82F646C63D}" dt="2020-10-10T00:14:14.872" v="48958" actId="165"/>
          <ac:spMkLst>
            <pc:docMk/>
            <pc:sldMk cId="2671034661" sldId="788"/>
            <ac:spMk id="551" creationId="{0EF0A30F-5BA9-4EEF-89DE-20D780E62907}"/>
          </ac:spMkLst>
        </pc:spChg>
        <pc:spChg chg="mod">
          <ac:chgData name="Kerry Seitz" userId="f9a415f701e72ce8" providerId="LiveId" clId="{43F46238-BE81-4044-A69C-9A82F646C63D}" dt="2020-10-10T00:14:14.872" v="48958" actId="165"/>
          <ac:spMkLst>
            <pc:docMk/>
            <pc:sldMk cId="2671034661" sldId="788"/>
            <ac:spMk id="552" creationId="{45B67B8C-4318-4A30-98EA-E1DBDFE98D8B}"/>
          </ac:spMkLst>
        </pc:spChg>
        <pc:spChg chg="mod">
          <ac:chgData name="Kerry Seitz" userId="f9a415f701e72ce8" providerId="LiveId" clId="{43F46238-BE81-4044-A69C-9A82F646C63D}" dt="2020-10-10T00:14:14.872" v="48958" actId="165"/>
          <ac:spMkLst>
            <pc:docMk/>
            <pc:sldMk cId="2671034661" sldId="788"/>
            <ac:spMk id="553" creationId="{650550CC-D340-4CF8-A7E2-7F953863D88A}"/>
          </ac:spMkLst>
        </pc:spChg>
        <pc:spChg chg="mod">
          <ac:chgData name="Kerry Seitz" userId="f9a415f701e72ce8" providerId="LiveId" clId="{43F46238-BE81-4044-A69C-9A82F646C63D}" dt="2020-10-10T00:14:14.872" v="48958" actId="165"/>
          <ac:spMkLst>
            <pc:docMk/>
            <pc:sldMk cId="2671034661" sldId="788"/>
            <ac:spMk id="554" creationId="{4A0CCC9F-D55D-4BF9-892E-809ABDF278FD}"/>
          </ac:spMkLst>
        </pc:spChg>
        <pc:spChg chg="mod">
          <ac:chgData name="Kerry Seitz" userId="f9a415f701e72ce8" providerId="LiveId" clId="{43F46238-BE81-4044-A69C-9A82F646C63D}" dt="2020-10-10T00:14:14.872" v="48958" actId="165"/>
          <ac:spMkLst>
            <pc:docMk/>
            <pc:sldMk cId="2671034661" sldId="788"/>
            <ac:spMk id="555" creationId="{1A99C545-FA02-402F-B64F-A324EDE2240D}"/>
          </ac:spMkLst>
        </pc:spChg>
        <pc:spChg chg="mod">
          <ac:chgData name="Kerry Seitz" userId="f9a415f701e72ce8" providerId="LiveId" clId="{43F46238-BE81-4044-A69C-9A82F646C63D}" dt="2020-10-10T00:14:14.872" v="48958" actId="165"/>
          <ac:spMkLst>
            <pc:docMk/>
            <pc:sldMk cId="2671034661" sldId="788"/>
            <ac:spMk id="556" creationId="{0EFE4E7A-409F-4AF4-A16F-56DF9D85C84D}"/>
          </ac:spMkLst>
        </pc:spChg>
        <pc:spChg chg="mod">
          <ac:chgData name="Kerry Seitz" userId="f9a415f701e72ce8" providerId="LiveId" clId="{43F46238-BE81-4044-A69C-9A82F646C63D}" dt="2020-10-10T00:14:14.872" v="48958" actId="165"/>
          <ac:spMkLst>
            <pc:docMk/>
            <pc:sldMk cId="2671034661" sldId="788"/>
            <ac:spMk id="557" creationId="{773732FA-75F7-435A-9AB2-E1DE9975BB6D}"/>
          </ac:spMkLst>
        </pc:spChg>
        <pc:spChg chg="mod">
          <ac:chgData name="Kerry Seitz" userId="f9a415f701e72ce8" providerId="LiveId" clId="{43F46238-BE81-4044-A69C-9A82F646C63D}" dt="2020-10-10T00:14:14.872" v="48958" actId="165"/>
          <ac:spMkLst>
            <pc:docMk/>
            <pc:sldMk cId="2671034661" sldId="788"/>
            <ac:spMk id="558" creationId="{97B13C6C-85D3-4D54-AEAE-C633CF094E78}"/>
          </ac:spMkLst>
        </pc:spChg>
        <pc:spChg chg="mod">
          <ac:chgData name="Kerry Seitz" userId="f9a415f701e72ce8" providerId="LiveId" clId="{43F46238-BE81-4044-A69C-9A82F646C63D}" dt="2020-10-10T00:14:14.872" v="48958" actId="165"/>
          <ac:spMkLst>
            <pc:docMk/>
            <pc:sldMk cId="2671034661" sldId="788"/>
            <ac:spMk id="559" creationId="{BB40E204-E58A-4682-A6CD-3E644A8128F4}"/>
          </ac:spMkLst>
        </pc:spChg>
        <pc:spChg chg="mod">
          <ac:chgData name="Kerry Seitz" userId="f9a415f701e72ce8" providerId="LiveId" clId="{43F46238-BE81-4044-A69C-9A82F646C63D}" dt="2020-10-10T00:14:14.872" v="48958" actId="165"/>
          <ac:spMkLst>
            <pc:docMk/>
            <pc:sldMk cId="2671034661" sldId="788"/>
            <ac:spMk id="560" creationId="{F16C6372-EEFD-4E0B-BDA4-C18DE393F70D}"/>
          </ac:spMkLst>
        </pc:spChg>
        <pc:spChg chg="mod">
          <ac:chgData name="Kerry Seitz" userId="f9a415f701e72ce8" providerId="LiveId" clId="{43F46238-BE81-4044-A69C-9A82F646C63D}" dt="2020-10-10T00:14:14.872" v="48958" actId="165"/>
          <ac:spMkLst>
            <pc:docMk/>
            <pc:sldMk cId="2671034661" sldId="788"/>
            <ac:spMk id="561" creationId="{E0F241D2-62BA-49AD-92DC-615B1DB69DFC}"/>
          </ac:spMkLst>
        </pc:spChg>
        <pc:spChg chg="mod">
          <ac:chgData name="Kerry Seitz" userId="f9a415f701e72ce8" providerId="LiveId" clId="{43F46238-BE81-4044-A69C-9A82F646C63D}" dt="2020-10-10T00:14:14.872" v="48958" actId="165"/>
          <ac:spMkLst>
            <pc:docMk/>
            <pc:sldMk cId="2671034661" sldId="788"/>
            <ac:spMk id="562" creationId="{DB945D33-4874-44E9-9875-EFF44A9A4CBB}"/>
          </ac:spMkLst>
        </pc:spChg>
        <pc:spChg chg="mod">
          <ac:chgData name="Kerry Seitz" userId="f9a415f701e72ce8" providerId="LiveId" clId="{43F46238-BE81-4044-A69C-9A82F646C63D}" dt="2020-10-10T00:14:14.872" v="48958" actId="165"/>
          <ac:spMkLst>
            <pc:docMk/>
            <pc:sldMk cId="2671034661" sldId="788"/>
            <ac:spMk id="563" creationId="{D2A1E538-E3F2-4ADD-9B74-434B5E994098}"/>
          </ac:spMkLst>
        </pc:spChg>
        <pc:spChg chg="mod">
          <ac:chgData name="Kerry Seitz" userId="f9a415f701e72ce8" providerId="LiveId" clId="{43F46238-BE81-4044-A69C-9A82F646C63D}" dt="2020-10-10T00:14:14.872" v="48958" actId="165"/>
          <ac:spMkLst>
            <pc:docMk/>
            <pc:sldMk cId="2671034661" sldId="788"/>
            <ac:spMk id="564" creationId="{3636D637-FC79-4DF6-9503-AAE7FBF6C172}"/>
          </ac:spMkLst>
        </pc:spChg>
        <pc:spChg chg="mod">
          <ac:chgData name="Kerry Seitz" userId="f9a415f701e72ce8" providerId="LiveId" clId="{43F46238-BE81-4044-A69C-9A82F646C63D}" dt="2020-10-10T00:14:14.872" v="48958" actId="165"/>
          <ac:spMkLst>
            <pc:docMk/>
            <pc:sldMk cId="2671034661" sldId="788"/>
            <ac:spMk id="565" creationId="{26724B94-28E9-4170-8576-A12672BF0E82}"/>
          </ac:spMkLst>
        </pc:spChg>
        <pc:spChg chg="mod">
          <ac:chgData name="Kerry Seitz" userId="f9a415f701e72ce8" providerId="LiveId" clId="{43F46238-BE81-4044-A69C-9A82F646C63D}" dt="2020-10-10T00:14:14.872" v="48958" actId="165"/>
          <ac:spMkLst>
            <pc:docMk/>
            <pc:sldMk cId="2671034661" sldId="788"/>
            <ac:spMk id="566" creationId="{B7CCF572-3F5C-4AA1-B949-14C99898DB1E}"/>
          </ac:spMkLst>
        </pc:spChg>
        <pc:spChg chg="mod">
          <ac:chgData name="Kerry Seitz" userId="f9a415f701e72ce8" providerId="LiveId" clId="{43F46238-BE81-4044-A69C-9A82F646C63D}" dt="2020-10-10T00:14:14.872" v="48958" actId="165"/>
          <ac:spMkLst>
            <pc:docMk/>
            <pc:sldMk cId="2671034661" sldId="788"/>
            <ac:spMk id="567" creationId="{DA0509EB-E113-465E-80AB-BE4CAA1E055A}"/>
          </ac:spMkLst>
        </pc:spChg>
        <pc:spChg chg="mod">
          <ac:chgData name="Kerry Seitz" userId="f9a415f701e72ce8" providerId="LiveId" clId="{43F46238-BE81-4044-A69C-9A82F646C63D}" dt="2020-10-10T00:14:14.872" v="48958" actId="165"/>
          <ac:spMkLst>
            <pc:docMk/>
            <pc:sldMk cId="2671034661" sldId="788"/>
            <ac:spMk id="568" creationId="{D345D948-8215-4B2B-8ED0-F78CAA7CC4C3}"/>
          </ac:spMkLst>
        </pc:spChg>
        <pc:spChg chg="mod">
          <ac:chgData name="Kerry Seitz" userId="f9a415f701e72ce8" providerId="LiveId" clId="{43F46238-BE81-4044-A69C-9A82F646C63D}" dt="2020-10-10T00:14:14.872" v="48958" actId="165"/>
          <ac:spMkLst>
            <pc:docMk/>
            <pc:sldMk cId="2671034661" sldId="788"/>
            <ac:spMk id="569" creationId="{46573E58-22A0-4DD7-86F8-C5D4819AB4A7}"/>
          </ac:spMkLst>
        </pc:spChg>
        <pc:spChg chg="mod">
          <ac:chgData name="Kerry Seitz" userId="f9a415f701e72ce8" providerId="LiveId" clId="{43F46238-BE81-4044-A69C-9A82F646C63D}" dt="2020-10-10T00:14:14.872" v="48958" actId="165"/>
          <ac:spMkLst>
            <pc:docMk/>
            <pc:sldMk cId="2671034661" sldId="788"/>
            <ac:spMk id="571" creationId="{C6C87346-54B0-4EAF-B6E9-77D8245D5C9E}"/>
          </ac:spMkLst>
        </pc:spChg>
        <pc:spChg chg="mod">
          <ac:chgData name="Kerry Seitz" userId="f9a415f701e72ce8" providerId="LiveId" clId="{43F46238-BE81-4044-A69C-9A82F646C63D}" dt="2020-10-10T00:14:14.872" v="48958" actId="165"/>
          <ac:spMkLst>
            <pc:docMk/>
            <pc:sldMk cId="2671034661" sldId="788"/>
            <ac:spMk id="572" creationId="{4DFDE46E-5D41-443E-90F2-6BAD05976B2C}"/>
          </ac:spMkLst>
        </pc:spChg>
        <pc:spChg chg="mod">
          <ac:chgData name="Kerry Seitz" userId="f9a415f701e72ce8" providerId="LiveId" clId="{43F46238-BE81-4044-A69C-9A82F646C63D}" dt="2020-10-10T00:14:14.872" v="48958" actId="165"/>
          <ac:spMkLst>
            <pc:docMk/>
            <pc:sldMk cId="2671034661" sldId="788"/>
            <ac:spMk id="573" creationId="{CE461C57-50B2-4F05-9DD4-91B21D971F07}"/>
          </ac:spMkLst>
        </pc:spChg>
        <pc:spChg chg="mod">
          <ac:chgData name="Kerry Seitz" userId="f9a415f701e72ce8" providerId="LiveId" clId="{43F46238-BE81-4044-A69C-9A82F646C63D}" dt="2020-10-10T00:14:14.872" v="48958" actId="165"/>
          <ac:spMkLst>
            <pc:docMk/>
            <pc:sldMk cId="2671034661" sldId="788"/>
            <ac:spMk id="574" creationId="{9B19B310-F8E5-42EB-995C-DB20D1C4F587}"/>
          </ac:spMkLst>
        </pc:spChg>
        <pc:spChg chg="mod">
          <ac:chgData name="Kerry Seitz" userId="f9a415f701e72ce8" providerId="LiveId" clId="{43F46238-BE81-4044-A69C-9A82F646C63D}" dt="2020-10-10T00:14:14.872" v="48958" actId="165"/>
          <ac:spMkLst>
            <pc:docMk/>
            <pc:sldMk cId="2671034661" sldId="788"/>
            <ac:spMk id="575" creationId="{002FE622-DE7E-4CB3-BD1E-6463A3F3900F}"/>
          </ac:spMkLst>
        </pc:spChg>
        <pc:spChg chg="mod">
          <ac:chgData name="Kerry Seitz" userId="f9a415f701e72ce8" providerId="LiveId" clId="{43F46238-BE81-4044-A69C-9A82F646C63D}" dt="2020-10-10T00:14:14.872" v="48958" actId="165"/>
          <ac:spMkLst>
            <pc:docMk/>
            <pc:sldMk cId="2671034661" sldId="788"/>
            <ac:spMk id="576" creationId="{96B249EF-9D29-4696-A652-BCE1E1A7A7CE}"/>
          </ac:spMkLst>
        </pc:spChg>
        <pc:spChg chg="mod">
          <ac:chgData name="Kerry Seitz" userId="f9a415f701e72ce8" providerId="LiveId" clId="{43F46238-BE81-4044-A69C-9A82F646C63D}" dt="2020-10-10T00:14:14.872" v="48958" actId="165"/>
          <ac:spMkLst>
            <pc:docMk/>
            <pc:sldMk cId="2671034661" sldId="788"/>
            <ac:spMk id="577" creationId="{7C89AF2E-E4EA-40BD-B62C-7BEBF9315B51}"/>
          </ac:spMkLst>
        </pc:spChg>
        <pc:spChg chg="mod">
          <ac:chgData name="Kerry Seitz" userId="f9a415f701e72ce8" providerId="LiveId" clId="{43F46238-BE81-4044-A69C-9A82F646C63D}" dt="2020-10-10T00:14:14.872" v="48958" actId="165"/>
          <ac:spMkLst>
            <pc:docMk/>
            <pc:sldMk cId="2671034661" sldId="788"/>
            <ac:spMk id="578" creationId="{CA915BD0-CCC9-457D-99AD-20195D5378C7}"/>
          </ac:spMkLst>
        </pc:spChg>
        <pc:spChg chg="mod">
          <ac:chgData name="Kerry Seitz" userId="f9a415f701e72ce8" providerId="LiveId" clId="{43F46238-BE81-4044-A69C-9A82F646C63D}" dt="2020-10-10T00:14:14.872" v="48958" actId="165"/>
          <ac:spMkLst>
            <pc:docMk/>
            <pc:sldMk cId="2671034661" sldId="788"/>
            <ac:spMk id="579" creationId="{6EF969D6-3790-417E-9083-5B5328234F9E}"/>
          </ac:spMkLst>
        </pc:spChg>
        <pc:spChg chg="mod">
          <ac:chgData name="Kerry Seitz" userId="f9a415f701e72ce8" providerId="LiveId" clId="{43F46238-BE81-4044-A69C-9A82F646C63D}" dt="2020-10-10T00:14:14.872" v="48958" actId="165"/>
          <ac:spMkLst>
            <pc:docMk/>
            <pc:sldMk cId="2671034661" sldId="788"/>
            <ac:spMk id="580" creationId="{CDCEAF5E-82EA-4E42-B20E-C4D80E2F207F}"/>
          </ac:spMkLst>
        </pc:spChg>
        <pc:spChg chg="mod">
          <ac:chgData name="Kerry Seitz" userId="f9a415f701e72ce8" providerId="LiveId" clId="{43F46238-BE81-4044-A69C-9A82F646C63D}" dt="2020-10-10T00:14:14.872" v="48958" actId="165"/>
          <ac:spMkLst>
            <pc:docMk/>
            <pc:sldMk cId="2671034661" sldId="788"/>
            <ac:spMk id="581" creationId="{83565542-9A83-4F30-9EB1-239B2170FE93}"/>
          </ac:spMkLst>
        </pc:spChg>
        <pc:spChg chg="mod">
          <ac:chgData name="Kerry Seitz" userId="f9a415f701e72ce8" providerId="LiveId" clId="{43F46238-BE81-4044-A69C-9A82F646C63D}" dt="2020-10-10T00:14:14.872" v="48958" actId="165"/>
          <ac:spMkLst>
            <pc:docMk/>
            <pc:sldMk cId="2671034661" sldId="788"/>
            <ac:spMk id="582" creationId="{A10A9ECF-8A4B-4DB6-8FA7-767ABFE8DB77}"/>
          </ac:spMkLst>
        </pc:spChg>
        <pc:spChg chg="mod">
          <ac:chgData name="Kerry Seitz" userId="f9a415f701e72ce8" providerId="LiveId" clId="{43F46238-BE81-4044-A69C-9A82F646C63D}" dt="2020-10-10T00:14:14.872" v="48958" actId="165"/>
          <ac:spMkLst>
            <pc:docMk/>
            <pc:sldMk cId="2671034661" sldId="788"/>
            <ac:spMk id="583" creationId="{15C36813-10F4-4A12-A6D2-8B2ED292ADCF}"/>
          </ac:spMkLst>
        </pc:spChg>
        <pc:spChg chg="mod">
          <ac:chgData name="Kerry Seitz" userId="f9a415f701e72ce8" providerId="LiveId" clId="{43F46238-BE81-4044-A69C-9A82F646C63D}" dt="2020-10-10T00:14:14.872" v="48958" actId="165"/>
          <ac:spMkLst>
            <pc:docMk/>
            <pc:sldMk cId="2671034661" sldId="788"/>
            <ac:spMk id="584" creationId="{50B829A4-EA78-4D15-9B81-2B8D8041A61C}"/>
          </ac:spMkLst>
        </pc:spChg>
        <pc:spChg chg="mod">
          <ac:chgData name="Kerry Seitz" userId="f9a415f701e72ce8" providerId="LiveId" clId="{43F46238-BE81-4044-A69C-9A82F646C63D}" dt="2020-10-10T00:14:14.872" v="48958" actId="165"/>
          <ac:spMkLst>
            <pc:docMk/>
            <pc:sldMk cId="2671034661" sldId="788"/>
            <ac:spMk id="585" creationId="{91E4D701-6642-469A-B86E-F00EF9AAE5A8}"/>
          </ac:spMkLst>
        </pc:spChg>
        <pc:spChg chg="mod">
          <ac:chgData name="Kerry Seitz" userId="f9a415f701e72ce8" providerId="LiveId" clId="{43F46238-BE81-4044-A69C-9A82F646C63D}" dt="2020-10-10T00:14:14.872" v="48958" actId="165"/>
          <ac:spMkLst>
            <pc:docMk/>
            <pc:sldMk cId="2671034661" sldId="788"/>
            <ac:spMk id="586" creationId="{2BDE826B-1CB4-4B0C-BEB6-A6FA713D5FDC}"/>
          </ac:spMkLst>
        </pc:spChg>
        <pc:spChg chg="mod">
          <ac:chgData name="Kerry Seitz" userId="f9a415f701e72ce8" providerId="LiveId" clId="{43F46238-BE81-4044-A69C-9A82F646C63D}" dt="2020-10-10T00:14:14.872" v="48958" actId="165"/>
          <ac:spMkLst>
            <pc:docMk/>
            <pc:sldMk cId="2671034661" sldId="788"/>
            <ac:spMk id="587" creationId="{2959E672-7854-4716-9C51-ADF2A9FB23D9}"/>
          </ac:spMkLst>
        </pc:spChg>
        <pc:spChg chg="mod">
          <ac:chgData name="Kerry Seitz" userId="f9a415f701e72ce8" providerId="LiveId" clId="{43F46238-BE81-4044-A69C-9A82F646C63D}" dt="2020-10-10T00:14:14.872" v="48958" actId="165"/>
          <ac:spMkLst>
            <pc:docMk/>
            <pc:sldMk cId="2671034661" sldId="788"/>
            <ac:spMk id="588" creationId="{FDBCEA4B-D6DF-47C9-98F2-43CF28765807}"/>
          </ac:spMkLst>
        </pc:spChg>
        <pc:spChg chg="mod">
          <ac:chgData name="Kerry Seitz" userId="f9a415f701e72ce8" providerId="LiveId" clId="{43F46238-BE81-4044-A69C-9A82F646C63D}" dt="2020-10-10T00:14:14.872" v="48958" actId="165"/>
          <ac:spMkLst>
            <pc:docMk/>
            <pc:sldMk cId="2671034661" sldId="788"/>
            <ac:spMk id="589" creationId="{7D64DB93-CE9C-4BBE-8B6F-3DCC5A74EDE9}"/>
          </ac:spMkLst>
        </pc:spChg>
        <pc:spChg chg="mod">
          <ac:chgData name="Kerry Seitz" userId="f9a415f701e72ce8" providerId="LiveId" clId="{43F46238-BE81-4044-A69C-9A82F646C63D}" dt="2020-10-10T00:14:14.872" v="48958" actId="165"/>
          <ac:spMkLst>
            <pc:docMk/>
            <pc:sldMk cId="2671034661" sldId="788"/>
            <ac:spMk id="590" creationId="{57322C61-DDBB-402D-9691-090D4A9DFCDF}"/>
          </ac:spMkLst>
        </pc:spChg>
        <pc:spChg chg="mod">
          <ac:chgData name="Kerry Seitz" userId="f9a415f701e72ce8" providerId="LiveId" clId="{43F46238-BE81-4044-A69C-9A82F646C63D}" dt="2020-10-10T00:14:14.872" v="48958" actId="165"/>
          <ac:spMkLst>
            <pc:docMk/>
            <pc:sldMk cId="2671034661" sldId="788"/>
            <ac:spMk id="591" creationId="{4F9E021D-87B5-469C-9E63-7E99F236D8F0}"/>
          </ac:spMkLst>
        </pc:spChg>
        <pc:spChg chg="mod">
          <ac:chgData name="Kerry Seitz" userId="f9a415f701e72ce8" providerId="LiveId" clId="{43F46238-BE81-4044-A69C-9A82F646C63D}" dt="2020-10-10T00:14:14.872" v="48958" actId="165"/>
          <ac:spMkLst>
            <pc:docMk/>
            <pc:sldMk cId="2671034661" sldId="788"/>
            <ac:spMk id="592" creationId="{A6D8AB19-A527-4504-94A2-4E5FDD93D49F}"/>
          </ac:spMkLst>
        </pc:spChg>
        <pc:spChg chg="mod">
          <ac:chgData name="Kerry Seitz" userId="f9a415f701e72ce8" providerId="LiveId" clId="{43F46238-BE81-4044-A69C-9A82F646C63D}" dt="2020-10-10T00:14:14.872" v="48958" actId="165"/>
          <ac:spMkLst>
            <pc:docMk/>
            <pc:sldMk cId="2671034661" sldId="788"/>
            <ac:spMk id="593" creationId="{9EAEFDBC-5F82-4922-A5C6-840D2241B742}"/>
          </ac:spMkLst>
        </pc:spChg>
        <pc:spChg chg="mod">
          <ac:chgData name="Kerry Seitz" userId="f9a415f701e72ce8" providerId="LiveId" clId="{43F46238-BE81-4044-A69C-9A82F646C63D}" dt="2020-10-10T00:14:14.872" v="48958" actId="165"/>
          <ac:spMkLst>
            <pc:docMk/>
            <pc:sldMk cId="2671034661" sldId="788"/>
            <ac:spMk id="594" creationId="{1D6B7BE4-A471-4E7A-9EFD-3A6724FC38AB}"/>
          </ac:spMkLst>
        </pc:spChg>
        <pc:spChg chg="mod">
          <ac:chgData name="Kerry Seitz" userId="f9a415f701e72ce8" providerId="LiveId" clId="{43F46238-BE81-4044-A69C-9A82F646C63D}" dt="2020-10-10T00:14:14.872" v="48958" actId="165"/>
          <ac:spMkLst>
            <pc:docMk/>
            <pc:sldMk cId="2671034661" sldId="788"/>
            <ac:spMk id="595" creationId="{83298B8D-B11A-4662-A9BD-3BD919B6D09E}"/>
          </ac:spMkLst>
        </pc:spChg>
        <pc:spChg chg="mod">
          <ac:chgData name="Kerry Seitz" userId="f9a415f701e72ce8" providerId="LiveId" clId="{43F46238-BE81-4044-A69C-9A82F646C63D}" dt="2020-10-10T00:14:14.872" v="48958" actId="165"/>
          <ac:spMkLst>
            <pc:docMk/>
            <pc:sldMk cId="2671034661" sldId="788"/>
            <ac:spMk id="596" creationId="{FD951401-73F5-4E7F-B79F-ECFBF3350B79}"/>
          </ac:spMkLst>
        </pc:spChg>
        <pc:spChg chg="mod">
          <ac:chgData name="Kerry Seitz" userId="f9a415f701e72ce8" providerId="LiveId" clId="{43F46238-BE81-4044-A69C-9A82F646C63D}" dt="2020-10-10T00:14:14.872" v="48958" actId="165"/>
          <ac:spMkLst>
            <pc:docMk/>
            <pc:sldMk cId="2671034661" sldId="788"/>
            <ac:spMk id="597" creationId="{FD7B68AB-5880-49F6-88B2-6AC336B74F5D}"/>
          </ac:spMkLst>
        </pc:spChg>
        <pc:spChg chg="mod">
          <ac:chgData name="Kerry Seitz" userId="f9a415f701e72ce8" providerId="LiveId" clId="{43F46238-BE81-4044-A69C-9A82F646C63D}" dt="2020-10-10T00:14:14.872" v="48958" actId="165"/>
          <ac:spMkLst>
            <pc:docMk/>
            <pc:sldMk cId="2671034661" sldId="788"/>
            <ac:spMk id="598" creationId="{682A162F-AF6A-4748-A1CE-62358E5228D5}"/>
          </ac:spMkLst>
        </pc:spChg>
        <pc:spChg chg="mod">
          <ac:chgData name="Kerry Seitz" userId="f9a415f701e72ce8" providerId="LiveId" clId="{43F46238-BE81-4044-A69C-9A82F646C63D}" dt="2020-10-10T00:14:14.872" v="48958" actId="165"/>
          <ac:spMkLst>
            <pc:docMk/>
            <pc:sldMk cId="2671034661" sldId="788"/>
            <ac:spMk id="599" creationId="{7E988F20-59D8-4E15-B73A-6B97E2D3012C}"/>
          </ac:spMkLst>
        </pc:spChg>
        <pc:spChg chg="mod">
          <ac:chgData name="Kerry Seitz" userId="f9a415f701e72ce8" providerId="LiveId" clId="{43F46238-BE81-4044-A69C-9A82F646C63D}" dt="2020-10-10T00:14:14.872" v="48958" actId="165"/>
          <ac:spMkLst>
            <pc:docMk/>
            <pc:sldMk cId="2671034661" sldId="788"/>
            <ac:spMk id="600" creationId="{3BDA4D5E-0F84-4656-B010-D4275D322EF6}"/>
          </ac:spMkLst>
        </pc:spChg>
        <pc:spChg chg="add mod">
          <ac:chgData name="Kerry Seitz" userId="f9a415f701e72ce8" providerId="LiveId" clId="{43F46238-BE81-4044-A69C-9A82F646C63D}" dt="2020-10-10T00:09:41.552" v="48827" actId="571"/>
          <ac:spMkLst>
            <pc:docMk/>
            <pc:sldMk cId="2671034661" sldId="788"/>
            <ac:spMk id="601" creationId="{5969454D-C5F6-46B2-B342-0A4785951323}"/>
          </ac:spMkLst>
        </pc:spChg>
        <pc:spChg chg="add mod">
          <ac:chgData name="Kerry Seitz" userId="f9a415f701e72ce8" providerId="LiveId" clId="{43F46238-BE81-4044-A69C-9A82F646C63D}" dt="2020-10-10T00:09:41.552" v="48827" actId="571"/>
          <ac:spMkLst>
            <pc:docMk/>
            <pc:sldMk cId="2671034661" sldId="788"/>
            <ac:spMk id="602" creationId="{13B338C5-D5E1-420E-A04F-A7E4D686A0A0}"/>
          </ac:spMkLst>
        </pc:spChg>
        <pc:spChg chg="add mod">
          <ac:chgData name="Kerry Seitz" userId="f9a415f701e72ce8" providerId="LiveId" clId="{43F46238-BE81-4044-A69C-9A82F646C63D}" dt="2020-10-10T00:09:41.552" v="48827" actId="571"/>
          <ac:spMkLst>
            <pc:docMk/>
            <pc:sldMk cId="2671034661" sldId="788"/>
            <ac:spMk id="603" creationId="{89FE05EF-6742-47CE-9244-2127AD2C5EA6}"/>
          </ac:spMkLst>
        </pc:spChg>
        <pc:spChg chg="add mod">
          <ac:chgData name="Kerry Seitz" userId="f9a415f701e72ce8" providerId="LiveId" clId="{43F46238-BE81-4044-A69C-9A82F646C63D}" dt="2020-10-10T00:09:41.552" v="48827" actId="571"/>
          <ac:spMkLst>
            <pc:docMk/>
            <pc:sldMk cId="2671034661" sldId="788"/>
            <ac:spMk id="604" creationId="{7939A378-4D23-4CEB-928A-8B31465D9A32}"/>
          </ac:spMkLst>
        </pc:spChg>
        <pc:spChg chg="add mod">
          <ac:chgData name="Kerry Seitz" userId="f9a415f701e72ce8" providerId="LiveId" clId="{43F46238-BE81-4044-A69C-9A82F646C63D}" dt="2020-10-10T00:09:41.552" v="48827" actId="571"/>
          <ac:spMkLst>
            <pc:docMk/>
            <pc:sldMk cId="2671034661" sldId="788"/>
            <ac:spMk id="605" creationId="{7F44C5D1-1B90-4C1A-A83E-8FD86E93BD3F}"/>
          </ac:spMkLst>
        </pc:spChg>
        <pc:spChg chg="add mod">
          <ac:chgData name="Kerry Seitz" userId="f9a415f701e72ce8" providerId="LiveId" clId="{43F46238-BE81-4044-A69C-9A82F646C63D}" dt="2020-10-10T00:09:41.552" v="48827" actId="571"/>
          <ac:spMkLst>
            <pc:docMk/>
            <pc:sldMk cId="2671034661" sldId="788"/>
            <ac:spMk id="606" creationId="{F03FB4BD-8568-4D5C-9CCF-CE5980136924}"/>
          </ac:spMkLst>
        </pc:spChg>
        <pc:spChg chg="add mod">
          <ac:chgData name="Kerry Seitz" userId="f9a415f701e72ce8" providerId="LiveId" clId="{43F46238-BE81-4044-A69C-9A82F646C63D}" dt="2020-10-10T00:09:41.552" v="48827" actId="571"/>
          <ac:spMkLst>
            <pc:docMk/>
            <pc:sldMk cId="2671034661" sldId="788"/>
            <ac:spMk id="607" creationId="{D3DB1BE3-F199-4FF2-A8C6-71C09FD37D7D}"/>
          </ac:spMkLst>
        </pc:spChg>
        <pc:spChg chg="add mod">
          <ac:chgData name="Kerry Seitz" userId="f9a415f701e72ce8" providerId="LiveId" clId="{43F46238-BE81-4044-A69C-9A82F646C63D}" dt="2020-10-10T00:09:41.552" v="48827" actId="571"/>
          <ac:spMkLst>
            <pc:docMk/>
            <pc:sldMk cId="2671034661" sldId="788"/>
            <ac:spMk id="608" creationId="{8BBB668F-4FFB-47E1-8E4B-0B6037AD39FE}"/>
          </ac:spMkLst>
        </pc:spChg>
        <pc:spChg chg="add mod">
          <ac:chgData name="Kerry Seitz" userId="f9a415f701e72ce8" providerId="LiveId" clId="{43F46238-BE81-4044-A69C-9A82F646C63D}" dt="2020-10-10T00:09:41.552" v="48827" actId="571"/>
          <ac:spMkLst>
            <pc:docMk/>
            <pc:sldMk cId="2671034661" sldId="788"/>
            <ac:spMk id="609" creationId="{09FCC8DE-8370-4D6B-B620-23DE9AFD00FB}"/>
          </ac:spMkLst>
        </pc:spChg>
        <pc:spChg chg="add mod">
          <ac:chgData name="Kerry Seitz" userId="f9a415f701e72ce8" providerId="LiveId" clId="{43F46238-BE81-4044-A69C-9A82F646C63D}" dt="2020-10-10T00:09:41.552" v="48827" actId="571"/>
          <ac:spMkLst>
            <pc:docMk/>
            <pc:sldMk cId="2671034661" sldId="788"/>
            <ac:spMk id="610" creationId="{5F4EB164-CB6D-449B-814C-745A6BB55DDB}"/>
          </ac:spMkLst>
        </pc:spChg>
        <pc:spChg chg="add mod">
          <ac:chgData name="Kerry Seitz" userId="f9a415f701e72ce8" providerId="LiveId" clId="{43F46238-BE81-4044-A69C-9A82F646C63D}" dt="2020-10-10T00:09:41.552" v="48827" actId="571"/>
          <ac:spMkLst>
            <pc:docMk/>
            <pc:sldMk cId="2671034661" sldId="788"/>
            <ac:spMk id="611" creationId="{D91B2372-3361-47F8-8D38-F4A233B1286B}"/>
          </ac:spMkLst>
        </pc:spChg>
        <pc:spChg chg="mod">
          <ac:chgData name="Kerry Seitz" userId="f9a415f701e72ce8" providerId="LiveId" clId="{43F46238-BE81-4044-A69C-9A82F646C63D}" dt="2020-10-10T00:09:41.552" v="48827" actId="571"/>
          <ac:spMkLst>
            <pc:docMk/>
            <pc:sldMk cId="2671034661" sldId="788"/>
            <ac:spMk id="613" creationId="{84217C21-1EB6-4E00-8F48-7963C78139F1}"/>
          </ac:spMkLst>
        </pc:spChg>
        <pc:spChg chg="mod">
          <ac:chgData name="Kerry Seitz" userId="f9a415f701e72ce8" providerId="LiveId" clId="{43F46238-BE81-4044-A69C-9A82F646C63D}" dt="2020-10-10T00:09:41.552" v="48827" actId="571"/>
          <ac:spMkLst>
            <pc:docMk/>
            <pc:sldMk cId="2671034661" sldId="788"/>
            <ac:spMk id="614" creationId="{0F73ED4B-5B67-450B-A55E-E13EB8AC2455}"/>
          </ac:spMkLst>
        </pc:spChg>
        <pc:spChg chg="mod">
          <ac:chgData name="Kerry Seitz" userId="f9a415f701e72ce8" providerId="LiveId" clId="{43F46238-BE81-4044-A69C-9A82F646C63D}" dt="2020-10-10T00:09:41.552" v="48827" actId="571"/>
          <ac:spMkLst>
            <pc:docMk/>
            <pc:sldMk cId="2671034661" sldId="788"/>
            <ac:spMk id="615" creationId="{F7D4B3F6-81B3-4E72-861A-881DE1FAF559}"/>
          </ac:spMkLst>
        </pc:spChg>
        <pc:spChg chg="mod">
          <ac:chgData name="Kerry Seitz" userId="f9a415f701e72ce8" providerId="LiveId" clId="{43F46238-BE81-4044-A69C-9A82F646C63D}" dt="2020-10-10T00:09:41.552" v="48827" actId="571"/>
          <ac:spMkLst>
            <pc:docMk/>
            <pc:sldMk cId="2671034661" sldId="788"/>
            <ac:spMk id="616" creationId="{C2D5E9FF-675D-4952-8E2E-3CE674ABEFE1}"/>
          </ac:spMkLst>
        </pc:spChg>
        <pc:spChg chg="mod">
          <ac:chgData name="Kerry Seitz" userId="f9a415f701e72ce8" providerId="LiveId" clId="{43F46238-BE81-4044-A69C-9A82F646C63D}" dt="2020-10-10T00:09:41.552" v="48827" actId="571"/>
          <ac:spMkLst>
            <pc:docMk/>
            <pc:sldMk cId="2671034661" sldId="788"/>
            <ac:spMk id="617" creationId="{90D47B90-9C95-4172-9CA9-FD9F30D25055}"/>
          </ac:spMkLst>
        </pc:spChg>
        <pc:spChg chg="mod">
          <ac:chgData name="Kerry Seitz" userId="f9a415f701e72ce8" providerId="LiveId" clId="{43F46238-BE81-4044-A69C-9A82F646C63D}" dt="2020-10-10T00:09:41.552" v="48827" actId="571"/>
          <ac:spMkLst>
            <pc:docMk/>
            <pc:sldMk cId="2671034661" sldId="788"/>
            <ac:spMk id="618" creationId="{E1320966-41D6-4A2E-9EB0-75F5DCD81C3F}"/>
          </ac:spMkLst>
        </pc:spChg>
        <pc:spChg chg="mod">
          <ac:chgData name="Kerry Seitz" userId="f9a415f701e72ce8" providerId="LiveId" clId="{43F46238-BE81-4044-A69C-9A82F646C63D}" dt="2020-10-10T00:09:41.552" v="48827" actId="571"/>
          <ac:spMkLst>
            <pc:docMk/>
            <pc:sldMk cId="2671034661" sldId="788"/>
            <ac:spMk id="619" creationId="{5557BF64-E436-4B75-90E3-86C67D6F054D}"/>
          </ac:spMkLst>
        </pc:spChg>
        <pc:spChg chg="mod">
          <ac:chgData name="Kerry Seitz" userId="f9a415f701e72ce8" providerId="LiveId" clId="{43F46238-BE81-4044-A69C-9A82F646C63D}" dt="2020-10-10T00:09:41.552" v="48827" actId="571"/>
          <ac:spMkLst>
            <pc:docMk/>
            <pc:sldMk cId="2671034661" sldId="788"/>
            <ac:spMk id="620" creationId="{2A9D1BDB-523D-4905-8CDE-3DA2556A7AA3}"/>
          </ac:spMkLst>
        </pc:spChg>
        <pc:spChg chg="mod">
          <ac:chgData name="Kerry Seitz" userId="f9a415f701e72ce8" providerId="LiveId" clId="{43F46238-BE81-4044-A69C-9A82F646C63D}" dt="2020-10-10T00:09:41.552" v="48827" actId="571"/>
          <ac:spMkLst>
            <pc:docMk/>
            <pc:sldMk cId="2671034661" sldId="788"/>
            <ac:spMk id="621" creationId="{D16E1427-E2B5-44DD-A58D-2E49EE6DF192}"/>
          </ac:spMkLst>
        </pc:spChg>
        <pc:spChg chg="mod">
          <ac:chgData name="Kerry Seitz" userId="f9a415f701e72ce8" providerId="LiveId" clId="{43F46238-BE81-4044-A69C-9A82F646C63D}" dt="2020-10-10T00:09:41.552" v="48827" actId="571"/>
          <ac:spMkLst>
            <pc:docMk/>
            <pc:sldMk cId="2671034661" sldId="788"/>
            <ac:spMk id="622" creationId="{28AC2481-E1C4-4831-9ACD-F7102466B38D}"/>
          </ac:spMkLst>
        </pc:spChg>
        <pc:spChg chg="mod">
          <ac:chgData name="Kerry Seitz" userId="f9a415f701e72ce8" providerId="LiveId" clId="{43F46238-BE81-4044-A69C-9A82F646C63D}" dt="2020-10-10T00:09:41.552" v="48827" actId="571"/>
          <ac:spMkLst>
            <pc:docMk/>
            <pc:sldMk cId="2671034661" sldId="788"/>
            <ac:spMk id="623" creationId="{018BF3CD-B5A8-496E-A0A7-FDF2A48AAE4B}"/>
          </ac:spMkLst>
        </pc:spChg>
        <pc:spChg chg="mod">
          <ac:chgData name="Kerry Seitz" userId="f9a415f701e72ce8" providerId="LiveId" clId="{43F46238-BE81-4044-A69C-9A82F646C63D}" dt="2020-10-10T00:09:41.552" v="48827" actId="571"/>
          <ac:spMkLst>
            <pc:docMk/>
            <pc:sldMk cId="2671034661" sldId="788"/>
            <ac:spMk id="624" creationId="{24CAE80C-9E3B-4E68-A433-CC63BD5DBCDC}"/>
          </ac:spMkLst>
        </pc:spChg>
        <pc:spChg chg="mod">
          <ac:chgData name="Kerry Seitz" userId="f9a415f701e72ce8" providerId="LiveId" clId="{43F46238-BE81-4044-A69C-9A82F646C63D}" dt="2020-10-10T00:09:41.552" v="48827" actId="571"/>
          <ac:spMkLst>
            <pc:docMk/>
            <pc:sldMk cId="2671034661" sldId="788"/>
            <ac:spMk id="625" creationId="{D9C33AEA-EFC7-4711-AC05-9F81609E1F96}"/>
          </ac:spMkLst>
        </pc:spChg>
        <pc:spChg chg="mod">
          <ac:chgData name="Kerry Seitz" userId="f9a415f701e72ce8" providerId="LiveId" clId="{43F46238-BE81-4044-A69C-9A82F646C63D}" dt="2020-10-10T00:09:41.552" v="48827" actId="571"/>
          <ac:spMkLst>
            <pc:docMk/>
            <pc:sldMk cId="2671034661" sldId="788"/>
            <ac:spMk id="626" creationId="{72A0E758-068B-444B-A84E-7A555D17D792}"/>
          </ac:spMkLst>
        </pc:spChg>
        <pc:spChg chg="mod">
          <ac:chgData name="Kerry Seitz" userId="f9a415f701e72ce8" providerId="LiveId" clId="{43F46238-BE81-4044-A69C-9A82F646C63D}" dt="2020-10-10T00:09:41.552" v="48827" actId="571"/>
          <ac:spMkLst>
            <pc:docMk/>
            <pc:sldMk cId="2671034661" sldId="788"/>
            <ac:spMk id="627" creationId="{74B38412-15C7-4BE8-B98D-48C8CBF37E3C}"/>
          </ac:spMkLst>
        </pc:spChg>
        <pc:spChg chg="mod">
          <ac:chgData name="Kerry Seitz" userId="f9a415f701e72ce8" providerId="LiveId" clId="{43F46238-BE81-4044-A69C-9A82F646C63D}" dt="2020-10-10T00:09:41.552" v="48827" actId="571"/>
          <ac:spMkLst>
            <pc:docMk/>
            <pc:sldMk cId="2671034661" sldId="788"/>
            <ac:spMk id="628" creationId="{E075EACB-F663-4661-8013-92D398F1BCB0}"/>
          </ac:spMkLst>
        </pc:spChg>
        <pc:spChg chg="mod">
          <ac:chgData name="Kerry Seitz" userId="f9a415f701e72ce8" providerId="LiveId" clId="{43F46238-BE81-4044-A69C-9A82F646C63D}" dt="2020-10-10T00:09:41.552" v="48827" actId="571"/>
          <ac:spMkLst>
            <pc:docMk/>
            <pc:sldMk cId="2671034661" sldId="788"/>
            <ac:spMk id="629" creationId="{7C8DDA47-6261-4937-A2E7-E3575F935308}"/>
          </ac:spMkLst>
        </pc:spChg>
        <pc:spChg chg="mod">
          <ac:chgData name="Kerry Seitz" userId="f9a415f701e72ce8" providerId="LiveId" clId="{43F46238-BE81-4044-A69C-9A82F646C63D}" dt="2020-10-10T00:09:41.552" v="48827" actId="571"/>
          <ac:spMkLst>
            <pc:docMk/>
            <pc:sldMk cId="2671034661" sldId="788"/>
            <ac:spMk id="630" creationId="{7B2F4EBA-957C-473C-BBB9-05AD4063F550}"/>
          </ac:spMkLst>
        </pc:spChg>
        <pc:spChg chg="mod">
          <ac:chgData name="Kerry Seitz" userId="f9a415f701e72ce8" providerId="LiveId" clId="{43F46238-BE81-4044-A69C-9A82F646C63D}" dt="2020-10-10T00:09:41.552" v="48827" actId="571"/>
          <ac:spMkLst>
            <pc:docMk/>
            <pc:sldMk cId="2671034661" sldId="788"/>
            <ac:spMk id="631" creationId="{41A13412-981A-4C85-A076-29D9908FCD66}"/>
          </ac:spMkLst>
        </pc:spChg>
        <pc:spChg chg="mod">
          <ac:chgData name="Kerry Seitz" userId="f9a415f701e72ce8" providerId="LiveId" clId="{43F46238-BE81-4044-A69C-9A82F646C63D}" dt="2020-10-10T00:09:41.552" v="48827" actId="571"/>
          <ac:spMkLst>
            <pc:docMk/>
            <pc:sldMk cId="2671034661" sldId="788"/>
            <ac:spMk id="632" creationId="{71286630-E05F-486E-993E-16214CAA7F29}"/>
          </ac:spMkLst>
        </pc:spChg>
        <pc:spChg chg="mod">
          <ac:chgData name="Kerry Seitz" userId="f9a415f701e72ce8" providerId="LiveId" clId="{43F46238-BE81-4044-A69C-9A82F646C63D}" dt="2020-10-10T00:09:41.552" v="48827" actId="571"/>
          <ac:spMkLst>
            <pc:docMk/>
            <pc:sldMk cId="2671034661" sldId="788"/>
            <ac:spMk id="633" creationId="{C1D49D7A-B891-48ED-83C7-CCFADA5D439E}"/>
          </ac:spMkLst>
        </pc:spChg>
        <pc:spChg chg="mod">
          <ac:chgData name="Kerry Seitz" userId="f9a415f701e72ce8" providerId="LiveId" clId="{43F46238-BE81-4044-A69C-9A82F646C63D}" dt="2020-10-10T00:14:14.872" v="48958" actId="165"/>
          <ac:spMkLst>
            <pc:docMk/>
            <pc:sldMk cId="2671034661" sldId="788"/>
            <ac:spMk id="635" creationId="{078B549C-8267-4A16-A1CF-73BF4C14435D}"/>
          </ac:spMkLst>
        </pc:spChg>
        <pc:spChg chg="mod">
          <ac:chgData name="Kerry Seitz" userId="f9a415f701e72ce8" providerId="LiveId" clId="{43F46238-BE81-4044-A69C-9A82F646C63D}" dt="2020-10-10T00:14:14.872" v="48958" actId="165"/>
          <ac:spMkLst>
            <pc:docMk/>
            <pc:sldMk cId="2671034661" sldId="788"/>
            <ac:spMk id="636" creationId="{20C38566-3742-49DE-8FC5-2510B19946EF}"/>
          </ac:spMkLst>
        </pc:spChg>
        <pc:spChg chg="mod">
          <ac:chgData name="Kerry Seitz" userId="f9a415f701e72ce8" providerId="LiveId" clId="{43F46238-BE81-4044-A69C-9A82F646C63D}" dt="2020-10-10T00:14:14.872" v="48958" actId="165"/>
          <ac:spMkLst>
            <pc:docMk/>
            <pc:sldMk cId="2671034661" sldId="788"/>
            <ac:spMk id="637" creationId="{5FBA2F14-84CB-45D7-B140-77948EB6DF5D}"/>
          </ac:spMkLst>
        </pc:spChg>
        <pc:spChg chg="mod">
          <ac:chgData name="Kerry Seitz" userId="f9a415f701e72ce8" providerId="LiveId" clId="{43F46238-BE81-4044-A69C-9A82F646C63D}" dt="2020-10-10T00:14:14.872" v="48958" actId="165"/>
          <ac:spMkLst>
            <pc:docMk/>
            <pc:sldMk cId="2671034661" sldId="788"/>
            <ac:spMk id="638" creationId="{F9EEA810-E096-432B-9D8D-1F752F360CC3}"/>
          </ac:spMkLst>
        </pc:spChg>
        <pc:spChg chg="mod">
          <ac:chgData name="Kerry Seitz" userId="f9a415f701e72ce8" providerId="LiveId" clId="{43F46238-BE81-4044-A69C-9A82F646C63D}" dt="2020-10-10T00:14:14.872" v="48958" actId="165"/>
          <ac:spMkLst>
            <pc:docMk/>
            <pc:sldMk cId="2671034661" sldId="788"/>
            <ac:spMk id="639" creationId="{72377FB2-3F74-46BB-AE85-A67C25A95387}"/>
          </ac:spMkLst>
        </pc:spChg>
        <pc:spChg chg="mod">
          <ac:chgData name="Kerry Seitz" userId="f9a415f701e72ce8" providerId="LiveId" clId="{43F46238-BE81-4044-A69C-9A82F646C63D}" dt="2020-10-10T00:14:14.872" v="48958" actId="165"/>
          <ac:spMkLst>
            <pc:docMk/>
            <pc:sldMk cId="2671034661" sldId="788"/>
            <ac:spMk id="640" creationId="{79EFCC45-3735-432C-ADDC-F9DEC30FA602}"/>
          </ac:spMkLst>
        </pc:spChg>
        <pc:spChg chg="mod">
          <ac:chgData name="Kerry Seitz" userId="f9a415f701e72ce8" providerId="LiveId" clId="{43F46238-BE81-4044-A69C-9A82F646C63D}" dt="2020-10-10T00:14:14.872" v="48958" actId="165"/>
          <ac:spMkLst>
            <pc:docMk/>
            <pc:sldMk cId="2671034661" sldId="788"/>
            <ac:spMk id="641" creationId="{76B33FD9-E4F7-48C1-A11E-E2B4123CE746}"/>
          </ac:spMkLst>
        </pc:spChg>
        <pc:spChg chg="mod">
          <ac:chgData name="Kerry Seitz" userId="f9a415f701e72ce8" providerId="LiveId" clId="{43F46238-BE81-4044-A69C-9A82F646C63D}" dt="2020-10-10T00:14:14.872" v="48958" actId="165"/>
          <ac:spMkLst>
            <pc:docMk/>
            <pc:sldMk cId="2671034661" sldId="788"/>
            <ac:spMk id="642" creationId="{B7AF5AD6-4216-47D2-AAE0-8C5361012D74}"/>
          </ac:spMkLst>
        </pc:spChg>
        <pc:spChg chg="mod">
          <ac:chgData name="Kerry Seitz" userId="f9a415f701e72ce8" providerId="LiveId" clId="{43F46238-BE81-4044-A69C-9A82F646C63D}" dt="2020-10-10T00:14:14.872" v="48958" actId="165"/>
          <ac:spMkLst>
            <pc:docMk/>
            <pc:sldMk cId="2671034661" sldId="788"/>
            <ac:spMk id="643" creationId="{43F504D9-69CA-43D5-8527-EE50164918FA}"/>
          </ac:spMkLst>
        </pc:spChg>
        <pc:spChg chg="mod">
          <ac:chgData name="Kerry Seitz" userId="f9a415f701e72ce8" providerId="LiveId" clId="{43F46238-BE81-4044-A69C-9A82F646C63D}" dt="2020-10-10T00:14:14.872" v="48958" actId="165"/>
          <ac:spMkLst>
            <pc:docMk/>
            <pc:sldMk cId="2671034661" sldId="788"/>
            <ac:spMk id="644" creationId="{4C33F57D-54EC-4F21-B3DF-00E2329E1488}"/>
          </ac:spMkLst>
        </pc:spChg>
        <pc:spChg chg="mod">
          <ac:chgData name="Kerry Seitz" userId="f9a415f701e72ce8" providerId="LiveId" clId="{43F46238-BE81-4044-A69C-9A82F646C63D}" dt="2020-10-10T00:14:14.872" v="48958" actId="165"/>
          <ac:spMkLst>
            <pc:docMk/>
            <pc:sldMk cId="2671034661" sldId="788"/>
            <ac:spMk id="645" creationId="{53569BA3-F9D4-4148-AEA1-2F506210E3DD}"/>
          </ac:spMkLst>
        </pc:spChg>
        <pc:spChg chg="mod">
          <ac:chgData name="Kerry Seitz" userId="f9a415f701e72ce8" providerId="LiveId" clId="{43F46238-BE81-4044-A69C-9A82F646C63D}" dt="2020-10-10T00:14:14.872" v="48958" actId="165"/>
          <ac:spMkLst>
            <pc:docMk/>
            <pc:sldMk cId="2671034661" sldId="788"/>
            <ac:spMk id="646" creationId="{4F66B4AB-A551-4164-BF09-DF40075C379A}"/>
          </ac:spMkLst>
        </pc:spChg>
        <pc:spChg chg="mod">
          <ac:chgData name="Kerry Seitz" userId="f9a415f701e72ce8" providerId="LiveId" clId="{43F46238-BE81-4044-A69C-9A82F646C63D}" dt="2020-10-10T00:14:14.872" v="48958" actId="165"/>
          <ac:spMkLst>
            <pc:docMk/>
            <pc:sldMk cId="2671034661" sldId="788"/>
            <ac:spMk id="647" creationId="{99F2C891-5CDA-47A6-9646-98547BC81187}"/>
          </ac:spMkLst>
        </pc:spChg>
        <pc:spChg chg="mod">
          <ac:chgData name="Kerry Seitz" userId="f9a415f701e72ce8" providerId="LiveId" clId="{43F46238-BE81-4044-A69C-9A82F646C63D}" dt="2020-10-10T00:14:14.872" v="48958" actId="165"/>
          <ac:spMkLst>
            <pc:docMk/>
            <pc:sldMk cId="2671034661" sldId="788"/>
            <ac:spMk id="648" creationId="{B0ECFC9C-CF70-4DCB-8E29-A604F808479D}"/>
          </ac:spMkLst>
        </pc:spChg>
        <pc:spChg chg="mod">
          <ac:chgData name="Kerry Seitz" userId="f9a415f701e72ce8" providerId="LiveId" clId="{43F46238-BE81-4044-A69C-9A82F646C63D}" dt="2020-10-10T00:14:14.872" v="48958" actId="165"/>
          <ac:spMkLst>
            <pc:docMk/>
            <pc:sldMk cId="2671034661" sldId="788"/>
            <ac:spMk id="649" creationId="{77EAFF4E-F19B-48E4-B805-BAEC888DBABC}"/>
          </ac:spMkLst>
        </pc:spChg>
        <pc:spChg chg="mod">
          <ac:chgData name="Kerry Seitz" userId="f9a415f701e72ce8" providerId="LiveId" clId="{43F46238-BE81-4044-A69C-9A82F646C63D}" dt="2020-10-10T00:14:14.872" v="48958" actId="165"/>
          <ac:spMkLst>
            <pc:docMk/>
            <pc:sldMk cId="2671034661" sldId="788"/>
            <ac:spMk id="650" creationId="{D671BA54-1621-4C61-A2B7-DD55F371EFBF}"/>
          </ac:spMkLst>
        </pc:spChg>
        <pc:spChg chg="mod">
          <ac:chgData name="Kerry Seitz" userId="f9a415f701e72ce8" providerId="LiveId" clId="{43F46238-BE81-4044-A69C-9A82F646C63D}" dt="2020-10-10T00:14:14.872" v="48958" actId="165"/>
          <ac:spMkLst>
            <pc:docMk/>
            <pc:sldMk cId="2671034661" sldId="788"/>
            <ac:spMk id="651" creationId="{F515EC58-C0A9-4352-964A-8D76A918066B}"/>
          </ac:spMkLst>
        </pc:spChg>
        <pc:spChg chg="mod">
          <ac:chgData name="Kerry Seitz" userId="f9a415f701e72ce8" providerId="LiveId" clId="{43F46238-BE81-4044-A69C-9A82F646C63D}" dt="2020-10-10T00:14:14.872" v="48958" actId="165"/>
          <ac:spMkLst>
            <pc:docMk/>
            <pc:sldMk cId="2671034661" sldId="788"/>
            <ac:spMk id="652" creationId="{63D3F4F8-529D-404B-9C55-5713F59BAF59}"/>
          </ac:spMkLst>
        </pc:spChg>
        <pc:spChg chg="mod">
          <ac:chgData name="Kerry Seitz" userId="f9a415f701e72ce8" providerId="LiveId" clId="{43F46238-BE81-4044-A69C-9A82F646C63D}" dt="2020-10-10T00:14:14.872" v="48958" actId="165"/>
          <ac:spMkLst>
            <pc:docMk/>
            <pc:sldMk cId="2671034661" sldId="788"/>
            <ac:spMk id="653" creationId="{9B6E00BC-9211-4F15-9B72-D2B7F7A7E3D2}"/>
          </ac:spMkLst>
        </pc:spChg>
        <pc:spChg chg="mod">
          <ac:chgData name="Kerry Seitz" userId="f9a415f701e72ce8" providerId="LiveId" clId="{43F46238-BE81-4044-A69C-9A82F646C63D}" dt="2020-10-10T00:14:14.872" v="48958" actId="165"/>
          <ac:spMkLst>
            <pc:docMk/>
            <pc:sldMk cId="2671034661" sldId="788"/>
            <ac:spMk id="654" creationId="{C1886C4F-B386-419B-808D-672FD4B29E69}"/>
          </ac:spMkLst>
        </pc:spChg>
        <pc:spChg chg="mod">
          <ac:chgData name="Kerry Seitz" userId="f9a415f701e72ce8" providerId="LiveId" clId="{43F46238-BE81-4044-A69C-9A82F646C63D}" dt="2020-10-10T00:14:14.872" v="48958" actId="165"/>
          <ac:spMkLst>
            <pc:docMk/>
            <pc:sldMk cId="2671034661" sldId="788"/>
            <ac:spMk id="655" creationId="{F3D34854-8520-4577-A591-6DE24E552D7A}"/>
          </ac:spMkLst>
        </pc:spChg>
        <pc:spChg chg="mod">
          <ac:chgData name="Kerry Seitz" userId="f9a415f701e72ce8" providerId="LiveId" clId="{43F46238-BE81-4044-A69C-9A82F646C63D}" dt="2020-10-10T00:14:14.872" v="48958" actId="165"/>
          <ac:spMkLst>
            <pc:docMk/>
            <pc:sldMk cId="2671034661" sldId="788"/>
            <ac:spMk id="656" creationId="{857C44D9-59F9-4B69-864B-AA2A4FAEEC1B}"/>
          </ac:spMkLst>
        </pc:spChg>
        <pc:spChg chg="mod">
          <ac:chgData name="Kerry Seitz" userId="f9a415f701e72ce8" providerId="LiveId" clId="{43F46238-BE81-4044-A69C-9A82F646C63D}" dt="2020-10-10T00:14:14.872" v="48958" actId="165"/>
          <ac:spMkLst>
            <pc:docMk/>
            <pc:sldMk cId="2671034661" sldId="788"/>
            <ac:spMk id="657" creationId="{E7D3868E-22B2-40BE-BB89-47F1CDE74DC9}"/>
          </ac:spMkLst>
        </pc:spChg>
        <pc:spChg chg="mod">
          <ac:chgData name="Kerry Seitz" userId="f9a415f701e72ce8" providerId="LiveId" clId="{43F46238-BE81-4044-A69C-9A82F646C63D}" dt="2020-10-10T00:14:14.872" v="48958" actId="165"/>
          <ac:spMkLst>
            <pc:docMk/>
            <pc:sldMk cId="2671034661" sldId="788"/>
            <ac:spMk id="658" creationId="{6B3539B3-431A-4825-913A-9AB4A1F5FD0B}"/>
          </ac:spMkLst>
        </pc:spChg>
        <pc:spChg chg="mod">
          <ac:chgData name="Kerry Seitz" userId="f9a415f701e72ce8" providerId="LiveId" clId="{43F46238-BE81-4044-A69C-9A82F646C63D}" dt="2020-10-10T00:14:14.872" v="48958" actId="165"/>
          <ac:spMkLst>
            <pc:docMk/>
            <pc:sldMk cId="2671034661" sldId="788"/>
            <ac:spMk id="659" creationId="{E63DD967-64AB-4939-A620-C51EFF469067}"/>
          </ac:spMkLst>
        </pc:spChg>
        <pc:spChg chg="mod">
          <ac:chgData name="Kerry Seitz" userId="f9a415f701e72ce8" providerId="LiveId" clId="{43F46238-BE81-4044-A69C-9A82F646C63D}" dt="2020-10-10T00:14:14.872" v="48958" actId="165"/>
          <ac:spMkLst>
            <pc:docMk/>
            <pc:sldMk cId="2671034661" sldId="788"/>
            <ac:spMk id="660" creationId="{7A027315-6746-4605-91A6-9AF6784D5685}"/>
          </ac:spMkLst>
        </pc:spChg>
        <pc:spChg chg="mod">
          <ac:chgData name="Kerry Seitz" userId="f9a415f701e72ce8" providerId="LiveId" clId="{43F46238-BE81-4044-A69C-9A82F646C63D}" dt="2020-10-10T00:14:14.872" v="48958" actId="165"/>
          <ac:spMkLst>
            <pc:docMk/>
            <pc:sldMk cId="2671034661" sldId="788"/>
            <ac:spMk id="661" creationId="{0E12C983-2708-483D-A742-0070FE31E704}"/>
          </ac:spMkLst>
        </pc:spChg>
        <pc:spChg chg="mod">
          <ac:chgData name="Kerry Seitz" userId="f9a415f701e72ce8" providerId="LiveId" clId="{43F46238-BE81-4044-A69C-9A82F646C63D}" dt="2020-10-10T00:14:14.872" v="48958" actId="165"/>
          <ac:spMkLst>
            <pc:docMk/>
            <pc:sldMk cId="2671034661" sldId="788"/>
            <ac:spMk id="662" creationId="{48B45D92-A11C-4142-8C79-B1A70904538F}"/>
          </ac:spMkLst>
        </pc:spChg>
        <pc:spChg chg="mod">
          <ac:chgData name="Kerry Seitz" userId="f9a415f701e72ce8" providerId="LiveId" clId="{43F46238-BE81-4044-A69C-9A82F646C63D}" dt="2020-10-10T00:14:14.872" v="48958" actId="165"/>
          <ac:spMkLst>
            <pc:docMk/>
            <pc:sldMk cId="2671034661" sldId="788"/>
            <ac:spMk id="663" creationId="{7C39B4B1-59B0-4A15-818B-44CA28B4FAA8}"/>
          </ac:spMkLst>
        </pc:spChg>
        <pc:spChg chg="mod">
          <ac:chgData name="Kerry Seitz" userId="f9a415f701e72ce8" providerId="LiveId" clId="{43F46238-BE81-4044-A69C-9A82F646C63D}" dt="2020-10-10T00:14:14.872" v="48958" actId="165"/>
          <ac:spMkLst>
            <pc:docMk/>
            <pc:sldMk cId="2671034661" sldId="788"/>
            <ac:spMk id="664" creationId="{4D4AE4F7-7C33-4B2F-84DC-1F07EDEFB62B}"/>
          </ac:spMkLst>
        </pc:spChg>
        <pc:spChg chg="mod">
          <ac:chgData name="Kerry Seitz" userId="f9a415f701e72ce8" providerId="LiveId" clId="{43F46238-BE81-4044-A69C-9A82F646C63D}" dt="2020-10-10T00:14:14.872" v="48958" actId="165"/>
          <ac:spMkLst>
            <pc:docMk/>
            <pc:sldMk cId="2671034661" sldId="788"/>
            <ac:spMk id="665" creationId="{0D6A9410-7BDC-4E21-BFF0-B3D823F1BC63}"/>
          </ac:spMkLst>
        </pc:spChg>
        <pc:spChg chg="mod">
          <ac:chgData name="Kerry Seitz" userId="f9a415f701e72ce8" providerId="LiveId" clId="{43F46238-BE81-4044-A69C-9A82F646C63D}" dt="2020-10-10T00:14:14.872" v="48958" actId="165"/>
          <ac:spMkLst>
            <pc:docMk/>
            <pc:sldMk cId="2671034661" sldId="788"/>
            <ac:spMk id="666" creationId="{43993E29-8D19-449D-B857-E15DA6B9CD3D}"/>
          </ac:spMkLst>
        </pc:spChg>
        <pc:spChg chg="mod">
          <ac:chgData name="Kerry Seitz" userId="f9a415f701e72ce8" providerId="LiveId" clId="{43F46238-BE81-4044-A69C-9A82F646C63D}" dt="2020-10-10T00:14:14.872" v="48958" actId="165"/>
          <ac:spMkLst>
            <pc:docMk/>
            <pc:sldMk cId="2671034661" sldId="788"/>
            <ac:spMk id="667" creationId="{01A10A0D-C6C5-4083-8BC5-B31D959991D1}"/>
          </ac:spMkLst>
        </pc:spChg>
        <pc:spChg chg="mod">
          <ac:chgData name="Kerry Seitz" userId="f9a415f701e72ce8" providerId="LiveId" clId="{43F46238-BE81-4044-A69C-9A82F646C63D}" dt="2020-10-10T00:14:14.872" v="48958" actId="165"/>
          <ac:spMkLst>
            <pc:docMk/>
            <pc:sldMk cId="2671034661" sldId="788"/>
            <ac:spMk id="668" creationId="{E59364A4-3017-42EF-9A7B-DBB8DC55225A}"/>
          </ac:spMkLst>
        </pc:spChg>
        <pc:spChg chg="mod">
          <ac:chgData name="Kerry Seitz" userId="f9a415f701e72ce8" providerId="LiveId" clId="{43F46238-BE81-4044-A69C-9A82F646C63D}" dt="2020-10-10T00:14:14.872" v="48958" actId="165"/>
          <ac:spMkLst>
            <pc:docMk/>
            <pc:sldMk cId="2671034661" sldId="788"/>
            <ac:spMk id="670" creationId="{25529C7E-C496-4B0E-A8E3-B3ED7C6D1749}"/>
          </ac:spMkLst>
        </pc:spChg>
        <pc:spChg chg="mod">
          <ac:chgData name="Kerry Seitz" userId="f9a415f701e72ce8" providerId="LiveId" clId="{43F46238-BE81-4044-A69C-9A82F646C63D}" dt="2020-10-10T00:14:14.872" v="48958" actId="165"/>
          <ac:spMkLst>
            <pc:docMk/>
            <pc:sldMk cId="2671034661" sldId="788"/>
            <ac:spMk id="671" creationId="{4A3CD6DF-1D63-41D5-9D48-AD75EA1E8397}"/>
          </ac:spMkLst>
        </pc:spChg>
        <pc:spChg chg="mod">
          <ac:chgData name="Kerry Seitz" userId="f9a415f701e72ce8" providerId="LiveId" clId="{43F46238-BE81-4044-A69C-9A82F646C63D}" dt="2020-10-10T00:14:14.872" v="48958" actId="165"/>
          <ac:spMkLst>
            <pc:docMk/>
            <pc:sldMk cId="2671034661" sldId="788"/>
            <ac:spMk id="672" creationId="{CAE67CFC-59AE-4B17-88D7-922BE45CED09}"/>
          </ac:spMkLst>
        </pc:spChg>
        <pc:spChg chg="mod">
          <ac:chgData name="Kerry Seitz" userId="f9a415f701e72ce8" providerId="LiveId" clId="{43F46238-BE81-4044-A69C-9A82F646C63D}" dt="2020-10-10T00:14:14.872" v="48958" actId="165"/>
          <ac:spMkLst>
            <pc:docMk/>
            <pc:sldMk cId="2671034661" sldId="788"/>
            <ac:spMk id="673" creationId="{9C64F4D4-A585-42A8-8F3F-B6F2177014DB}"/>
          </ac:spMkLst>
        </pc:spChg>
        <pc:spChg chg="mod">
          <ac:chgData name="Kerry Seitz" userId="f9a415f701e72ce8" providerId="LiveId" clId="{43F46238-BE81-4044-A69C-9A82F646C63D}" dt="2020-10-10T00:14:14.872" v="48958" actId="165"/>
          <ac:spMkLst>
            <pc:docMk/>
            <pc:sldMk cId="2671034661" sldId="788"/>
            <ac:spMk id="674" creationId="{0314634A-3B67-4D7F-959D-4DE30CA84827}"/>
          </ac:spMkLst>
        </pc:spChg>
        <pc:spChg chg="mod">
          <ac:chgData name="Kerry Seitz" userId="f9a415f701e72ce8" providerId="LiveId" clId="{43F46238-BE81-4044-A69C-9A82F646C63D}" dt="2020-10-10T00:14:14.872" v="48958" actId="165"/>
          <ac:spMkLst>
            <pc:docMk/>
            <pc:sldMk cId="2671034661" sldId="788"/>
            <ac:spMk id="675" creationId="{03E9B2B9-C40A-44D8-A20F-93DC1F42BC8C}"/>
          </ac:spMkLst>
        </pc:spChg>
        <pc:spChg chg="mod">
          <ac:chgData name="Kerry Seitz" userId="f9a415f701e72ce8" providerId="LiveId" clId="{43F46238-BE81-4044-A69C-9A82F646C63D}" dt="2020-10-10T00:14:14.872" v="48958" actId="165"/>
          <ac:spMkLst>
            <pc:docMk/>
            <pc:sldMk cId="2671034661" sldId="788"/>
            <ac:spMk id="676" creationId="{2FC761E4-607E-49A6-8120-FA04E3E57E9D}"/>
          </ac:spMkLst>
        </pc:spChg>
        <pc:spChg chg="mod">
          <ac:chgData name="Kerry Seitz" userId="f9a415f701e72ce8" providerId="LiveId" clId="{43F46238-BE81-4044-A69C-9A82F646C63D}" dt="2020-10-10T00:14:14.872" v="48958" actId="165"/>
          <ac:spMkLst>
            <pc:docMk/>
            <pc:sldMk cId="2671034661" sldId="788"/>
            <ac:spMk id="677" creationId="{E888BB04-79C7-4EA6-8A99-80050360CB1B}"/>
          </ac:spMkLst>
        </pc:spChg>
        <pc:spChg chg="mod">
          <ac:chgData name="Kerry Seitz" userId="f9a415f701e72ce8" providerId="LiveId" clId="{43F46238-BE81-4044-A69C-9A82F646C63D}" dt="2020-10-10T00:14:14.872" v="48958" actId="165"/>
          <ac:spMkLst>
            <pc:docMk/>
            <pc:sldMk cId="2671034661" sldId="788"/>
            <ac:spMk id="678" creationId="{3BE55DAE-8892-473D-8694-49C5576C1FD7}"/>
          </ac:spMkLst>
        </pc:spChg>
        <pc:spChg chg="mod">
          <ac:chgData name="Kerry Seitz" userId="f9a415f701e72ce8" providerId="LiveId" clId="{43F46238-BE81-4044-A69C-9A82F646C63D}" dt="2020-10-10T00:14:14.872" v="48958" actId="165"/>
          <ac:spMkLst>
            <pc:docMk/>
            <pc:sldMk cId="2671034661" sldId="788"/>
            <ac:spMk id="679" creationId="{CA7CCFCF-A2FE-4720-AC08-EA9B96F099CC}"/>
          </ac:spMkLst>
        </pc:spChg>
        <pc:spChg chg="mod">
          <ac:chgData name="Kerry Seitz" userId="f9a415f701e72ce8" providerId="LiveId" clId="{43F46238-BE81-4044-A69C-9A82F646C63D}" dt="2020-10-10T00:14:14.872" v="48958" actId="165"/>
          <ac:spMkLst>
            <pc:docMk/>
            <pc:sldMk cId="2671034661" sldId="788"/>
            <ac:spMk id="680" creationId="{6912CBC5-4077-4095-877E-59D30941A08D}"/>
          </ac:spMkLst>
        </pc:spChg>
        <pc:spChg chg="mod">
          <ac:chgData name="Kerry Seitz" userId="f9a415f701e72ce8" providerId="LiveId" clId="{43F46238-BE81-4044-A69C-9A82F646C63D}" dt="2020-10-10T00:14:14.872" v="48958" actId="165"/>
          <ac:spMkLst>
            <pc:docMk/>
            <pc:sldMk cId="2671034661" sldId="788"/>
            <ac:spMk id="681" creationId="{C4F9CA3A-8F38-48FF-8FE7-402DF5DF1678}"/>
          </ac:spMkLst>
        </pc:spChg>
        <pc:spChg chg="mod">
          <ac:chgData name="Kerry Seitz" userId="f9a415f701e72ce8" providerId="LiveId" clId="{43F46238-BE81-4044-A69C-9A82F646C63D}" dt="2020-10-10T00:14:14.872" v="48958" actId="165"/>
          <ac:spMkLst>
            <pc:docMk/>
            <pc:sldMk cId="2671034661" sldId="788"/>
            <ac:spMk id="682" creationId="{62F55E24-A26A-4ED1-8397-3FBDC221ADEA}"/>
          </ac:spMkLst>
        </pc:spChg>
        <pc:spChg chg="mod">
          <ac:chgData name="Kerry Seitz" userId="f9a415f701e72ce8" providerId="LiveId" clId="{43F46238-BE81-4044-A69C-9A82F646C63D}" dt="2020-10-10T00:14:14.872" v="48958" actId="165"/>
          <ac:spMkLst>
            <pc:docMk/>
            <pc:sldMk cId="2671034661" sldId="788"/>
            <ac:spMk id="683" creationId="{A0E36451-B163-4847-949A-FD1DD7EF77D1}"/>
          </ac:spMkLst>
        </pc:spChg>
        <pc:spChg chg="mod">
          <ac:chgData name="Kerry Seitz" userId="f9a415f701e72ce8" providerId="LiveId" clId="{43F46238-BE81-4044-A69C-9A82F646C63D}" dt="2020-10-10T00:14:14.872" v="48958" actId="165"/>
          <ac:spMkLst>
            <pc:docMk/>
            <pc:sldMk cId="2671034661" sldId="788"/>
            <ac:spMk id="684" creationId="{20E77D32-9B80-449A-8768-537F127D1A27}"/>
          </ac:spMkLst>
        </pc:spChg>
        <pc:spChg chg="mod">
          <ac:chgData name="Kerry Seitz" userId="f9a415f701e72ce8" providerId="LiveId" clId="{43F46238-BE81-4044-A69C-9A82F646C63D}" dt="2020-10-10T00:14:14.872" v="48958" actId="165"/>
          <ac:spMkLst>
            <pc:docMk/>
            <pc:sldMk cId="2671034661" sldId="788"/>
            <ac:spMk id="685" creationId="{AA40AC9E-8D50-4EBF-9408-4EE090A24378}"/>
          </ac:spMkLst>
        </pc:spChg>
        <pc:spChg chg="mod">
          <ac:chgData name="Kerry Seitz" userId="f9a415f701e72ce8" providerId="LiveId" clId="{43F46238-BE81-4044-A69C-9A82F646C63D}" dt="2020-10-10T00:14:14.872" v="48958" actId="165"/>
          <ac:spMkLst>
            <pc:docMk/>
            <pc:sldMk cId="2671034661" sldId="788"/>
            <ac:spMk id="686" creationId="{B7F4A668-1D29-4798-A556-0EA87D4C5E0D}"/>
          </ac:spMkLst>
        </pc:spChg>
        <pc:spChg chg="mod">
          <ac:chgData name="Kerry Seitz" userId="f9a415f701e72ce8" providerId="LiveId" clId="{43F46238-BE81-4044-A69C-9A82F646C63D}" dt="2020-10-10T00:14:14.872" v="48958" actId="165"/>
          <ac:spMkLst>
            <pc:docMk/>
            <pc:sldMk cId="2671034661" sldId="788"/>
            <ac:spMk id="687" creationId="{781CEEB3-CEB8-4550-BCAF-EBA5F6B20919}"/>
          </ac:spMkLst>
        </pc:spChg>
        <pc:spChg chg="mod">
          <ac:chgData name="Kerry Seitz" userId="f9a415f701e72ce8" providerId="LiveId" clId="{43F46238-BE81-4044-A69C-9A82F646C63D}" dt="2020-10-10T00:14:14.872" v="48958" actId="165"/>
          <ac:spMkLst>
            <pc:docMk/>
            <pc:sldMk cId="2671034661" sldId="788"/>
            <ac:spMk id="688" creationId="{0EE266EE-5F3C-4B45-A0AA-2CEE31D22C45}"/>
          </ac:spMkLst>
        </pc:spChg>
        <pc:spChg chg="mod">
          <ac:chgData name="Kerry Seitz" userId="f9a415f701e72ce8" providerId="LiveId" clId="{43F46238-BE81-4044-A69C-9A82F646C63D}" dt="2020-10-10T00:14:14.872" v="48958" actId="165"/>
          <ac:spMkLst>
            <pc:docMk/>
            <pc:sldMk cId="2671034661" sldId="788"/>
            <ac:spMk id="689" creationId="{F32EBF30-B98E-4C76-A5F4-3D64E311C497}"/>
          </ac:spMkLst>
        </pc:spChg>
        <pc:spChg chg="mod">
          <ac:chgData name="Kerry Seitz" userId="f9a415f701e72ce8" providerId="LiveId" clId="{43F46238-BE81-4044-A69C-9A82F646C63D}" dt="2020-10-10T00:14:14.872" v="48958" actId="165"/>
          <ac:spMkLst>
            <pc:docMk/>
            <pc:sldMk cId="2671034661" sldId="788"/>
            <ac:spMk id="690" creationId="{DD05E023-247C-444B-8136-44D4743E6243}"/>
          </ac:spMkLst>
        </pc:spChg>
        <pc:spChg chg="mod">
          <ac:chgData name="Kerry Seitz" userId="f9a415f701e72ce8" providerId="LiveId" clId="{43F46238-BE81-4044-A69C-9A82F646C63D}" dt="2020-10-10T00:14:14.872" v="48958" actId="165"/>
          <ac:spMkLst>
            <pc:docMk/>
            <pc:sldMk cId="2671034661" sldId="788"/>
            <ac:spMk id="691" creationId="{0C0D577E-91B4-43B7-8F4E-6EBC03CB9EB4}"/>
          </ac:spMkLst>
        </pc:spChg>
        <pc:spChg chg="mod">
          <ac:chgData name="Kerry Seitz" userId="f9a415f701e72ce8" providerId="LiveId" clId="{43F46238-BE81-4044-A69C-9A82F646C63D}" dt="2020-10-10T00:14:14.872" v="48958" actId="165"/>
          <ac:spMkLst>
            <pc:docMk/>
            <pc:sldMk cId="2671034661" sldId="788"/>
            <ac:spMk id="692" creationId="{B3C29F9F-BB87-4645-B6D4-73F97AAA0EA5}"/>
          </ac:spMkLst>
        </pc:spChg>
        <pc:spChg chg="mod">
          <ac:chgData name="Kerry Seitz" userId="f9a415f701e72ce8" providerId="LiveId" clId="{43F46238-BE81-4044-A69C-9A82F646C63D}" dt="2020-10-10T00:14:14.872" v="48958" actId="165"/>
          <ac:spMkLst>
            <pc:docMk/>
            <pc:sldMk cId="2671034661" sldId="788"/>
            <ac:spMk id="693" creationId="{6F1428AF-BCFA-429A-BC5F-12F01E6AEB04}"/>
          </ac:spMkLst>
        </pc:spChg>
        <pc:spChg chg="mod">
          <ac:chgData name="Kerry Seitz" userId="f9a415f701e72ce8" providerId="LiveId" clId="{43F46238-BE81-4044-A69C-9A82F646C63D}" dt="2020-10-10T00:14:14.872" v="48958" actId="165"/>
          <ac:spMkLst>
            <pc:docMk/>
            <pc:sldMk cId="2671034661" sldId="788"/>
            <ac:spMk id="694" creationId="{BDE09EB6-19CD-4054-AF48-936590346FB6}"/>
          </ac:spMkLst>
        </pc:spChg>
        <pc:spChg chg="mod">
          <ac:chgData name="Kerry Seitz" userId="f9a415f701e72ce8" providerId="LiveId" clId="{43F46238-BE81-4044-A69C-9A82F646C63D}" dt="2020-10-10T00:14:14.872" v="48958" actId="165"/>
          <ac:spMkLst>
            <pc:docMk/>
            <pc:sldMk cId="2671034661" sldId="788"/>
            <ac:spMk id="695" creationId="{7408806C-DB03-40C7-BA3A-A4C9F25310EF}"/>
          </ac:spMkLst>
        </pc:spChg>
        <pc:spChg chg="mod">
          <ac:chgData name="Kerry Seitz" userId="f9a415f701e72ce8" providerId="LiveId" clId="{43F46238-BE81-4044-A69C-9A82F646C63D}" dt="2020-10-10T00:14:14.872" v="48958" actId="165"/>
          <ac:spMkLst>
            <pc:docMk/>
            <pc:sldMk cId="2671034661" sldId="788"/>
            <ac:spMk id="696" creationId="{D190D76F-DB8E-46C3-B189-194834022C32}"/>
          </ac:spMkLst>
        </pc:spChg>
        <pc:spChg chg="mod">
          <ac:chgData name="Kerry Seitz" userId="f9a415f701e72ce8" providerId="LiveId" clId="{43F46238-BE81-4044-A69C-9A82F646C63D}" dt="2020-10-10T00:14:14.872" v="48958" actId="165"/>
          <ac:spMkLst>
            <pc:docMk/>
            <pc:sldMk cId="2671034661" sldId="788"/>
            <ac:spMk id="697" creationId="{8043DCFC-4008-4AE1-A9F8-84CA971A103F}"/>
          </ac:spMkLst>
        </pc:spChg>
        <pc:spChg chg="mod">
          <ac:chgData name="Kerry Seitz" userId="f9a415f701e72ce8" providerId="LiveId" clId="{43F46238-BE81-4044-A69C-9A82F646C63D}" dt="2020-10-10T00:14:14.872" v="48958" actId="165"/>
          <ac:spMkLst>
            <pc:docMk/>
            <pc:sldMk cId="2671034661" sldId="788"/>
            <ac:spMk id="698" creationId="{25901D69-8481-4677-B1D2-54A980DF25A2}"/>
          </ac:spMkLst>
        </pc:spChg>
        <pc:spChg chg="mod">
          <ac:chgData name="Kerry Seitz" userId="f9a415f701e72ce8" providerId="LiveId" clId="{43F46238-BE81-4044-A69C-9A82F646C63D}" dt="2020-10-10T00:14:14.872" v="48958" actId="165"/>
          <ac:spMkLst>
            <pc:docMk/>
            <pc:sldMk cId="2671034661" sldId="788"/>
            <ac:spMk id="699" creationId="{9B6899B5-99B8-4127-9D76-41076E03E53E}"/>
          </ac:spMkLst>
        </pc:spChg>
        <pc:spChg chg="mod">
          <ac:chgData name="Kerry Seitz" userId="f9a415f701e72ce8" providerId="LiveId" clId="{43F46238-BE81-4044-A69C-9A82F646C63D}" dt="2020-10-10T00:11:22.847" v="48842"/>
          <ac:spMkLst>
            <pc:docMk/>
            <pc:sldMk cId="2671034661" sldId="788"/>
            <ac:spMk id="705" creationId="{426267BC-54A5-4DCA-B14A-B7DD9463B599}"/>
          </ac:spMkLst>
        </pc:spChg>
        <pc:spChg chg="mod">
          <ac:chgData name="Kerry Seitz" userId="f9a415f701e72ce8" providerId="LiveId" clId="{43F46238-BE81-4044-A69C-9A82F646C63D}" dt="2020-10-10T00:11:22.847" v="48842"/>
          <ac:spMkLst>
            <pc:docMk/>
            <pc:sldMk cId="2671034661" sldId="788"/>
            <ac:spMk id="706" creationId="{6FD2EA1E-F225-4E77-97BA-0F9E849BD9F4}"/>
          </ac:spMkLst>
        </pc:spChg>
        <pc:spChg chg="mod">
          <ac:chgData name="Kerry Seitz" userId="f9a415f701e72ce8" providerId="LiveId" clId="{43F46238-BE81-4044-A69C-9A82F646C63D}" dt="2020-10-10T00:11:22.847" v="48842"/>
          <ac:spMkLst>
            <pc:docMk/>
            <pc:sldMk cId="2671034661" sldId="788"/>
            <ac:spMk id="707" creationId="{CE69CFC1-A87B-4CA1-9C3F-4BEE0F6B980F}"/>
          </ac:spMkLst>
        </pc:spChg>
        <pc:spChg chg="mod">
          <ac:chgData name="Kerry Seitz" userId="f9a415f701e72ce8" providerId="LiveId" clId="{43F46238-BE81-4044-A69C-9A82F646C63D}" dt="2020-10-10T00:11:22.847" v="48842"/>
          <ac:spMkLst>
            <pc:docMk/>
            <pc:sldMk cId="2671034661" sldId="788"/>
            <ac:spMk id="708" creationId="{22EDCE84-BC3A-4CDB-BD9D-BDECF41B2F24}"/>
          </ac:spMkLst>
        </pc:spChg>
        <pc:spChg chg="mod">
          <ac:chgData name="Kerry Seitz" userId="f9a415f701e72ce8" providerId="LiveId" clId="{43F46238-BE81-4044-A69C-9A82F646C63D}" dt="2020-10-10T00:11:22.847" v="48842"/>
          <ac:spMkLst>
            <pc:docMk/>
            <pc:sldMk cId="2671034661" sldId="788"/>
            <ac:spMk id="709" creationId="{67B8BF36-ADD9-49E1-BA81-EC560692C3FB}"/>
          </ac:spMkLst>
        </pc:spChg>
        <pc:spChg chg="mod">
          <ac:chgData name="Kerry Seitz" userId="f9a415f701e72ce8" providerId="LiveId" clId="{43F46238-BE81-4044-A69C-9A82F646C63D}" dt="2020-10-10T00:11:22.847" v="48842"/>
          <ac:spMkLst>
            <pc:docMk/>
            <pc:sldMk cId="2671034661" sldId="788"/>
            <ac:spMk id="710" creationId="{D0117D75-3AE4-4648-9FC3-FA9EDEFA2885}"/>
          </ac:spMkLst>
        </pc:spChg>
        <pc:spChg chg="mod">
          <ac:chgData name="Kerry Seitz" userId="f9a415f701e72ce8" providerId="LiveId" clId="{43F46238-BE81-4044-A69C-9A82F646C63D}" dt="2020-10-10T00:11:22.847" v="48842"/>
          <ac:spMkLst>
            <pc:docMk/>
            <pc:sldMk cId="2671034661" sldId="788"/>
            <ac:spMk id="711" creationId="{EB68A84B-BF1B-40B2-A2BB-F7FB0BA3008C}"/>
          </ac:spMkLst>
        </pc:spChg>
        <pc:spChg chg="mod">
          <ac:chgData name="Kerry Seitz" userId="f9a415f701e72ce8" providerId="LiveId" clId="{43F46238-BE81-4044-A69C-9A82F646C63D}" dt="2020-10-10T00:11:22.847" v="48842"/>
          <ac:spMkLst>
            <pc:docMk/>
            <pc:sldMk cId="2671034661" sldId="788"/>
            <ac:spMk id="712" creationId="{D2F28917-4B47-41EB-BFC0-59B195EA8703}"/>
          </ac:spMkLst>
        </pc:spChg>
        <pc:spChg chg="mod">
          <ac:chgData name="Kerry Seitz" userId="f9a415f701e72ce8" providerId="LiveId" clId="{43F46238-BE81-4044-A69C-9A82F646C63D}" dt="2020-10-10T00:11:22.847" v="48842"/>
          <ac:spMkLst>
            <pc:docMk/>
            <pc:sldMk cId="2671034661" sldId="788"/>
            <ac:spMk id="713" creationId="{9C92319C-DB3A-43C7-9CDB-E83EFA3FA624}"/>
          </ac:spMkLst>
        </pc:spChg>
        <pc:spChg chg="mod">
          <ac:chgData name="Kerry Seitz" userId="f9a415f701e72ce8" providerId="LiveId" clId="{43F46238-BE81-4044-A69C-9A82F646C63D}" dt="2020-10-10T00:11:22.847" v="48842"/>
          <ac:spMkLst>
            <pc:docMk/>
            <pc:sldMk cId="2671034661" sldId="788"/>
            <ac:spMk id="714" creationId="{E3DE58AF-04AC-42A9-BCDE-0E7DD0767F55}"/>
          </ac:spMkLst>
        </pc:spChg>
        <pc:spChg chg="mod">
          <ac:chgData name="Kerry Seitz" userId="f9a415f701e72ce8" providerId="LiveId" clId="{43F46238-BE81-4044-A69C-9A82F646C63D}" dt="2020-10-10T00:11:22.847" v="48842"/>
          <ac:spMkLst>
            <pc:docMk/>
            <pc:sldMk cId="2671034661" sldId="788"/>
            <ac:spMk id="715" creationId="{F44AC598-FC35-4FA5-AE7D-60259E27921E}"/>
          </ac:spMkLst>
        </pc:spChg>
        <pc:spChg chg="mod">
          <ac:chgData name="Kerry Seitz" userId="f9a415f701e72ce8" providerId="LiveId" clId="{43F46238-BE81-4044-A69C-9A82F646C63D}" dt="2020-10-10T00:11:22.847" v="48842"/>
          <ac:spMkLst>
            <pc:docMk/>
            <pc:sldMk cId="2671034661" sldId="788"/>
            <ac:spMk id="716" creationId="{90CEE0C3-566D-4951-9965-31ADFB41FA25}"/>
          </ac:spMkLst>
        </pc:spChg>
        <pc:spChg chg="mod">
          <ac:chgData name="Kerry Seitz" userId="f9a415f701e72ce8" providerId="LiveId" clId="{43F46238-BE81-4044-A69C-9A82F646C63D}" dt="2020-10-10T00:11:22.847" v="48842"/>
          <ac:spMkLst>
            <pc:docMk/>
            <pc:sldMk cId="2671034661" sldId="788"/>
            <ac:spMk id="717" creationId="{7F490A3D-7354-4904-83EF-677B02FCE10A}"/>
          </ac:spMkLst>
        </pc:spChg>
        <pc:spChg chg="mod">
          <ac:chgData name="Kerry Seitz" userId="f9a415f701e72ce8" providerId="LiveId" clId="{43F46238-BE81-4044-A69C-9A82F646C63D}" dt="2020-10-10T00:11:22.847" v="48842"/>
          <ac:spMkLst>
            <pc:docMk/>
            <pc:sldMk cId="2671034661" sldId="788"/>
            <ac:spMk id="718" creationId="{818ADF0F-4EDD-4627-A25A-918FFE21BBEC}"/>
          </ac:spMkLst>
        </pc:spChg>
        <pc:spChg chg="mod">
          <ac:chgData name="Kerry Seitz" userId="f9a415f701e72ce8" providerId="LiveId" clId="{43F46238-BE81-4044-A69C-9A82F646C63D}" dt="2020-10-10T00:11:22.847" v="48842"/>
          <ac:spMkLst>
            <pc:docMk/>
            <pc:sldMk cId="2671034661" sldId="788"/>
            <ac:spMk id="719" creationId="{F08D9C37-2218-4D43-818A-0073F67EC181}"/>
          </ac:spMkLst>
        </pc:spChg>
        <pc:spChg chg="mod">
          <ac:chgData name="Kerry Seitz" userId="f9a415f701e72ce8" providerId="LiveId" clId="{43F46238-BE81-4044-A69C-9A82F646C63D}" dt="2020-10-10T00:11:22.847" v="48842"/>
          <ac:spMkLst>
            <pc:docMk/>
            <pc:sldMk cId="2671034661" sldId="788"/>
            <ac:spMk id="720" creationId="{05B90887-2510-4027-A926-97DFDCEEBA51}"/>
          </ac:spMkLst>
        </pc:spChg>
        <pc:spChg chg="mod">
          <ac:chgData name="Kerry Seitz" userId="f9a415f701e72ce8" providerId="LiveId" clId="{43F46238-BE81-4044-A69C-9A82F646C63D}" dt="2020-10-10T00:11:22.847" v="48842"/>
          <ac:spMkLst>
            <pc:docMk/>
            <pc:sldMk cId="2671034661" sldId="788"/>
            <ac:spMk id="721" creationId="{ADDDFB1D-B0D3-4457-8C44-0EEAB6E854CE}"/>
          </ac:spMkLst>
        </pc:spChg>
        <pc:spChg chg="mod">
          <ac:chgData name="Kerry Seitz" userId="f9a415f701e72ce8" providerId="LiveId" clId="{43F46238-BE81-4044-A69C-9A82F646C63D}" dt="2020-10-10T00:11:22.847" v="48842"/>
          <ac:spMkLst>
            <pc:docMk/>
            <pc:sldMk cId="2671034661" sldId="788"/>
            <ac:spMk id="722" creationId="{74D8E34B-7EF2-46DB-90D9-643CEA55ED48}"/>
          </ac:spMkLst>
        </pc:spChg>
        <pc:spChg chg="mod">
          <ac:chgData name="Kerry Seitz" userId="f9a415f701e72ce8" providerId="LiveId" clId="{43F46238-BE81-4044-A69C-9A82F646C63D}" dt="2020-10-10T00:11:22.847" v="48842"/>
          <ac:spMkLst>
            <pc:docMk/>
            <pc:sldMk cId="2671034661" sldId="788"/>
            <ac:spMk id="723" creationId="{3A3C7531-B106-493B-BDAE-40E14E76C70E}"/>
          </ac:spMkLst>
        </pc:spChg>
        <pc:spChg chg="mod">
          <ac:chgData name="Kerry Seitz" userId="f9a415f701e72ce8" providerId="LiveId" clId="{43F46238-BE81-4044-A69C-9A82F646C63D}" dt="2020-10-10T00:11:22.847" v="48842"/>
          <ac:spMkLst>
            <pc:docMk/>
            <pc:sldMk cId="2671034661" sldId="788"/>
            <ac:spMk id="724" creationId="{BAF5C148-3F3E-4586-A849-8179D58A9D42}"/>
          </ac:spMkLst>
        </pc:spChg>
        <pc:spChg chg="mod">
          <ac:chgData name="Kerry Seitz" userId="f9a415f701e72ce8" providerId="LiveId" clId="{43F46238-BE81-4044-A69C-9A82F646C63D}" dt="2020-10-10T00:11:22.847" v="48842"/>
          <ac:spMkLst>
            <pc:docMk/>
            <pc:sldMk cId="2671034661" sldId="788"/>
            <ac:spMk id="725" creationId="{A9E9415E-7EDF-4615-ADDA-6FC68D714228}"/>
          </ac:spMkLst>
        </pc:spChg>
        <pc:spChg chg="mod">
          <ac:chgData name="Kerry Seitz" userId="f9a415f701e72ce8" providerId="LiveId" clId="{43F46238-BE81-4044-A69C-9A82F646C63D}" dt="2020-10-10T00:11:22.847" v="48842"/>
          <ac:spMkLst>
            <pc:docMk/>
            <pc:sldMk cId="2671034661" sldId="788"/>
            <ac:spMk id="726" creationId="{2BF4F662-F7F4-4D04-984C-22344B4D4C9C}"/>
          </ac:spMkLst>
        </pc:spChg>
        <pc:spChg chg="mod">
          <ac:chgData name="Kerry Seitz" userId="f9a415f701e72ce8" providerId="LiveId" clId="{43F46238-BE81-4044-A69C-9A82F646C63D}" dt="2020-10-10T00:11:22.847" v="48842"/>
          <ac:spMkLst>
            <pc:docMk/>
            <pc:sldMk cId="2671034661" sldId="788"/>
            <ac:spMk id="727" creationId="{1F40D268-49E5-4E37-B21D-F1C5752CB750}"/>
          </ac:spMkLst>
        </pc:spChg>
        <pc:spChg chg="mod">
          <ac:chgData name="Kerry Seitz" userId="f9a415f701e72ce8" providerId="LiveId" clId="{43F46238-BE81-4044-A69C-9A82F646C63D}" dt="2020-10-10T00:11:22.847" v="48842"/>
          <ac:spMkLst>
            <pc:docMk/>
            <pc:sldMk cId="2671034661" sldId="788"/>
            <ac:spMk id="728" creationId="{B82F5084-8292-4B39-917F-F16948AE0B45}"/>
          </ac:spMkLst>
        </pc:spChg>
        <pc:spChg chg="mod">
          <ac:chgData name="Kerry Seitz" userId="f9a415f701e72ce8" providerId="LiveId" clId="{43F46238-BE81-4044-A69C-9A82F646C63D}" dt="2020-10-10T00:11:22.847" v="48842"/>
          <ac:spMkLst>
            <pc:docMk/>
            <pc:sldMk cId="2671034661" sldId="788"/>
            <ac:spMk id="729" creationId="{DEBA046B-286C-45C0-B84A-144F6DABD12D}"/>
          </ac:spMkLst>
        </pc:spChg>
        <pc:spChg chg="mod">
          <ac:chgData name="Kerry Seitz" userId="f9a415f701e72ce8" providerId="LiveId" clId="{43F46238-BE81-4044-A69C-9A82F646C63D}" dt="2020-10-10T00:11:22.847" v="48842"/>
          <ac:spMkLst>
            <pc:docMk/>
            <pc:sldMk cId="2671034661" sldId="788"/>
            <ac:spMk id="730" creationId="{7990BCC2-8E89-436B-8993-00BB4291C59D}"/>
          </ac:spMkLst>
        </pc:spChg>
        <pc:spChg chg="mod">
          <ac:chgData name="Kerry Seitz" userId="f9a415f701e72ce8" providerId="LiveId" clId="{43F46238-BE81-4044-A69C-9A82F646C63D}" dt="2020-10-10T00:11:22.847" v="48842"/>
          <ac:spMkLst>
            <pc:docMk/>
            <pc:sldMk cId="2671034661" sldId="788"/>
            <ac:spMk id="731" creationId="{3FF643C0-9D91-4A12-AACB-88B3E6E236D0}"/>
          </ac:spMkLst>
        </pc:spChg>
        <pc:spChg chg="mod">
          <ac:chgData name="Kerry Seitz" userId="f9a415f701e72ce8" providerId="LiveId" clId="{43F46238-BE81-4044-A69C-9A82F646C63D}" dt="2020-10-10T00:11:22.847" v="48842"/>
          <ac:spMkLst>
            <pc:docMk/>
            <pc:sldMk cId="2671034661" sldId="788"/>
            <ac:spMk id="732" creationId="{0490E6A7-1A90-4282-B18C-856E53EA20A1}"/>
          </ac:spMkLst>
        </pc:spChg>
        <pc:spChg chg="mod">
          <ac:chgData name="Kerry Seitz" userId="f9a415f701e72ce8" providerId="LiveId" clId="{43F46238-BE81-4044-A69C-9A82F646C63D}" dt="2020-10-10T00:11:22.847" v="48842"/>
          <ac:spMkLst>
            <pc:docMk/>
            <pc:sldMk cId="2671034661" sldId="788"/>
            <ac:spMk id="733" creationId="{17C4DE06-3FA5-477F-8AA4-050D48661AB9}"/>
          </ac:spMkLst>
        </pc:spChg>
        <pc:spChg chg="mod">
          <ac:chgData name="Kerry Seitz" userId="f9a415f701e72ce8" providerId="LiveId" clId="{43F46238-BE81-4044-A69C-9A82F646C63D}" dt="2020-10-10T00:11:22.847" v="48842"/>
          <ac:spMkLst>
            <pc:docMk/>
            <pc:sldMk cId="2671034661" sldId="788"/>
            <ac:spMk id="734" creationId="{98133C97-C4B5-40E0-86E6-D2BEC662EAB0}"/>
          </ac:spMkLst>
        </pc:spChg>
        <pc:spChg chg="mod">
          <ac:chgData name="Kerry Seitz" userId="f9a415f701e72ce8" providerId="LiveId" clId="{43F46238-BE81-4044-A69C-9A82F646C63D}" dt="2020-10-10T00:11:22.847" v="48842"/>
          <ac:spMkLst>
            <pc:docMk/>
            <pc:sldMk cId="2671034661" sldId="788"/>
            <ac:spMk id="735" creationId="{73CC2962-8993-452E-A2CF-0CCEA6A9C192}"/>
          </ac:spMkLst>
        </pc:spChg>
        <pc:spChg chg="mod">
          <ac:chgData name="Kerry Seitz" userId="f9a415f701e72ce8" providerId="LiveId" clId="{43F46238-BE81-4044-A69C-9A82F646C63D}" dt="2020-10-10T00:11:22.847" v="48842"/>
          <ac:spMkLst>
            <pc:docMk/>
            <pc:sldMk cId="2671034661" sldId="788"/>
            <ac:spMk id="736" creationId="{0E010469-E3B4-41E9-80BB-3A5E5C22C124}"/>
          </ac:spMkLst>
        </pc:spChg>
        <pc:spChg chg="mod">
          <ac:chgData name="Kerry Seitz" userId="f9a415f701e72ce8" providerId="LiveId" clId="{43F46238-BE81-4044-A69C-9A82F646C63D}" dt="2020-10-10T00:11:22.847" v="48842"/>
          <ac:spMkLst>
            <pc:docMk/>
            <pc:sldMk cId="2671034661" sldId="788"/>
            <ac:spMk id="737" creationId="{C04AE491-A512-473D-9BFD-3A4BB782D4FC}"/>
          </ac:spMkLst>
        </pc:spChg>
        <pc:spChg chg="mod">
          <ac:chgData name="Kerry Seitz" userId="f9a415f701e72ce8" providerId="LiveId" clId="{43F46238-BE81-4044-A69C-9A82F646C63D}" dt="2020-10-10T00:11:22.847" v="48842"/>
          <ac:spMkLst>
            <pc:docMk/>
            <pc:sldMk cId="2671034661" sldId="788"/>
            <ac:spMk id="738" creationId="{C5F263A4-3A91-4469-9949-F8A8BE69B67E}"/>
          </ac:spMkLst>
        </pc:spChg>
        <pc:spChg chg="mod">
          <ac:chgData name="Kerry Seitz" userId="f9a415f701e72ce8" providerId="LiveId" clId="{43F46238-BE81-4044-A69C-9A82F646C63D}" dt="2020-10-10T00:11:22.847" v="48842"/>
          <ac:spMkLst>
            <pc:docMk/>
            <pc:sldMk cId="2671034661" sldId="788"/>
            <ac:spMk id="740" creationId="{EE0C2170-3029-480F-8B22-B15A6716C040}"/>
          </ac:spMkLst>
        </pc:spChg>
        <pc:spChg chg="mod">
          <ac:chgData name="Kerry Seitz" userId="f9a415f701e72ce8" providerId="LiveId" clId="{43F46238-BE81-4044-A69C-9A82F646C63D}" dt="2020-10-10T00:11:22.847" v="48842"/>
          <ac:spMkLst>
            <pc:docMk/>
            <pc:sldMk cId="2671034661" sldId="788"/>
            <ac:spMk id="741" creationId="{C56B2EFA-78F2-4933-8E31-D6D274F18D2D}"/>
          </ac:spMkLst>
        </pc:spChg>
        <pc:spChg chg="mod">
          <ac:chgData name="Kerry Seitz" userId="f9a415f701e72ce8" providerId="LiveId" clId="{43F46238-BE81-4044-A69C-9A82F646C63D}" dt="2020-10-10T00:11:22.847" v="48842"/>
          <ac:spMkLst>
            <pc:docMk/>
            <pc:sldMk cId="2671034661" sldId="788"/>
            <ac:spMk id="742" creationId="{463510EB-086D-48C9-87E2-E48EBA79001E}"/>
          </ac:spMkLst>
        </pc:spChg>
        <pc:spChg chg="mod">
          <ac:chgData name="Kerry Seitz" userId="f9a415f701e72ce8" providerId="LiveId" clId="{43F46238-BE81-4044-A69C-9A82F646C63D}" dt="2020-10-10T00:11:22.847" v="48842"/>
          <ac:spMkLst>
            <pc:docMk/>
            <pc:sldMk cId="2671034661" sldId="788"/>
            <ac:spMk id="743" creationId="{A9EABDB1-0803-4B94-8F89-4B5C97344483}"/>
          </ac:spMkLst>
        </pc:spChg>
        <pc:spChg chg="mod">
          <ac:chgData name="Kerry Seitz" userId="f9a415f701e72ce8" providerId="LiveId" clId="{43F46238-BE81-4044-A69C-9A82F646C63D}" dt="2020-10-10T00:11:22.847" v="48842"/>
          <ac:spMkLst>
            <pc:docMk/>
            <pc:sldMk cId="2671034661" sldId="788"/>
            <ac:spMk id="744" creationId="{3D57814A-23DE-4D59-BCD5-3BF31AB60400}"/>
          </ac:spMkLst>
        </pc:spChg>
        <pc:spChg chg="mod">
          <ac:chgData name="Kerry Seitz" userId="f9a415f701e72ce8" providerId="LiveId" clId="{43F46238-BE81-4044-A69C-9A82F646C63D}" dt="2020-10-10T00:11:22.847" v="48842"/>
          <ac:spMkLst>
            <pc:docMk/>
            <pc:sldMk cId="2671034661" sldId="788"/>
            <ac:spMk id="745" creationId="{101E49B0-2330-4FBC-9031-64541B74B002}"/>
          </ac:spMkLst>
        </pc:spChg>
        <pc:spChg chg="mod">
          <ac:chgData name="Kerry Seitz" userId="f9a415f701e72ce8" providerId="LiveId" clId="{43F46238-BE81-4044-A69C-9A82F646C63D}" dt="2020-10-10T00:11:22.847" v="48842"/>
          <ac:spMkLst>
            <pc:docMk/>
            <pc:sldMk cId="2671034661" sldId="788"/>
            <ac:spMk id="746" creationId="{7543F94E-4E13-4787-A3E2-8DBB07D77236}"/>
          </ac:spMkLst>
        </pc:spChg>
        <pc:spChg chg="mod">
          <ac:chgData name="Kerry Seitz" userId="f9a415f701e72ce8" providerId="LiveId" clId="{43F46238-BE81-4044-A69C-9A82F646C63D}" dt="2020-10-10T00:11:22.847" v="48842"/>
          <ac:spMkLst>
            <pc:docMk/>
            <pc:sldMk cId="2671034661" sldId="788"/>
            <ac:spMk id="747" creationId="{7A504815-5C4A-488D-BDE4-BFF8F5A631C3}"/>
          </ac:spMkLst>
        </pc:spChg>
        <pc:spChg chg="mod">
          <ac:chgData name="Kerry Seitz" userId="f9a415f701e72ce8" providerId="LiveId" clId="{43F46238-BE81-4044-A69C-9A82F646C63D}" dt="2020-10-10T00:11:22.847" v="48842"/>
          <ac:spMkLst>
            <pc:docMk/>
            <pc:sldMk cId="2671034661" sldId="788"/>
            <ac:spMk id="748" creationId="{74D57D62-99E3-480E-BC96-DF35D9FC2E59}"/>
          </ac:spMkLst>
        </pc:spChg>
        <pc:spChg chg="mod">
          <ac:chgData name="Kerry Seitz" userId="f9a415f701e72ce8" providerId="LiveId" clId="{43F46238-BE81-4044-A69C-9A82F646C63D}" dt="2020-10-10T00:11:22.847" v="48842"/>
          <ac:spMkLst>
            <pc:docMk/>
            <pc:sldMk cId="2671034661" sldId="788"/>
            <ac:spMk id="749" creationId="{8566DA5C-1A83-4DB6-B486-B6BC4EBEBF9B}"/>
          </ac:spMkLst>
        </pc:spChg>
        <pc:spChg chg="mod">
          <ac:chgData name="Kerry Seitz" userId="f9a415f701e72ce8" providerId="LiveId" clId="{43F46238-BE81-4044-A69C-9A82F646C63D}" dt="2020-10-10T00:11:22.847" v="48842"/>
          <ac:spMkLst>
            <pc:docMk/>
            <pc:sldMk cId="2671034661" sldId="788"/>
            <ac:spMk id="750" creationId="{1424A0C5-B2AA-420E-98FC-0F809E36A2C2}"/>
          </ac:spMkLst>
        </pc:spChg>
        <pc:spChg chg="mod">
          <ac:chgData name="Kerry Seitz" userId="f9a415f701e72ce8" providerId="LiveId" clId="{43F46238-BE81-4044-A69C-9A82F646C63D}" dt="2020-10-10T00:11:22.847" v="48842"/>
          <ac:spMkLst>
            <pc:docMk/>
            <pc:sldMk cId="2671034661" sldId="788"/>
            <ac:spMk id="751" creationId="{467A0615-754E-4A8C-9C14-FAE1CFB7B27F}"/>
          </ac:spMkLst>
        </pc:spChg>
        <pc:spChg chg="mod">
          <ac:chgData name="Kerry Seitz" userId="f9a415f701e72ce8" providerId="LiveId" clId="{43F46238-BE81-4044-A69C-9A82F646C63D}" dt="2020-10-10T00:11:22.847" v="48842"/>
          <ac:spMkLst>
            <pc:docMk/>
            <pc:sldMk cId="2671034661" sldId="788"/>
            <ac:spMk id="752" creationId="{F75FC91D-CC52-46F7-95E4-C793CA889320}"/>
          </ac:spMkLst>
        </pc:spChg>
        <pc:spChg chg="mod">
          <ac:chgData name="Kerry Seitz" userId="f9a415f701e72ce8" providerId="LiveId" clId="{43F46238-BE81-4044-A69C-9A82F646C63D}" dt="2020-10-10T00:11:22.847" v="48842"/>
          <ac:spMkLst>
            <pc:docMk/>
            <pc:sldMk cId="2671034661" sldId="788"/>
            <ac:spMk id="753" creationId="{0E1C5203-1279-4F64-8091-46CE2170CB17}"/>
          </ac:spMkLst>
        </pc:spChg>
        <pc:spChg chg="mod">
          <ac:chgData name="Kerry Seitz" userId="f9a415f701e72ce8" providerId="LiveId" clId="{43F46238-BE81-4044-A69C-9A82F646C63D}" dt="2020-10-10T00:11:22.847" v="48842"/>
          <ac:spMkLst>
            <pc:docMk/>
            <pc:sldMk cId="2671034661" sldId="788"/>
            <ac:spMk id="754" creationId="{8A579D4E-EBE2-4F6B-8598-3CA099838684}"/>
          </ac:spMkLst>
        </pc:spChg>
        <pc:spChg chg="mod">
          <ac:chgData name="Kerry Seitz" userId="f9a415f701e72ce8" providerId="LiveId" clId="{43F46238-BE81-4044-A69C-9A82F646C63D}" dt="2020-10-10T00:11:22.847" v="48842"/>
          <ac:spMkLst>
            <pc:docMk/>
            <pc:sldMk cId="2671034661" sldId="788"/>
            <ac:spMk id="755" creationId="{BBA2C543-505F-4A42-B415-9AB9BDFC4924}"/>
          </ac:spMkLst>
        </pc:spChg>
        <pc:spChg chg="mod">
          <ac:chgData name="Kerry Seitz" userId="f9a415f701e72ce8" providerId="LiveId" clId="{43F46238-BE81-4044-A69C-9A82F646C63D}" dt="2020-10-10T00:11:22.847" v="48842"/>
          <ac:spMkLst>
            <pc:docMk/>
            <pc:sldMk cId="2671034661" sldId="788"/>
            <ac:spMk id="756" creationId="{AD8CBA28-C6B8-4284-9820-FB5EE0B8B2BA}"/>
          </ac:spMkLst>
        </pc:spChg>
        <pc:spChg chg="mod">
          <ac:chgData name="Kerry Seitz" userId="f9a415f701e72ce8" providerId="LiveId" clId="{43F46238-BE81-4044-A69C-9A82F646C63D}" dt="2020-10-10T00:11:22.847" v="48842"/>
          <ac:spMkLst>
            <pc:docMk/>
            <pc:sldMk cId="2671034661" sldId="788"/>
            <ac:spMk id="757" creationId="{ED3D0F97-BC2A-4C03-A62C-4910255C8C8C}"/>
          </ac:spMkLst>
        </pc:spChg>
        <pc:spChg chg="mod">
          <ac:chgData name="Kerry Seitz" userId="f9a415f701e72ce8" providerId="LiveId" clId="{43F46238-BE81-4044-A69C-9A82F646C63D}" dt="2020-10-10T00:11:22.847" v="48842"/>
          <ac:spMkLst>
            <pc:docMk/>
            <pc:sldMk cId="2671034661" sldId="788"/>
            <ac:spMk id="758" creationId="{1FC04C9A-AC40-4EBA-BDF3-915D2F83A101}"/>
          </ac:spMkLst>
        </pc:spChg>
        <pc:spChg chg="mod">
          <ac:chgData name="Kerry Seitz" userId="f9a415f701e72ce8" providerId="LiveId" clId="{43F46238-BE81-4044-A69C-9A82F646C63D}" dt="2020-10-10T00:11:22.847" v="48842"/>
          <ac:spMkLst>
            <pc:docMk/>
            <pc:sldMk cId="2671034661" sldId="788"/>
            <ac:spMk id="759" creationId="{587CDA0C-F791-4907-BFF8-E7E149D2DAE9}"/>
          </ac:spMkLst>
        </pc:spChg>
        <pc:spChg chg="mod">
          <ac:chgData name="Kerry Seitz" userId="f9a415f701e72ce8" providerId="LiveId" clId="{43F46238-BE81-4044-A69C-9A82F646C63D}" dt="2020-10-10T00:11:22.847" v="48842"/>
          <ac:spMkLst>
            <pc:docMk/>
            <pc:sldMk cId="2671034661" sldId="788"/>
            <ac:spMk id="760" creationId="{CA082C54-3E45-4107-B1D5-44120C9F0520}"/>
          </ac:spMkLst>
        </pc:spChg>
        <pc:spChg chg="mod">
          <ac:chgData name="Kerry Seitz" userId="f9a415f701e72ce8" providerId="LiveId" clId="{43F46238-BE81-4044-A69C-9A82F646C63D}" dt="2020-10-10T00:11:22.847" v="48842"/>
          <ac:spMkLst>
            <pc:docMk/>
            <pc:sldMk cId="2671034661" sldId="788"/>
            <ac:spMk id="761" creationId="{21BD57BF-A14F-4C3C-93D8-D0DB542CB9FB}"/>
          </ac:spMkLst>
        </pc:spChg>
        <pc:spChg chg="mod">
          <ac:chgData name="Kerry Seitz" userId="f9a415f701e72ce8" providerId="LiveId" clId="{43F46238-BE81-4044-A69C-9A82F646C63D}" dt="2020-10-10T00:11:22.847" v="48842"/>
          <ac:spMkLst>
            <pc:docMk/>
            <pc:sldMk cId="2671034661" sldId="788"/>
            <ac:spMk id="762" creationId="{84699DEB-C3F8-4CCC-A309-A300E5C34C20}"/>
          </ac:spMkLst>
        </pc:spChg>
        <pc:spChg chg="mod">
          <ac:chgData name="Kerry Seitz" userId="f9a415f701e72ce8" providerId="LiveId" clId="{43F46238-BE81-4044-A69C-9A82F646C63D}" dt="2020-10-10T00:11:22.847" v="48842"/>
          <ac:spMkLst>
            <pc:docMk/>
            <pc:sldMk cId="2671034661" sldId="788"/>
            <ac:spMk id="763" creationId="{60E1039B-9952-42DC-9AC0-123A20F107AD}"/>
          </ac:spMkLst>
        </pc:spChg>
        <pc:spChg chg="mod">
          <ac:chgData name="Kerry Seitz" userId="f9a415f701e72ce8" providerId="LiveId" clId="{43F46238-BE81-4044-A69C-9A82F646C63D}" dt="2020-10-10T00:11:22.847" v="48842"/>
          <ac:spMkLst>
            <pc:docMk/>
            <pc:sldMk cId="2671034661" sldId="788"/>
            <ac:spMk id="764" creationId="{C67AE3B9-1D33-45ED-B597-2E4A6CE56C24}"/>
          </ac:spMkLst>
        </pc:spChg>
        <pc:spChg chg="mod">
          <ac:chgData name="Kerry Seitz" userId="f9a415f701e72ce8" providerId="LiveId" clId="{43F46238-BE81-4044-A69C-9A82F646C63D}" dt="2020-10-10T00:11:22.847" v="48842"/>
          <ac:spMkLst>
            <pc:docMk/>
            <pc:sldMk cId="2671034661" sldId="788"/>
            <ac:spMk id="765" creationId="{998860E9-4A9A-4801-9064-84A3B88DFD94}"/>
          </ac:spMkLst>
        </pc:spChg>
        <pc:spChg chg="mod">
          <ac:chgData name="Kerry Seitz" userId="f9a415f701e72ce8" providerId="LiveId" clId="{43F46238-BE81-4044-A69C-9A82F646C63D}" dt="2020-10-10T00:11:22.847" v="48842"/>
          <ac:spMkLst>
            <pc:docMk/>
            <pc:sldMk cId="2671034661" sldId="788"/>
            <ac:spMk id="766" creationId="{D4497F13-D250-4CC5-AB8D-73EC6885FB67}"/>
          </ac:spMkLst>
        </pc:spChg>
        <pc:spChg chg="mod">
          <ac:chgData name="Kerry Seitz" userId="f9a415f701e72ce8" providerId="LiveId" clId="{43F46238-BE81-4044-A69C-9A82F646C63D}" dt="2020-10-10T00:11:22.847" v="48842"/>
          <ac:spMkLst>
            <pc:docMk/>
            <pc:sldMk cId="2671034661" sldId="788"/>
            <ac:spMk id="767" creationId="{DEE1132D-46AD-4A9B-BDC3-BF187AFDE15D}"/>
          </ac:spMkLst>
        </pc:spChg>
        <pc:spChg chg="mod">
          <ac:chgData name="Kerry Seitz" userId="f9a415f701e72ce8" providerId="LiveId" clId="{43F46238-BE81-4044-A69C-9A82F646C63D}" dt="2020-10-10T00:11:22.847" v="48842"/>
          <ac:spMkLst>
            <pc:docMk/>
            <pc:sldMk cId="2671034661" sldId="788"/>
            <ac:spMk id="768" creationId="{540B0663-ED38-4A9A-91F5-91DE6E53DDE4}"/>
          </ac:spMkLst>
        </pc:spChg>
        <pc:spChg chg="mod">
          <ac:chgData name="Kerry Seitz" userId="f9a415f701e72ce8" providerId="LiveId" clId="{43F46238-BE81-4044-A69C-9A82F646C63D}" dt="2020-10-10T00:11:22.847" v="48842"/>
          <ac:spMkLst>
            <pc:docMk/>
            <pc:sldMk cId="2671034661" sldId="788"/>
            <ac:spMk id="769" creationId="{BF929A72-5BF8-4455-8931-AD93D2E380D9}"/>
          </ac:spMkLst>
        </pc:spChg>
        <pc:spChg chg="mod">
          <ac:chgData name="Kerry Seitz" userId="f9a415f701e72ce8" providerId="LiveId" clId="{43F46238-BE81-4044-A69C-9A82F646C63D}" dt="2020-10-10T00:11:22.847" v="48842"/>
          <ac:spMkLst>
            <pc:docMk/>
            <pc:sldMk cId="2671034661" sldId="788"/>
            <ac:spMk id="770" creationId="{D92EB6C1-6794-4C43-BCF6-69694674ACAD}"/>
          </ac:spMkLst>
        </pc:spChg>
        <pc:spChg chg="mod">
          <ac:chgData name="Kerry Seitz" userId="f9a415f701e72ce8" providerId="LiveId" clId="{43F46238-BE81-4044-A69C-9A82F646C63D}" dt="2020-10-10T00:11:22.847" v="48842"/>
          <ac:spMkLst>
            <pc:docMk/>
            <pc:sldMk cId="2671034661" sldId="788"/>
            <ac:spMk id="771" creationId="{88885FCC-38DB-49A7-B5F4-BACE182C3691}"/>
          </ac:spMkLst>
        </pc:spChg>
        <pc:spChg chg="mod">
          <ac:chgData name="Kerry Seitz" userId="f9a415f701e72ce8" providerId="LiveId" clId="{43F46238-BE81-4044-A69C-9A82F646C63D}" dt="2020-10-10T00:11:22.847" v="48842"/>
          <ac:spMkLst>
            <pc:docMk/>
            <pc:sldMk cId="2671034661" sldId="788"/>
            <ac:spMk id="772" creationId="{577B0E5C-25D2-4957-A779-8E80C6F02FB0}"/>
          </ac:spMkLst>
        </pc:spChg>
        <pc:spChg chg="mod">
          <ac:chgData name="Kerry Seitz" userId="f9a415f701e72ce8" providerId="LiveId" clId="{43F46238-BE81-4044-A69C-9A82F646C63D}" dt="2020-10-10T00:11:22.847" v="48842"/>
          <ac:spMkLst>
            <pc:docMk/>
            <pc:sldMk cId="2671034661" sldId="788"/>
            <ac:spMk id="773" creationId="{3428C3BF-6506-41D8-976F-A15E7B57D9FB}"/>
          </ac:spMkLst>
        </pc:spChg>
        <pc:spChg chg="mod">
          <ac:chgData name="Kerry Seitz" userId="f9a415f701e72ce8" providerId="LiveId" clId="{43F46238-BE81-4044-A69C-9A82F646C63D}" dt="2020-10-10T00:11:22.847" v="48842"/>
          <ac:spMkLst>
            <pc:docMk/>
            <pc:sldMk cId="2671034661" sldId="788"/>
            <ac:spMk id="774" creationId="{B210B242-E049-4330-B74E-FB05B769616C}"/>
          </ac:spMkLst>
        </pc:spChg>
        <pc:spChg chg="mod">
          <ac:chgData name="Kerry Seitz" userId="f9a415f701e72ce8" providerId="LiveId" clId="{43F46238-BE81-4044-A69C-9A82F646C63D}" dt="2020-10-10T00:11:22.847" v="48842"/>
          <ac:spMkLst>
            <pc:docMk/>
            <pc:sldMk cId="2671034661" sldId="788"/>
            <ac:spMk id="775" creationId="{E3D55EE1-7EA6-4036-A109-E391B2CEB870}"/>
          </ac:spMkLst>
        </pc:spChg>
        <pc:spChg chg="mod">
          <ac:chgData name="Kerry Seitz" userId="f9a415f701e72ce8" providerId="LiveId" clId="{43F46238-BE81-4044-A69C-9A82F646C63D}" dt="2020-10-10T00:11:22.847" v="48842"/>
          <ac:spMkLst>
            <pc:docMk/>
            <pc:sldMk cId="2671034661" sldId="788"/>
            <ac:spMk id="776" creationId="{6AD25900-5D07-44A1-BEBD-E731E6AF85FF}"/>
          </ac:spMkLst>
        </pc:spChg>
        <pc:spChg chg="mod">
          <ac:chgData name="Kerry Seitz" userId="f9a415f701e72ce8" providerId="LiveId" clId="{43F46238-BE81-4044-A69C-9A82F646C63D}" dt="2020-10-10T00:11:22.847" v="48842"/>
          <ac:spMkLst>
            <pc:docMk/>
            <pc:sldMk cId="2671034661" sldId="788"/>
            <ac:spMk id="777" creationId="{A29ACD0D-7754-4276-AAE1-AA2E151010CC}"/>
          </ac:spMkLst>
        </pc:spChg>
        <pc:spChg chg="mod">
          <ac:chgData name="Kerry Seitz" userId="f9a415f701e72ce8" providerId="LiveId" clId="{43F46238-BE81-4044-A69C-9A82F646C63D}" dt="2020-10-10T00:11:22.847" v="48842"/>
          <ac:spMkLst>
            <pc:docMk/>
            <pc:sldMk cId="2671034661" sldId="788"/>
            <ac:spMk id="778" creationId="{1A0A0FD1-E4D2-44C3-977F-B6105CC7A270}"/>
          </ac:spMkLst>
        </pc:spChg>
        <pc:spChg chg="mod">
          <ac:chgData name="Kerry Seitz" userId="f9a415f701e72ce8" providerId="LiveId" clId="{43F46238-BE81-4044-A69C-9A82F646C63D}" dt="2020-10-10T00:11:22.847" v="48842"/>
          <ac:spMkLst>
            <pc:docMk/>
            <pc:sldMk cId="2671034661" sldId="788"/>
            <ac:spMk id="779" creationId="{C634A832-4861-4A1D-8873-A9D86BE1C07B}"/>
          </ac:spMkLst>
        </pc:spChg>
        <pc:spChg chg="mod">
          <ac:chgData name="Kerry Seitz" userId="f9a415f701e72ce8" providerId="LiveId" clId="{43F46238-BE81-4044-A69C-9A82F646C63D}" dt="2020-10-10T00:11:22.847" v="48842"/>
          <ac:spMkLst>
            <pc:docMk/>
            <pc:sldMk cId="2671034661" sldId="788"/>
            <ac:spMk id="780" creationId="{081ABB07-C66A-4235-8FCC-4D11765EA899}"/>
          </ac:spMkLst>
        </pc:spChg>
        <pc:spChg chg="mod">
          <ac:chgData name="Kerry Seitz" userId="f9a415f701e72ce8" providerId="LiveId" clId="{43F46238-BE81-4044-A69C-9A82F646C63D}" dt="2020-10-10T00:11:22.847" v="48842"/>
          <ac:spMkLst>
            <pc:docMk/>
            <pc:sldMk cId="2671034661" sldId="788"/>
            <ac:spMk id="781" creationId="{1DF36052-5098-4911-8401-529787EF2664}"/>
          </ac:spMkLst>
        </pc:spChg>
        <pc:spChg chg="mod">
          <ac:chgData name="Kerry Seitz" userId="f9a415f701e72ce8" providerId="LiveId" clId="{43F46238-BE81-4044-A69C-9A82F646C63D}" dt="2020-10-10T00:11:22.847" v="48842"/>
          <ac:spMkLst>
            <pc:docMk/>
            <pc:sldMk cId="2671034661" sldId="788"/>
            <ac:spMk id="782" creationId="{9BF095B1-C4E3-4EF5-9508-23EBEAD55CCC}"/>
          </ac:spMkLst>
        </pc:spChg>
        <pc:spChg chg="mod">
          <ac:chgData name="Kerry Seitz" userId="f9a415f701e72ce8" providerId="LiveId" clId="{43F46238-BE81-4044-A69C-9A82F646C63D}" dt="2020-10-10T00:11:22.847" v="48842"/>
          <ac:spMkLst>
            <pc:docMk/>
            <pc:sldMk cId="2671034661" sldId="788"/>
            <ac:spMk id="783" creationId="{955E1047-7EBF-4E8E-9EAD-FD59E5E4A971}"/>
          </ac:spMkLst>
        </pc:spChg>
        <pc:spChg chg="mod">
          <ac:chgData name="Kerry Seitz" userId="f9a415f701e72ce8" providerId="LiveId" clId="{43F46238-BE81-4044-A69C-9A82F646C63D}" dt="2020-10-10T00:11:22.847" v="48842"/>
          <ac:spMkLst>
            <pc:docMk/>
            <pc:sldMk cId="2671034661" sldId="788"/>
            <ac:spMk id="784" creationId="{B8012D24-893C-443F-92B8-AB8EAE886EFF}"/>
          </ac:spMkLst>
        </pc:spChg>
        <pc:spChg chg="mod">
          <ac:chgData name="Kerry Seitz" userId="f9a415f701e72ce8" providerId="LiveId" clId="{43F46238-BE81-4044-A69C-9A82F646C63D}" dt="2020-10-10T00:11:22.847" v="48842"/>
          <ac:spMkLst>
            <pc:docMk/>
            <pc:sldMk cId="2671034661" sldId="788"/>
            <ac:spMk id="785" creationId="{80A21631-CD87-4E87-A752-57B192122FB0}"/>
          </ac:spMkLst>
        </pc:spChg>
        <pc:spChg chg="mod">
          <ac:chgData name="Kerry Seitz" userId="f9a415f701e72ce8" providerId="LiveId" clId="{43F46238-BE81-4044-A69C-9A82F646C63D}" dt="2020-10-10T00:11:22.847" v="48842"/>
          <ac:spMkLst>
            <pc:docMk/>
            <pc:sldMk cId="2671034661" sldId="788"/>
            <ac:spMk id="786" creationId="{CA708CF4-F6FD-454A-AEDC-AD2D6ABC9CB1}"/>
          </ac:spMkLst>
        </pc:spChg>
        <pc:spChg chg="mod">
          <ac:chgData name="Kerry Seitz" userId="f9a415f701e72ce8" providerId="LiveId" clId="{43F46238-BE81-4044-A69C-9A82F646C63D}" dt="2020-10-10T00:11:22.847" v="48842"/>
          <ac:spMkLst>
            <pc:docMk/>
            <pc:sldMk cId="2671034661" sldId="788"/>
            <ac:spMk id="787" creationId="{B61ADA5F-192C-446D-8844-03B9E51825C6}"/>
          </ac:spMkLst>
        </pc:spChg>
        <pc:spChg chg="mod">
          <ac:chgData name="Kerry Seitz" userId="f9a415f701e72ce8" providerId="LiveId" clId="{43F46238-BE81-4044-A69C-9A82F646C63D}" dt="2020-10-10T00:11:22.847" v="48842"/>
          <ac:spMkLst>
            <pc:docMk/>
            <pc:sldMk cId="2671034661" sldId="788"/>
            <ac:spMk id="788" creationId="{E166072B-82F3-4BAB-ACE9-E60B96596DD1}"/>
          </ac:spMkLst>
        </pc:spChg>
        <pc:spChg chg="mod">
          <ac:chgData name="Kerry Seitz" userId="f9a415f701e72ce8" providerId="LiveId" clId="{43F46238-BE81-4044-A69C-9A82F646C63D}" dt="2020-10-10T00:11:22.847" v="48842"/>
          <ac:spMkLst>
            <pc:docMk/>
            <pc:sldMk cId="2671034661" sldId="788"/>
            <ac:spMk id="789" creationId="{E8B43ABA-3818-44F5-9E71-54057E20DD86}"/>
          </ac:spMkLst>
        </pc:spChg>
        <pc:spChg chg="mod">
          <ac:chgData name="Kerry Seitz" userId="f9a415f701e72ce8" providerId="LiveId" clId="{43F46238-BE81-4044-A69C-9A82F646C63D}" dt="2020-10-10T00:11:22.847" v="48842"/>
          <ac:spMkLst>
            <pc:docMk/>
            <pc:sldMk cId="2671034661" sldId="788"/>
            <ac:spMk id="790" creationId="{903FA7F4-528F-4F2F-8096-D93D60421570}"/>
          </ac:spMkLst>
        </pc:spChg>
        <pc:spChg chg="mod">
          <ac:chgData name="Kerry Seitz" userId="f9a415f701e72ce8" providerId="LiveId" clId="{43F46238-BE81-4044-A69C-9A82F646C63D}" dt="2020-10-10T00:11:22.847" v="48842"/>
          <ac:spMkLst>
            <pc:docMk/>
            <pc:sldMk cId="2671034661" sldId="788"/>
            <ac:spMk id="791" creationId="{881AA65E-9D80-4812-A572-C68140843F5B}"/>
          </ac:spMkLst>
        </pc:spChg>
        <pc:spChg chg="mod">
          <ac:chgData name="Kerry Seitz" userId="f9a415f701e72ce8" providerId="LiveId" clId="{43F46238-BE81-4044-A69C-9A82F646C63D}" dt="2020-10-10T00:11:22.847" v="48842"/>
          <ac:spMkLst>
            <pc:docMk/>
            <pc:sldMk cId="2671034661" sldId="788"/>
            <ac:spMk id="792" creationId="{4C52C3CF-25D8-4B4C-A136-90B399F7CDDF}"/>
          </ac:spMkLst>
        </pc:spChg>
        <pc:spChg chg="mod">
          <ac:chgData name="Kerry Seitz" userId="f9a415f701e72ce8" providerId="LiveId" clId="{43F46238-BE81-4044-A69C-9A82F646C63D}" dt="2020-10-10T00:11:22.847" v="48842"/>
          <ac:spMkLst>
            <pc:docMk/>
            <pc:sldMk cId="2671034661" sldId="788"/>
            <ac:spMk id="793" creationId="{95BF63D3-04DA-42CE-AA6C-C7851913C597}"/>
          </ac:spMkLst>
        </pc:spChg>
        <pc:spChg chg="mod">
          <ac:chgData name="Kerry Seitz" userId="f9a415f701e72ce8" providerId="LiveId" clId="{43F46238-BE81-4044-A69C-9A82F646C63D}" dt="2020-10-10T00:11:22.847" v="48842"/>
          <ac:spMkLst>
            <pc:docMk/>
            <pc:sldMk cId="2671034661" sldId="788"/>
            <ac:spMk id="794" creationId="{F4FCB853-A928-4AA0-A2A1-CFFC73939338}"/>
          </ac:spMkLst>
        </pc:spChg>
        <pc:spChg chg="mod">
          <ac:chgData name="Kerry Seitz" userId="f9a415f701e72ce8" providerId="LiveId" clId="{43F46238-BE81-4044-A69C-9A82F646C63D}" dt="2020-10-10T00:11:22.847" v="48842"/>
          <ac:spMkLst>
            <pc:docMk/>
            <pc:sldMk cId="2671034661" sldId="788"/>
            <ac:spMk id="795" creationId="{5A2FB7D3-F7EB-4A1B-9665-5AD5B937A8DF}"/>
          </ac:spMkLst>
        </pc:spChg>
        <pc:spChg chg="mod">
          <ac:chgData name="Kerry Seitz" userId="f9a415f701e72ce8" providerId="LiveId" clId="{43F46238-BE81-4044-A69C-9A82F646C63D}" dt="2020-10-10T00:11:22.847" v="48842"/>
          <ac:spMkLst>
            <pc:docMk/>
            <pc:sldMk cId="2671034661" sldId="788"/>
            <ac:spMk id="796" creationId="{FCC16962-28C8-4612-9970-7E332014362A}"/>
          </ac:spMkLst>
        </pc:spChg>
        <pc:spChg chg="mod">
          <ac:chgData name="Kerry Seitz" userId="f9a415f701e72ce8" providerId="LiveId" clId="{43F46238-BE81-4044-A69C-9A82F646C63D}" dt="2020-10-10T00:11:22.847" v="48842"/>
          <ac:spMkLst>
            <pc:docMk/>
            <pc:sldMk cId="2671034661" sldId="788"/>
            <ac:spMk id="797" creationId="{5FBBB69B-1FCF-4788-AD08-932A0F31F888}"/>
          </ac:spMkLst>
        </pc:spChg>
        <pc:spChg chg="mod">
          <ac:chgData name="Kerry Seitz" userId="f9a415f701e72ce8" providerId="LiveId" clId="{43F46238-BE81-4044-A69C-9A82F646C63D}" dt="2020-10-10T00:11:22.847" v="48842"/>
          <ac:spMkLst>
            <pc:docMk/>
            <pc:sldMk cId="2671034661" sldId="788"/>
            <ac:spMk id="798" creationId="{6F3AAE49-7285-41DF-960A-17B4E840B5B7}"/>
          </ac:spMkLst>
        </pc:spChg>
        <pc:spChg chg="mod">
          <ac:chgData name="Kerry Seitz" userId="f9a415f701e72ce8" providerId="LiveId" clId="{43F46238-BE81-4044-A69C-9A82F646C63D}" dt="2020-10-10T00:11:22.847" v="48842"/>
          <ac:spMkLst>
            <pc:docMk/>
            <pc:sldMk cId="2671034661" sldId="788"/>
            <ac:spMk id="799" creationId="{01332672-2E40-40FF-903B-0CCC592810F2}"/>
          </ac:spMkLst>
        </pc:spChg>
        <pc:spChg chg="mod">
          <ac:chgData name="Kerry Seitz" userId="f9a415f701e72ce8" providerId="LiveId" clId="{43F46238-BE81-4044-A69C-9A82F646C63D}" dt="2020-10-10T00:11:22.847" v="48842"/>
          <ac:spMkLst>
            <pc:docMk/>
            <pc:sldMk cId="2671034661" sldId="788"/>
            <ac:spMk id="800" creationId="{5BD34888-992C-4364-9C2C-91BD4E973E73}"/>
          </ac:spMkLst>
        </pc:spChg>
        <pc:spChg chg="mod">
          <ac:chgData name="Kerry Seitz" userId="f9a415f701e72ce8" providerId="LiveId" clId="{43F46238-BE81-4044-A69C-9A82F646C63D}" dt="2020-10-10T00:11:22.847" v="48842"/>
          <ac:spMkLst>
            <pc:docMk/>
            <pc:sldMk cId="2671034661" sldId="788"/>
            <ac:spMk id="801" creationId="{FB76138C-C68F-45C0-8547-3A77A2CD640A}"/>
          </ac:spMkLst>
        </pc:spChg>
        <pc:spChg chg="mod">
          <ac:chgData name="Kerry Seitz" userId="f9a415f701e72ce8" providerId="LiveId" clId="{43F46238-BE81-4044-A69C-9A82F646C63D}" dt="2020-10-10T00:11:22.847" v="48842"/>
          <ac:spMkLst>
            <pc:docMk/>
            <pc:sldMk cId="2671034661" sldId="788"/>
            <ac:spMk id="802" creationId="{5027F4E1-C740-42FE-9B17-051F98FE5DE3}"/>
          </ac:spMkLst>
        </pc:spChg>
        <pc:spChg chg="mod">
          <ac:chgData name="Kerry Seitz" userId="f9a415f701e72ce8" providerId="LiveId" clId="{43F46238-BE81-4044-A69C-9A82F646C63D}" dt="2020-10-10T00:11:22.847" v="48842"/>
          <ac:spMkLst>
            <pc:docMk/>
            <pc:sldMk cId="2671034661" sldId="788"/>
            <ac:spMk id="803" creationId="{81C57430-9B88-480E-BC00-EE3325E4B983}"/>
          </ac:spMkLst>
        </pc:spChg>
        <pc:spChg chg="mod">
          <ac:chgData name="Kerry Seitz" userId="f9a415f701e72ce8" providerId="LiveId" clId="{43F46238-BE81-4044-A69C-9A82F646C63D}" dt="2020-10-10T00:11:22.847" v="48842"/>
          <ac:spMkLst>
            <pc:docMk/>
            <pc:sldMk cId="2671034661" sldId="788"/>
            <ac:spMk id="805" creationId="{7630CBD5-7A3A-42C7-82B1-947C9A33587F}"/>
          </ac:spMkLst>
        </pc:spChg>
        <pc:spChg chg="mod">
          <ac:chgData name="Kerry Seitz" userId="f9a415f701e72ce8" providerId="LiveId" clId="{43F46238-BE81-4044-A69C-9A82F646C63D}" dt="2020-10-10T00:11:22.847" v="48842"/>
          <ac:spMkLst>
            <pc:docMk/>
            <pc:sldMk cId="2671034661" sldId="788"/>
            <ac:spMk id="806" creationId="{D8CB50EB-4FD6-4AD0-9DBA-BB6D497F87F4}"/>
          </ac:spMkLst>
        </pc:spChg>
        <pc:spChg chg="mod">
          <ac:chgData name="Kerry Seitz" userId="f9a415f701e72ce8" providerId="LiveId" clId="{43F46238-BE81-4044-A69C-9A82F646C63D}" dt="2020-10-10T00:11:22.847" v="48842"/>
          <ac:spMkLst>
            <pc:docMk/>
            <pc:sldMk cId="2671034661" sldId="788"/>
            <ac:spMk id="807" creationId="{2337B6A5-5865-4513-9CB5-E0BC2CDAF681}"/>
          </ac:spMkLst>
        </pc:spChg>
        <pc:spChg chg="mod">
          <ac:chgData name="Kerry Seitz" userId="f9a415f701e72ce8" providerId="LiveId" clId="{43F46238-BE81-4044-A69C-9A82F646C63D}" dt="2020-10-10T00:11:22.847" v="48842"/>
          <ac:spMkLst>
            <pc:docMk/>
            <pc:sldMk cId="2671034661" sldId="788"/>
            <ac:spMk id="808" creationId="{92C8703D-0EED-4F0F-8098-F2B08F0F9B56}"/>
          </ac:spMkLst>
        </pc:spChg>
        <pc:spChg chg="mod">
          <ac:chgData name="Kerry Seitz" userId="f9a415f701e72ce8" providerId="LiveId" clId="{43F46238-BE81-4044-A69C-9A82F646C63D}" dt="2020-10-10T00:11:22.847" v="48842"/>
          <ac:spMkLst>
            <pc:docMk/>
            <pc:sldMk cId="2671034661" sldId="788"/>
            <ac:spMk id="809" creationId="{3550B8DB-C1F3-4B11-A1E4-3888CC9261A6}"/>
          </ac:spMkLst>
        </pc:spChg>
        <pc:spChg chg="mod">
          <ac:chgData name="Kerry Seitz" userId="f9a415f701e72ce8" providerId="LiveId" clId="{43F46238-BE81-4044-A69C-9A82F646C63D}" dt="2020-10-10T00:11:22.847" v="48842"/>
          <ac:spMkLst>
            <pc:docMk/>
            <pc:sldMk cId="2671034661" sldId="788"/>
            <ac:spMk id="810" creationId="{F1309BD0-F02E-447F-9913-4B69F24BDA4E}"/>
          </ac:spMkLst>
        </pc:spChg>
        <pc:spChg chg="mod">
          <ac:chgData name="Kerry Seitz" userId="f9a415f701e72ce8" providerId="LiveId" clId="{43F46238-BE81-4044-A69C-9A82F646C63D}" dt="2020-10-10T00:11:22.847" v="48842"/>
          <ac:spMkLst>
            <pc:docMk/>
            <pc:sldMk cId="2671034661" sldId="788"/>
            <ac:spMk id="811" creationId="{D23A22E5-6A58-4B1C-A3C2-F765FABBD03B}"/>
          </ac:spMkLst>
        </pc:spChg>
        <pc:spChg chg="mod">
          <ac:chgData name="Kerry Seitz" userId="f9a415f701e72ce8" providerId="LiveId" clId="{43F46238-BE81-4044-A69C-9A82F646C63D}" dt="2020-10-10T00:11:22.847" v="48842"/>
          <ac:spMkLst>
            <pc:docMk/>
            <pc:sldMk cId="2671034661" sldId="788"/>
            <ac:spMk id="812" creationId="{578CFF8E-71EA-40BB-AEC8-D18F08953915}"/>
          </ac:spMkLst>
        </pc:spChg>
        <pc:spChg chg="mod">
          <ac:chgData name="Kerry Seitz" userId="f9a415f701e72ce8" providerId="LiveId" clId="{43F46238-BE81-4044-A69C-9A82F646C63D}" dt="2020-10-10T00:11:22.847" v="48842"/>
          <ac:spMkLst>
            <pc:docMk/>
            <pc:sldMk cId="2671034661" sldId="788"/>
            <ac:spMk id="813" creationId="{72260019-A428-4F21-8061-8E0DC2E222D6}"/>
          </ac:spMkLst>
        </pc:spChg>
        <pc:spChg chg="mod">
          <ac:chgData name="Kerry Seitz" userId="f9a415f701e72ce8" providerId="LiveId" clId="{43F46238-BE81-4044-A69C-9A82F646C63D}" dt="2020-10-10T00:11:22.847" v="48842"/>
          <ac:spMkLst>
            <pc:docMk/>
            <pc:sldMk cId="2671034661" sldId="788"/>
            <ac:spMk id="814" creationId="{B058DBB1-99A4-4019-BA84-880A3CA27248}"/>
          </ac:spMkLst>
        </pc:spChg>
        <pc:spChg chg="mod">
          <ac:chgData name="Kerry Seitz" userId="f9a415f701e72ce8" providerId="LiveId" clId="{43F46238-BE81-4044-A69C-9A82F646C63D}" dt="2020-10-10T00:11:22.847" v="48842"/>
          <ac:spMkLst>
            <pc:docMk/>
            <pc:sldMk cId="2671034661" sldId="788"/>
            <ac:spMk id="815" creationId="{B5682178-084D-4AE2-B03D-2639DE94FAA8}"/>
          </ac:spMkLst>
        </pc:spChg>
        <pc:spChg chg="mod">
          <ac:chgData name="Kerry Seitz" userId="f9a415f701e72ce8" providerId="LiveId" clId="{43F46238-BE81-4044-A69C-9A82F646C63D}" dt="2020-10-10T00:11:22.847" v="48842"/>
          <ac:spMkLst>
            <pc:docMk/>
            <pc:sldMk cId="2671034661" sldId="788"/>
            <ac:spMk id="816" creationId="{01F00E28-675F-4D0B-B540-97E1F883D764}"/>
          </ac:spMkLst>
        </pc:spChg>
        <pc:spChg chg="mod">
          <ac:chgData name="Kerry Seitz" userId="f9a415f701e72ce8" providerId="LiveId" clId="{43F46238-BE81-4044-A69C-9A82F646C63D}" dt="2020-10-10T00:11:22.847" v="48842"/>
          <ac:spMkLst>
            <pc:docMk/>
            <pc:sldMk cId="2671034661" sldId="788"/>
            <ac:spMk id="817" creationId="{A598148E-7506-4FED-AFB6-CF4DBCA982E2}"/>
          </ac:spMkLst>
        </pc:spChg>
        <pc:spChg chg="mod">
          <ac:chgData name="Kerry Seitz" userId="f9a415f701e72ce8" providerId="LiveId" clId="{43F46238-BE81-4044-A69C-9A82F646C63D}" dt="2020-10-10T00:11:22.847" v="48842"/>
          <ac:spMkLst>
            <pc:docMk/>
            <pc:sldMk cId="2671034661" sldId="788"/>
            <ac:spMk id="818" creationId="{017986C5-4008-40BA-9F23-2EFBAE1AE56B}"/>
          </ac:spMkLst>
        </pc:spChg>
        <pc:spChg chg="mod">
          <ac:chgData name="Kerry Seitz" userId="f9a415f701e72ce8" providerId="LiveId" clId="{43F46238-BE81-4044-A69C-9A82F646C63D}" dt="2020-10-10T00:11:22.847" v="48842"/>
          <ac:spMkLst>
            <pc:docMk/>
            <pc:sldMk cId="2671034661" sldId="788"/>
            <ac:spMk id="819" creationId="{6A2296FF-3F57-4437-8FE0-BF10605D1A6A}"/>
          </ac:spMkLst>
        </pc:spChg>
        <pc:spChg chg="mod">
          <ac:chgData name="Kerry Seitz" userId="f9a415f701e72ce8" providerId="LiveId" clId="{43F46238-BE81-4044-A69C-9A82F646C63D}" dt="2020-10-10T00:11:22.847" v="48842"/>
          <ac:spMkLst>
            <pc:docMk/>
            <pc:sldMk cId="2671034661" sldId="788"/>
            <ac:spMk id="820" creationId="{30A64D4F-2B88-4540-B134-14E35B76B699}"/>
          </ac:spMkLst>
        </pc:spChg>
        <pc:spChg chg="mod">
          <ac:chgData name="Kerry Seitz" userId="f9a415f701e72ce8" providerId="LiveId" clId="{43F46238-BE81-4044-A69C-9A82F646C63D}" dt="2020-10-10T00:11:22.847" v="48842"/>
          <ac:spMkLst>
            <pc:docMk/>
            <pc:sldMk cId="2671034661" sldId="788"/>
            <ac:spMk id="821" creationId="{52027292-16D6-4BCA-99AC-FD77E3B951C3}"/>
          </ac:spMkLst>
        </pc:spChg>
        <pc:spChg chg="mod">
          <ac:chgData name="Kerry Seitz" userId="f9a415f701e72ce8" providerId="LiveId" clId="{43F46238-BE81-4044-A69C-9A82F646C63D}" dt="2020-10-10T00:11:22.847" v="48842"/>
          <ac:spMkLst>
            <pc:docMk/>
            <pc:sldMk cId="2671034661" sldId="788"/>
            <ac:spMk id="822" creationId="{315DF3CF-1310-424A-A911-C7E35684C91C}"/>
          </ac:spMkLst>
        </pc:spChg>
        <pc:spChg chg="mod">
          <ac:chgData name="Kerry Seitz" userId="f9a415f701e72ce8" providerId="LiveId" clId="{43F46238-BE81-4044-A69C-9A82F646C63D}" dt="2020-10-10T00:11:22.847" v="48842"/>
          <ac:spMkLst>
            <pc:docMk/>
            <pc:sldMk cId="2671034661" sldId="788"/>
            <ac:spMk id="823" creationId="{6EBBA5F3-0E4C-4816-ADF1-91B1B13839C2}"/>
          </ac:spMkLst>
        </pc:spChg>
        <pc:spChg chg="mod">
          <ac:chgData name="Kerry Seitz" userId="f9a415f701e72ce8" providerId="LiveId" clId="{43F46238-BE81-4044-A69C-9A82F646C63D}" dt="2020-10-10T00:11:22.847" v="48842"/>
          <ac:spMkLst>
            <pc:docMk/>
            <pc:sldMk cId="2671034661" sldId="788"/>
            <ac:spMk id="824" creationId="{06EE1963-F1EF-4B62-825A-ECA53995242C}"/>
          </ac:spMkLst>
        </pc:spChg>
        <pc:spChg chg="mod">
          <ac:chgData name="Kerry Seitz" userId="f9a415f701e72ce8" providerId="LiveId" clId="{43F46238-BE81-4044-A69C-9A82F646C63D}" dt="2020-10-10T00:11:22.847" v="48842"/>
          <ac:spMkLst>
            <pc:docMk/>
            <pc:sldMk cId="2671034661" sldId="788"/>
            <ac:spMk id="825" creationId="{5DEA72AF-53AF-4FDF-8E01-4BB592E5EBD5}"/>
          </ac:spMkLst>
        </pc:spChg>
        <pc:spChg chg="mod">
          <ac:chgData name="Kerry Seitz" userId="f9a415f701e72ce8" providerId="LiveId" clId="{43F46238-BE81-4044-A69C-9A82F646C63D}" dt="2020-10-10T00:11:22.847" v="48842"/>
          <ac:spMkLst>
            <pc:docMk/>
            <pc:sldMk cId="2671034661" sldId="788"/>
            <ac:spMk id="826" creationId="{2055FD90-5742-4FB0-BBE9-574D613C6307}"/>
          </ac:spMkLst>
        </pc:spChg>
        <pc:spChg chg="mod">
          <ac:chgData name="Kerry Seitz" userId="f9a415f701e72ce8" providerId="LiveId" clId="{43F46238-BE81-4044-A69C-9A82F646C63D}" dt="2020-10-10T00:11:22.847" v="48842"/>
          <ac:spMkLst>
            <pc:docMk/>
            <pc:sldMk cId="2671034661" sldId="788"/>
            <ac:spMk id="827" creationId="{D7C61C4E-7ED7-46C0-891E-F0503979B390}"/>
          </ac:spMkLst>
        </pc:spChg>
        <pc:spChg chg="mod">
          <ac:chgData name="Kerry Seitz" userId="f9a415f701e72ce8" providerId="LiveId" clId="{43F46238-BE81-4044-A69C-9A82F646C63D}" dt="2020-10-10T00:11:22.847" v="48842"/>
          <ac:spMkLst>
            <pc:docMk/>
            <pc:sldMk cId="2671034661" sldId="788"/>
            <ac:spMk id="828" creationId="{8475D9A9-45BC-49C2-A6A4-0CE476C017BE}"/>
          </ac:spMkLst>
        </pc:spChg>
        <pc:spChg chg="mod">
          <ac:chgData name="Kerry Seitz" userId="f9a415f701e72ce8" providerId="LiveId" clId="{43F46238-BE81-4044-A69C-9A82F646C63D}" dt="2020-10-10T00:11:22.847" v="48842"/>
          <ac:spMkLst>
            <pc:docMk/>
            <pc:sldMk cId="2671034661" sldId="788"/>
            <ac:spMk id="829" creationId="{EFD579F8-E1B8-43A7-A243-7E3CB25946D0}"/>
          </ac:spMkLst>
        </pc:spChg>
        <pc:spChg chg="mod">
          <ac:chgData name="Kerry Seitz" userId="f9a415f701e72ce8" providerId="LiveId" clId="{43F46238-BE81-4044-A69C-9A82F646C63D}" dt="2020-10-10T00:11:22.847" v="48842"/>
          <ac:spMkLst>
            <pc:docMk/>
            <pc:sldMk cId="2671034661" sldId="788"/>
            <ac:spMk id="830" creationId="{8E3B87F5-238E-41BC-93A0-C4F94D6CFC0E}"/>
          </ac:spMkLst>
        </pc:spChg>
        <pc:spChg chg="mod">
          <ac:chgData name="Kerry Seitz" userId="f9a415f701e72ce8" providerId="LiveId" clId="{43F46238-BE81-4044-A69C-9A82F646C63D}" dt="2020-10-10T00:11:22.847" v="48842"/>
          <ac:spMkLst>
            <pc:docMk/>
            <pc:sldMk cId="2671034661" sldId="788"/>
            <ac:spMk id="831" creationId="{642D901D-8455-49CA-9350-2AAC2C64AA37}"/>
          </ac:spMkLst>
        </pc:spChg>
        <pc:spChg chg="mod">
          <ac:chgData name="Kerry Seitz" userId="f9a415f701e72ce8" providerId="LiveId" clId="{43F46238-BE81-4044-A69C-9A82F646C63D}" dt="2020-10-10T00:11:22.847" v="48842"/>
          <ac:spMkLst>
            <pc:docMk/>
            <pc:sldMk cId="2671034661" sldId="788"/>
            <ac:spMk id="832" creationId="{5B2C5314-564E-4856-81B0-F86F7E0E7325}"/>
          </ac:spMkLst>
        </pc:spChg>
        <pc:spChg chg="mod">
          <ac:chgData name="Kerry Seitz" userId="f9a415f701e72ce8" providerId="LiveId" clId="{43F46238-BE81-4044-A69C-9A82F646C63D}" dt="2020-10-10T00:11:22.847" v="48842"/>
          <ac:spMkLst>
            <pc:docMk/>
            <pc:sldMk cId="2671034661" sldId="788"/>
            <ac:spMk id="833" creationId="{83FE1A0C-33E6-4652-8221-3F7B9C1FBEB3}"/>
          </ac:spMkLst>
        </pc:spChg>
        <pc:spChg chg="mod">
          <ac:chgData name="Kerry Seitz" userId="f9a415f701e72ce8" providerId="LiveId" clId="{43F46238-BE81-4044-A69C-9A82F646C63D}" dt="2020-10-10T00:11:22.847" v="48842"/>
          <ac:spMkLst>
            <pc:docMk/>
            <pc:sldMk cId="2671034661" sldId="788"/>
            <ac:spMk id="834" creationId="{43E31D27-C4F4-4B13-A841-906DB26A752E}"/>
          </ac:spMkLst>
        </pc:spChg>
        <pc:spChg chg="mod">
          <ac:chgData name="Kerry Seitz" userId="f9a415f701e72ce8" providerId="LiveId" clId="{43F46238-BE81-4044-A69C-9A82F646C63D}" dt="2020-10-10T00:11:22.847" v="48842"/>
          <ac:spMkLst>
            <pc:docMk/>
            <pc:sldMk cId="2671034661" sldId="788"/>
            <ac:spMk id="835" creationId="{D825C179-3E11-4422-A0F1-A4FA26335895}"/>
          </ac:spMkLst>
        </pc:spChg>
        <pc:spChg chg="mod">
          <ac:chgData name="Kerry Seitz" userId="f9a415f701e72ce8" providerId="LiveId" clId="{43F46238-BE81-4044-A69C-9A82F646C63D}" dt="2020-10-10T00:11:22.847" v="48842"/>
          <ac:spMkLst>
            <pc:docMk/>
            <pc:sldMk cId="2671034661" sldId="788"/>
            <ac:spMk id="836" creationId="{E34AEBF0-6E58-4562-9B62-4571C8731959}"/>
          </ac:spMkLst>
        </pc:spChg>
        <pc:spChg chg="mod">
          <ac:chgData name="Kerry Seitz" userId="f9a415f701e72ce8" providerId="LiveId" clId="{43F46238-BE81-4044-A69C-9A82F646C63D}" dt="2020-10-10T00:11:22.847" v="48842"/>
          <ac:spMkLst>
            <pc:docMk/>
            <pc:sldMk cId="2671034661" sldId="788"/>
            <ac:spMk id="837" creationId="{7726C656-2855-4E9F-810A-A0C5BD5511FA}"/>
          </ac:spMkLst>
        </pc:spChg>
        <pc:spChg chg="mod">
          <ac:chgData name="Kerry Seitz" userId="f9a415f701e72ce8" providerId="LiveId" clId="{43F46238-BE81-4044-A69C-9A82F646C63D}" dt="2020-10-10T00:11:22.847" v="48842"/>
          <ac:spMkLst>
            <pc:docMk/>
            <pc:sldMk cId="2671034661" sldId="788"/>
            <ac:spMk id="838" creationId="{F043C291-DACB-4581-86CA-E3D711892C17}"/>
          </ac:spMkLst>
        </pc:spChg>
        <pc:spChg chg="mod">
          <ac:chgData name="Kerry Seitz" userId="f9a415f701e72ce8" providerId="LiveId" clId="{43F46238-BE81-4044-A69C-9A82F646C63D}" dt="2020-10-10T00:11:22.847" v="48842"/>
          <ac:spMkLst>
            <pc:docMk/>
            <pc:sldMk cId="2671034661" sldId="788"/>
            <ac:spMk id="839" creationId="{FE780C54-140E-4E40-994E-AB4D960212E3}"/>
          </ac:spMkLst>
        </pc:spChg>
        <pc:spChg chg="mod">
          <ac:chgData name="Kerry Seitz" userId="f9a415f701e72ce8" providerId="LiveId" clId="{43F46238-BE81-4044-A69C-9A82F646C63D}" dt="2020-10-10T00:11:22.847" v="48842"/>
          <ac:spMkLst>
            <pc:docMk/>
            <pc:sldMk cId="2671034661" sldId="788"/>
            <ac:spMk id="840" creationId="{457F933B-1292-4B9E-AAA3-9421BBF3FBB7}"/>
          </ac:spMkLst>
        </pc:spChg>
        <pc:spChg chg="mod">
          <ac:chgData name="Kerry Seitz" userId="f9a415f701e72ce8" providerId="LiveId" clId="{43F46238-BE81-4044-A69C-9A82F646C63D}" dt="2020-10-10T00:11:22.847" v="48842"/>
          <ac:spMkLst>
            <pc:docMk/>
            <pc:sldMk cId="2671034661" sldId="788"/>
            <ac:spMk id="841" creationId="{6C9DC7B6-F2DE-429D-B562-6972567FA8FD}"/>
          </ac:spMkLst>
        </pc:spChg>
        <pc:spChg chg="mod">
          <ac:chgData name="Kerry Seitz" userId="f9a415f701e72ce8" providerId="LiveId" clId="{43F46238-BE81-4044-A69C-9A82F646C63D}" dt="2020-10-10T00:11:22.847" v="48842"/>
          <ac:spMkLst>
            <pc:docMk/>
            <pc:sldMk cId="2671034661" sldId="788"/>
            <ac:spMk id="842" creationId="{2D7F0330-C713-4973-BC20-A9F94829C6B0}"/>
          </ac:spMkLst>
        </pc:spChg>
        <pc:spChg chg="mod">
          <ac:chgData name="Kerry Seitz" userId="f9a415f701e72ce8" providerId="LiveId" clId="{43F46238-BE81-4044-A69C-9A82F646C63D}" dt="2020-10-10T00:11:22.847" v="48842"/>
          <ac:spMkLst>
            <pc:docMk/>
            <pc:sldMk cId="2671034661" sldId="788"/>
            <ac:spMk id="843" creationId="{A4705DAC-FF84-4D3D-B0E3-7F081C15BF38}"/>
          </ac:spMkLst>
        </pc:spChg>
        <pc:spChg chg="mod">
          <ac:chgData name="Kerry Seitz" userId="f9a415f701e72ce8" providerId="LiveId" clId="{43F46238-BE81-4044-A69C-9A82F646C63D}" dt="2020-10-10T00:11:22.847" v="48842"/>
          <ac:spMkLst>
            <pc:docMk/>
            <pc:sldMk cId="2671034661" sldId="788"/>
            <ac:spMk id="844" creationId="{23679F76-3630-4692-AF9C-27BE75B5933B}"/>
          </ac:spMkLst>
        </pc:spChg>
        <pc:spChg chg="mod">
          <ac:chgData name="Kerry Seitz" userId="f9a415f701e72ce8" providerId="LiveId" clId="{43F46238-BE81-4044-A69C-9A82F646C63D}" dt="2020-10-10T00:11:22.847" v="48842"/>
          <ac:spMkLst>
            <pc:docMk/>
            <pc:sldMk cId="2671034661" sldId="788"/>
            <ac:spMk id="845" creationId="{B987011E-F795-4137-A37E-71A42487F7F7}"/>
          </ac:spMkLst>
        </pc:spChg>
        <pc:spChg chg="mod">
          <ac:chgData name="Kerry Seitz" userId="f9a415f701e72ce8" providerId="LiveId" clId="{43F46238-BE81-4044-A69C-9A82F646C63D}" dt="2020-10-10T00:11:22.847" v="48842"/>
          <ac:spMkLst>
            <pc:docMk/>
            <pc:sldMk cId="2671034661" sldId="788"/>
            <ac:spMk id="846" creationId="{5676A599-AACC-41F6-AA46-2CA2023D410E}"/>
          </ac:spMkLst>
        </pc:spChg>
        <pc:spChg chg="mod">
          <ac:chgData name="Kerry Seitz" userId="f9a415f701e72ce8" providerId="LiveId" clId="{43F46238-BE81-4044-A69C-9A82F646C63D}" dt="2020-10-10T00:11:22.847" v="48842"/>
          <ac:spMkLst>
            <pc:docMk/>
            <pc:sldMk cId="2671034661" sldId="788"/>
            <ac:spMk id="847" creationId="{6ADE7535-CB1C-43CC-9BE3-EA8F5387E4C1}"/>
          </ac:spMkLst>
        </pc:spChg>
        <pc:spChg chg="mod">
          <ac:chgData name="Kerry Seitz" userId="f9a415f701e72ce8" providerId="LiveId" clId="{43F46238-BE81-4044-A69C-9A82F646C63D}" dt="2020-10-10T00:11:22.847" v="48842"/>
          <ac:spMkLst>
            <pc:docMk/>
            <pc:sldMk cId="2671034661" sldId="788"/>
            <ac:spMk id="848" creationId="{5361C071-B3EE-440F-A84A-7599528DCE15}"/>
          </ac:spMkLst>
        </pc:spChg>
        <pc:spChg chg="mod">
          <ac:chgData name="Kerry Seitz" userId="f9a415f701e72ce8" providerId="LiveId" clId="{43F46238-BE81-4044-A69C-9A82F646C63D}" dt="2020-10-10T00:11:22.847" v="48842"/>
          <ac:spMkLst>
            <pc:docMk/>
            <pc:sldMk cId="2671034661" sldId="788"/>
            <ac:spMk id="849" creationId="{081987DA-BA5A-4A3D-AD94-7BEBF2E4B35D}"/>
          </ac:spMkLst>
        </pc:spChg>
        <pc:spChg chg="mod">
          <ac:chgData name="Kerry Seitz" userId="f9a415f701e72ce8" providerId="LiveId" clId="{43F46238-BE81-4044-A69C-9A82F646C63D}" dt="2020-10-10T00:11:22.847" v="48842"/>
          <ac:spMkLst>
            <pc:docMk/>
            <pc:sldMk cId="2671034661" sldId="788"/>
            <ac:spMk id="850" creationId="{6D88AAED-E9B9-49E5-86F8-B4A45FCA4003}"/>
          </ac:spMkLst>
        </pc:spChg>
        <pc:spChg chg="mod">
          <ac:chgData name="Kerry Seitz" userId="f9a415f701e72ce8" providerId="LiveId" clId="{43F46238-BE81-4044-A69C-9A82F646C63D}" dt="2020-10-10T00:11:22.847" v="48842"/>
          <ac:spMkLst>
            <pc:docMk/>
            <pc:sldMk cId="2671034661" sldId="788"/>
            <ac:spMk id="851" creationId="{A3906C11-9E23-497B-B94B-3C6C52A48016}"/>
          </ac:spMkLst>
        </pc:spChg>
        <pc:spChg chg="mod">
          <ac:chgData name="Kerry Seitz" userId="f9a415f701e72ce8" providerId="LiveId" clId="{43F46238-BE81-4044-A69C-9A82F646C63D}" dt="2020-10-10T00:11:22.847" v="48842"/>
          <ac:spMkLst>
            <pc:docMk/>
            <pc:sldMk cId="2671034661" sldId="788"/>
            <ac:spMk id="852" creationId="{842637A1-1714-4025-96A4-6A5B8BFE5892}"/>
          </ac:spMkLst>
        </pc:spChg>
        <pc:spChg chg="mod">
          <ac:chgData name="Kerry Seitz" userId="f9a415f701e72ce8" providerId="LiveId" clId="{43F46238-BE81-4044-A69C-9A82F646C63D}" dt="2020-10-10T00:11:22.847" v="48842"/>
          <ac:spMkLst>
            <pc:docMk/>
            <pc:sldMk cId="2671034661" sldId="788"/>
            <ac:spMk id="853" creationId="{C3115A82-8E9A-4FA7-82FA-E043E11342C8}"/>
          </ac:spMkLst>
        </pc:spChg>
        <pc:spChg chg="mod">
          <ac:chgData name="Kerry Seitz" userId="f9a415f701e72ce8" providerId="LiveId" clId="{43F46238-BE81-4044-A69C-9A82F646C63D}" dt="2020-10-10T00:11:22.847" v="48842"/>
          <ac:spMkLst>
            <pc:docMk/>
            <pc:sldMk cId="2671034661" sldId="788"/>
            <ac:spMk id="854" creationId="{3E15C61D-774F-4AED-869F-06BE375BAA09}"/>
          </ac:spMkLst>
        </pc:spChg>
        <pc:spChg chg="mod">
          <ac:chgData name="Kerry Seitz" userId="f9a415f701e72ce8" providerId="LiveId" clId="{43F46238-BE81-4044-A69C-9A82F646C63D}" dt="2020-10-10T00:11:22.847" v="48842"/>
          <ac:spMkLst>
            <pc:docMk/>
            <pc:sldMk cId="2671034661" sldId="788"/>
            <ac:spMk id="855" creationId="{A4590DC6-3154-48E2-9218-A4CE13976AB8}"/>
          </ac:spMkLst>
        </pc:spChg>
        <pc:spChg chg="mod">
          <ac:chgData name="Kerry Seitz" userId="f9a415f701e72ce8" providerId="LiveId" clId="{43F46238-BE81-4044-A69C-9A82F646C63D}" dt="2020-10-10T00:11:22.847" v="48842"/>
          <ac:spMkLst>
            <pc:docMk/>
            <pc:sldMk cId="2671034661" sldId="788"/>
            <ac:spMk id="856" creationId="{CED355E1-B7D6-42E3-A2B9-9C486866920E}"/>
          </ac:spMkLst>
        </pc:spChg>
        <pc:spChg chg="mod">
          <ac:chgData name="Kerry Seitz" userId="f9a415f701e72ce8" providerId="LiveId" clId="{43F46238-BE81-4044-A69C-9A82F646C63D}" dt="2020-10-10T00:11:22.847" v="48842"/>
          <ac:spMkLst>
            <pc:docMk/>
            <pc:sldMk cId="2671034661" sldId="788"/>
            <ac:spMk id="857" creationId="{F06D945D-8CF3-4149-B45A-4DA7B522C181}"/>
          </ac:spMkLst>
        </pc:spChg>
        <pc:spChg chg="mod">
          <ac:chgData name="Kerry Seitz" userId="f9a415f701e72ce8" providerId="LiveId" clId="{43F46238-BE81-4044-A69C-9A82F646C63D}" dt="2020-10-10T00:11:22.847" v="48842"/>
          <ac:spMkLst>
            <pc:docMk/>
            <pc:sldMk cId="2671034661" sldId="788"/>
            <ac:spMk id="858" creationId="{FD5216D2-0352-41E5-A910-D43C9CD7BD38}"/>
          </ac:spMkLst>
        </pc:spChg>
        <pc:spChg chg="mod">
          <ac:chgData name="Kerry Seitz" userId="f9a415f701e72ce8" providerId="LiveId" clId="{43F46238-BE81-4044-A69C-9A82F646C63D}" dt="2020-10-10T00:11:22.847" v="48842"/>
          <ac:spMkLst>
            <pc:docMk/>
            <pc:sldMk cId="2671034661" sldId="788"/>
            <ac:spMk id="859" creationId="{A9888315-64A8-47BC-BC7B-F96A2B9B24F1}"/>
          </ac:spMkLst>
        </pc:spChg>
        <pc:spChg chg="mod">
          <ac:chgData name="Kerry Seitz" userId="f9a415f701e72ce8" providerId="LiveId" clId="{43F46238-BE81-4044-A69C-9A82F646C63D}" dt="2020-10-10T00:11:22.847" v="48842"/>
          <ac:spMkLst>
            <pc:docMk/>
            <pc:sldMk cId="2671034661" sldId="788"/>
            <ac:spMk id="860" creationId="{76D19BCE-27C1-49E4-91B1-C4464C170A75}"/>
          </ac:spMkLst>
        </pc:spChg>
        <pc:spChg chg="mod">
          <ac:chgData name="Kerry Seitz" userId="f9a415f701e72ce8" providerId="LiveId" clId="{43F46238-BE81-4044-A69C-9A82F646C63D}" dt="2020-10-10T00:11:22.847" v="48842"/>
          <ac:spMkLst>
            <pc:docMk/>
            <pc:sldMk cId="2671034661" sldId="788"/>
            <ac:spMk id="861" creationId="{A0EB75F0-15A1-4619-8DC9-B000D2B91EAF}"/>
          </ac:spMkLst>
        </pc:spChg>
        <pc:spChg chg="mod">
          <ac:chgData name="Kerry Seitz" userId="f9a415f701e72ce8" providerId="LiveId" clId="{43F46238-BE81-4044-A69C-9A82F646C63D}" dt="2020-10-10T00:11:22.847" v="48842"/>
          <ac:spMkLst>
            <pc:docMk/>
            <pc:sldMk cId="2671034661" sldId="788"/>
            <ac:spMk id="862" creationId="{A921DAD6-8DEF-4431-B9F3-B753C292A871}"/>
          </ac:spMkLst>
        </pc:spChg>
        <pc:spChg chg="mod">
          <ac:chgData name="Kerry Seitz" userId="f9a415f701e72ce8" providerId="LiveId" clId="{43F46238-BE81-4044-A69C-9A82F646C63D}" dt="2020-10-10T00:11:22.847" v="48842"/>
          <ac:spMkLst>
            <pc:docMk/>
            <pc:sldMk cId="2671034661" sldId="788"/>
            <ac:spMk id="863" creationId="{DB379123-BDEE-41EE-A088-01D03F47118A}"/>
          </ac:spMkLst>
        </pc:spChg>
        <pc:spChg chg="mod">
          <ac:chgData name="Kerry Seitz" userId="f9a415f701e72ce8" providerId="LiveId" clId="{43F46238-BE81-4044-A69C-9A82F646C63D}" dt="2020-10-10T00:11:22.847" v="48842"/>
          <ac:spMkLst>
            <pc:docMk/>
            <pc:sldMk cId="2671034661" sldId="788"/>
            <ac:spMk id="864" creationId="{797C0EA0-3DF2-4115-859F-57A6C29E2E11}"/>
          </ac:spMkLst>
        </pc:spChg>
        <pc:spChg chg="mod">
          <ac:chgData name="Kerry Seitz" userId="f9a415f701e72ce8" providerId="LiveId" clId="{43F46238-BE81-4044-A69C-9A82F646C63D}" dt="2020-10-10T00:11:22.847" v="48842"/>
          <ac:spMkLst>
            <pc:docMk/>
            <pc:sldMk cId="2671034661" sldId="788"/>
            <ac:spMk id="865" creationId="{08CBA7F3-1E14-413D-8A1C-BA0EBC2FBF5C}"/>
          </ac:spMkLst>
        </pc:spChg>
        <pc:spChg chg="mod">
          <ac:chgData name="Kerry Seitz" userId="f9a415f701e72ce8" providerId="LiveId" clId="{43F46238-BE81-4044-A69C-9A82F646C63D}" dt="2020-10-10T00:11:22.847" v="48842"/>
          <ac:spMkLst>
            <pc:docMk/>
            <pc:sldMk cId="2671034661" sldId="788"/>
            <ac:spMk id="866" creationId="{BDF34363-9E0F-47B5-9819-1512DD3CF067}"/>
          </ac:spMkLst>
        </pc:spChg>
        <pc:spChg chg="mod">
          <ac:chgData name="Kerry Seitz" userId="f9a415f701e72ce8" providerId="LiveId" clId="{43F46238-BE81-4044-A69C-9A82F646C63D}" dt="2020-10-10T00:11:22.847" v="48842"/>
          <ac:spMkLst>
            <pc:docMk/>
            <pc:sldMk cId="2671034661" sldId="788"/>
            <ac:spMk id="867" creationId="{43C028DB-CC03-40BC-9DA1-7884D10194CF}"/>
          </ac:spMkLst>
        </pc:spChg>
        <pc:spChg chg="mod">
          <ac:chgData name="Kerry Seitz" userId="f9a415f701e72ce8" providerId="LiveId" clId="{43F46238-BE81-4044-A69C-9A82F646C63D}" dt="2020-10-10T00:11:22.847" v="48842"/>
          <ac:spMkLst>
            <pc:docMk/>
            <pc:sldMk cId="2671034661" sldId="788"/>
            <ac:spMk id="868" creationId="{B8ED241F-53B2-47F2-B161-96B2C570244C}"/>
          </ac:spMkLst>
        </pc:spChg>
        <pc:spChg chg="mod">
          <ac:chgData name="Kerry Seitz" userId="f9a415f701e72ce8" providerId="LiveId" clId="{43F46238-BE81-4044-A69C-9A82F646C63D}" dt="2020-10-10T00:11:22.847" v="48842"/>
          <ac:spMkLst>
            <pc:docMk/>
            <pc:sldMk cId="2671034661" sldId="788"/>
            <ac:spMk id="870" creationId="{D71E3B96-8776-4AA3-B575-B1A705071BE7}"/>
          </ac:spMkLst>
        </pc:spChg>
        <pc:spChg chg="mod">
          <ac:chgData name="Kerry Seitz" userId="f9a415f701e72ce8" providerId="LiveId" clId="{43F46238-BE81-4044-A69C-9A82F646C63D}" dt="2020-10-10T00:11:22.847" v="48842"/>
          <ac:spMkLst>
            <pc:docMk/>
            <pc:sldMk cId="2671034661" sldId="788"/>
            <ac:spMk id="871" creationId="{5085DA99-EC41-46C6-BBC2-A2F299BB9DFC}"/>
          </ac:spMkLst>
        </pc:spChg>
        <pc:spChg chg="mod">
          <ac:chgData name="Kerry Seitz" userId="f9a415f701e72ce8" providerId="LiveId" clId="{43F46238-BE81-4044-A69C-9A82F646C63D}" dt="2020-10-10T00:11:22.847" v="48842"/>
          <ac:spMkLst>
            <pc:docMk/>
            <pc:sldMk cId="2671034661" sldId="788"/>
            <ac:spMk id="872" creationId="{D0A2DE8F-11A8-4BE1-A143-2EDA2CF278B4}"/>
          </ac:spMkLst>
        </pc:spChg>
        <pc:spChg chg="mod">
          <ac:chgData name="Kerry Seitz" userId="f9a415f701e72ce8" providerId="LiveId" clId="{43F46238-BE81-4044-A69C-9A82F646C63D}" dt="2020-10-10T00:11:22.847" v="48842"/>
          <ac:spMkLst>
            <pc:docMk/>
            <pc:sldMk cId="2671034661" sldId="788"/>
            <ac:spMk id="873" creationId="{0FF2CD4E-EDF1-44A2-BEE2-3DFE0663F4DC}"/>
          </ac:spMkLst>
        </pc:spChg>
        <pc:spChg chg="mod">
          <ac:chgData name="Kerry Seitz" userId="f9a415f701e72ce8" providerId="LiveId" clId="{43F46238-BE81-4044-A69C-9A82F646C63D}" dt="2020-10-10T00:11:22.847" v="48842"/>
          <ac:spMkLst>
            <pc:docMk/>
            <pc:sldMk cId="2671034661" sldId="788"/>
            <ac:spMk id="874" creationId="{6E1CA067-7143-4202-8A95-69EFD4DDD65C}"/>
          </ac:spMkLst>
        </pc:spChg>
        <pc:spChg chg="mod">
          <ac:chgData name="Kerry Seitz" userId="f9a415f701e72ce8" providerId="LiveId" clId="{43F46238-BE81-4044-A69C-9A82F646C63D}" dt="2020-10-10T00:11:22.847" v="48842"/>
          <ac:spMkLst>
            <pc:docMk/>
            <pc:sldMk cId="2671034661" sldId="788"/>
            <ac:spMk id="875" creationId="{59F05629-DCC1-496E-9DBD-63D8C973D98A}"/>
          </ac:spMkLst>
        </pc:spChg>
        <pc:spChg chg="mod">
          <ac:chgData name="Kerry Seitz" userId="f9a415f701e72ce8" providerId="LiveId" clId="{43F46238-BE81-4044-A69C-9A82F646C63D}" dt="2020-10-10T00:11:22.847" v="48842"/>
          <ac:spMkLst>
            <pc:docMk/>
            <pc:sldMk cId="2671034661" sldId="788"/>
            <ac:spMk id="876" creationId="{33018787-B9C2-4D73-A96A-6CCFB8CE6634}"/>
          </ac:spMkLst>
        </pc:spChg>
        <pc:spChg chg="mod">
          <ac:chgData name="Kerry Seitz" userId="f9a415f701e72ce8" providerId="LiveId" clId="{43F46238-BE81-4044-A69C-9A82F646C63D}" dt="2020-10-10T00:11:22.847" v="48842"/>
          <ac:spMkLst>
            <pc:docMk/>
            <pc:sldMk cId="2671034661" sldId="788"/>
            <ac:spMk id="877" creationId="{185557FF-7051-4C84-A1D7-BBBDBE458F4B}"/>
          </ac:spMkLst>
        </pc:spChg>
        <pc:spChg chg="mod">
          <ac:chgData name="Kerry Seitz" userId="f9a415f701e72ce8" providerId="LiveId" clId="{43F46238-BE81-4044-A69C-9A82F646C63D}" dt="2020-10-10T00:11:22.847" v="48842"/>
          <ac:spMkLst>
            <pc:docMk/>
            <pc:sldMk cId="2671034661" sldId="788"/>
            <ac:spMk id="878" creationId="{C23DD202-AD39-44E2-B009-DA201C623794}"/>
          </ac:spMkLst>
        </pc:spChg>
        <pc:spChg chg="mod">
          <ac:chgData name="Kerry Seitz" userId="f9a415f701e72ce8" providerId="LiveId" clId="{43F46238-BE81-4044-A69C-9A82F646C63D}" dt="2020-10-10T00:11:22.847" v="48842"/>
          <ac:spMkLst>
            <pc:docMk/>
            <pc:sldMk cId="2671034661" sldId="788"/>
            <ac:spMk id="879" creationId="{AEB44B07-BA1E-4289-8F09-939755CCA917}"/>
          </ac:spMkLst>
        </pc:spChg>
        <pc:spChg chg="mod">
          <ac:chgData name="Kerry Seitz" userId="f9a415f701e72ce8" providerId="LiveId" clId="{43F46238-BE81-4044-A69C-9A82F646C63D}" dt="2020-10-10T00:11:22.847" v="48842"/>
          <ac:spMkLst>
            <pc:docMk/>
            <pc:sldMk cId="2671034661" sldId="788"/>
            <ac:spMk id="880" creationId="{F7639743-9A26-4EFC-9B24-7EB30C0D8E4C}"/>
          </ac:spMkLst>
        </pc:spChg>
        <pc:spChg chg="mod">
          <ac:chgData name="Kerry Seitz" userId="f9a415f701e72ce8" providerId="LiveId" clId="{43F46238-BE81-4044-A69C-9A82F646C63D}" dt="2020-10-10T00:11:22.847" v="48842"/>
          <ac:spMkLst>
            <pc:docMk/>
            <pc:sldMk cId="2671034661" sldId="788"/>
            <ac:spMk id="881" creationId="{D70585B3-02B2-4E22-9AEC-A9B4CB87DA0E}"/>
          </ac:spMkLst>
        </pc:spChg>
        <pc:spChg chg="mod">
          <ac:chgData name="Kerry Seitz" userId="f9a415f701e72ce8" providerId="LiveId" clId="{43F46238-BE81-4044-A69C-9A82F646C63D}" dt="2020-10-10T00:11:22.847" v="48842"/>
          <ac:spMkLst>
            <pc:docMk/>
            <pc:sldMk cId="2671034661" sldId="788"/>
            <ac:spMk id="882" creationId="{6E0014CD-B953-42BD-9385-DB63C81599BF}"/>
          </ac:spMkLst>
        </pc:spChg>
        <pc:spChg chg="mod">
          <ac:chgData name="Kerry Seitz" userId="f9a415f701e72ce8" providerId="LiveId" clId="{43F46238-BE81-4044-A69C-9A82F646C63D}" dt="2020-10-10T00:11:22.847" v="48842"/>
          <ac:spMkLst>
            <pc:docMk/>
            <pc:sldMk cId="2671034661" sldId="788"/>
            <ac:spMk id="883" creationId="{CC0743C4-BD75-48B4-B2DC-DA1F81668FE5}"/>
          </ac:spMkLst>
        </pc:spChg>
        <pc:spChg chg="mod">
          <ac:chgData name="Kerry Seitz" userId="f9a415f701e72ce8" providerId="LiveId" clId="{43F46238-BE81-4044-A69C-9A82F646C63D}" dt="2020-10-10T00:11:22.847" v="48842"/>
          <ac:spMkLst>
            <pc:docMk/>
            <pc:sldMk cId="2671034661" sldId="788"/>
            <ac:spMk id="884" creationId="{F2DE6BDA-87C1-4056-AF8A-76C41D8722A1}"/>
          </ac:spMkLst>
        </pc:spChg>
        <pc:spChg chg="mod">
          <ac:chgData name="Kerry Seitz" userId="f9a415f701e72ce8" providerId="LiveId" clId="{43F46238-BE81-4044-A69C-9A82F646C63D}" dt="2020-10-10T00:11:22.847" v="48842"/>
          <ac:spMkLst>
            <pc:docMk/>
            <pc:sldMk cId="2671034661" sldId="788"/>
            <ac:spMk id="885" creationId="{CC94C2A4-C7E2-4EB0-9CC8-D8EB0BEC9235}"/>
          </ac:spMkLst>
        </pc:spChg>
        <pc:spChg chg="mod">
          <ac:chgData name="Kerry Seitz" userId="f9a415f701e72ce8" providerId="LiveId" clId="{43F46238-BE81-4044-A69C-9A82F646C63D}" dt="2020-10-10T00:11:22.847" v="48842"/>
          <ac:spMkLst>
            <pc:docMk/>
            <pc:sldMk cId="2671034661" sldId="788"/>
            <ac:spMk id="886" creationId="{224745FC-666F-45C4-9CE2-5E4A9A6BBC9C}"/>
          </ac:spMkLst>
        </pc:spChg>
        <pc:spChg chg="mod">
          <ac:chgData name="Kerry Seitz" userId="f9a415f701e72ce8" providerId="LiveId" clId="{43F46238-BE81-4044-A69C-9A82F646C63D}" dt="2020-10-10T00:11:22.847" v="48842"/>
          <ac:spMkLst>
            <pc:docMk/>
            <pc:sldMk cId="2671034661" sldId="788"/>
            <ac:spMk id="887" creationId="{DE4166CC-B958-4EE5-99AF-99848054CDE7}"/>
          </ac:spMkLst>
        </pc:spChg>
        <pc:spChg chg="mod">
          <ac:chgData name="Kerry Seitz" userId="f9a415f701e72ce8" providerId="LiveId" clId="{43F46238-BE81-4044-A69C-9A82F646C63D}" dt="2020-10-10T00:11:22.847" v="48842"/>
          <ac:spMkLst>
            <pc:docMk/>
            <pc:sldMk cId="2671034661" sldId="788"/>
            <ac:spMk id="888" creationId="{9D465173-4DA3-4CDB-AD63-0A8E05C05E53}"/>
          </ac:spMkLst>
        </pc:spChg>
        <pc:spChg chg="mod">
          <ac:chgData name="Kerry Seitz" userId="f9a415f701e72ce8" providerId="LiveId" clId="{43F46238-BE81-4044-A69C-9A82F646C63D}" dt="2020-10-10T00:11:22.847" v="48842"/>
          <ac:spMkLst>
            <pc:docMk/>
            <pc:sldMk cId="2671034661" sldId="788"/>
            <ac:spMk id="889" creationId="{64D27094-CA27-43A7-942A-C326CF90693B}"/>
          </ac:spMkLst>
        </pc:spChg>
        <pc:spChg chg="mod">
          <ac:chgData name="Kerry Seitz" userId="f9a415f701e72ce8" providerId="LiveId" clId="{43F46238-BE81-4044-A69C-9A82F646C63D}" dt="2020-10-10T00:11:22.847" v="48842"/>
          <ac:spMkLst>
            <pc:docMk/>
            <pc:sldMk cId="2671034661" sldId="788"/>
            <ac:spMk id="890" creationId="{84DFE1F8-A76E-4EBA-86AF-C3347A267A97}"/>
          </ac:spMkLst>
        </pc:spChg>
        <pc:spChg chg="mod">
          <ac:chgData name="Kerry Seitz" userId="f9a415f701e72ce8" providerId="LiveId" clId="{43F46238-BE81-4044-A69C-9A82F646C63D}" dt="2020-10-10T00:11:22.847" v="48842"/>
          <ac:spMkLst>
            <pc:docMk/>
            <pc:sldMk cId="2671034661" sldId="788"/>
            <ac:spMk id="891" creationId="{F3043E63-1355-4601-A0B5-44F7121A5F5B}"/>
          </ac:spMkLst>
        </pc:spChg>
        <pc:spChg chg="mod">
          <ac:chgData name="Kerry Seitz" userId="f9a415f701e72ce8" providerId="LiveId" clId="{43F46238-BE81-4044-A69C-9A82F646C63D}" dt="2020-10-10T00:11:22.847" v="48842"/>
          <ac:spMkLst>
            <pc:docMk/>
            <pc:sldMk cId="2671034661" sldId="788"/>
            <ac:spMk id="892" creationId="{D3065BBC-171F-4E8E-9961-A45F2C8D7FF9}"/>
          </ac:spMkLst>
        </pc:spChg>
        <pc:spChg chg="mod">
          <ac:chgData name="Kerry Seitz" userId="f9a415f701e72ce8" providerId="LiveId" clId="{43F46238-BE81-4044-A69C-9A82F646C63D}" dt="2020-10-10T00:11:22.847" v="48842"/>
          <ac:spMkLst>
            <pc:docMk/>
            <pc:sldMk cId="2671034661" sldId="788"/>
            <ac:spMk id="893" creationId="{4C09C4CC-BA34-4EB7-8FE5-F4198930512E}"/>
          </ac:spMkLst>
        </pc:spChg>
        <pc:spChg chg="mod">
          <ac:chgData name="Kerry Seitz" userId="f9a415f701e72ce8" providerId="LiveId" clId="{43F46238-BE81-4044-A69C-9A82F646C63D}" dt="2020-10-10T00:11:22.847" v="48842"/>
          <ac:spMkLst>
            <pc:docMk/>
            <pc:sldMk cId="2671034661" sldId="788"/>
            <ac:spMk id="894" creationId="{AB1F29FE-F71A-4848-B883-48580E351AA9}"/>
          </ac:spMkLst>
        </pc:spChg>
        <pc:spChg chg="mod">
          <ac:chgData name="Kerry Seitz" userId="f9a415f701e72ce8" providerId="LiveId" clId="{43F46238-BE81-4044-A69C-9A82F646C63D}" dt="2020-10-10T00:11:22.847" v="48842"/>
          <ac:spMkLst>
            <pc:docMk/>
            <pc:sldMk cId="2671034661" sldId="788"/>
            <ac:spMk id="895" creationId="{F04A9686-2891-4E8A-A344-25DD93F6CB9A}"/>
          </ac:spMkLst>
        </pc:spChg>
        <pc:spChg chg="mod">
          <ac:chgData name="Kerry Seitz" userId="f9a415f701e72ce8" providerId="LiveId" clId="{43F46238-BE81-4044-A69C-9A82F646C63D}" dt="2020-10-10T00:11:22.847" v="48842"/>
          <ac:spMkLst>
            <pc:docMk/>
            <pc:sldMk cId="2671034661" sldId="788"/>
            <ac:spMk id="896" creationId="{26462CC5-A380-42B6-A21E-4D339ED45A93}"/>
          </ac:spMkLst>
        </pc:spChg>
        <pc:spChg chg="mod">
          <ac:chgData name="Kerry Seitz" userId="f9a415f701e72ce8" providerId="LiveId" clId="{43F46238-BE81-4044-A69C-9A82F646C63D}" dt="2020-10-10T00:11:22.847" v="48842"/>
          <ac:spMkLst>
            <pc:docMk/>
            <pc:sldMk cId="2671034661" sldId="788"/>
            <ac:spMk id="897" creationId="{D789A176-6BE6-46D7-B97C-0D044349D792}"/>
          </ac:spMkLst>
        </pc:spChg>
        <pc:spChg chg="mod">
          <ac:chgData name="Kerry Seitz" userId="f9a415f701e72ce8" providerId="LiveId" clId="{43F46238-BE81-4044-A69C-9A82F646C63D}" dt="2020-10-10T00:11:22.847" v="48842"/>
          <ac:spMkLst>
            <pc:docMk/>
            <pc:sldMk cId="2671034661" sldId="788"/>
            <ac:spMk id="898" creationId="{5A750D04-2E3E-4EC4-857D-846699C3496B}"/>
          </ac:spMkLst>
        </pc:spChg>
        <pc:spChg chg="mod">
          <ac:chgData name="Kerry Seitz" userId="f9a415f701e72ce8" providerId="LiveId" clId="{43F46238-BE81-4044-A69C-9A82F646C63D}" dt="2020-10-10T00:11:22.847" v="48842"/>
          <ac:spMkLst>
            <pc:docMk/>
            <pc:sldMk cId="2671034661" sldId="788"/>
            <ac:spMk id="899" creationId="{9100DB4E-8A9C-4C63-B0DF-726E80088372}"/>
          </ac:spMkLst>
        </pc:spChg>
        <pc:spChg chg="mod">
          <ac:chgData name="Kerry Seitz" userId="f9a415f701e72ce8" providerId="LiveId" clId="{43F46238-BE81-4044-A69C-9A82F646C63D}" dt="2020-10-10T00:11:22.847" v="48842"/>
          <ac:spMkLst>
            <pc:docMk/>
            <pc:sldMk cId="2671034661" sldId="788"/>
            <ac:spMk id="900" creationId="{67CE2D56-B725-45F7-9261-49AC55F75EC6}"/>
          </ac:spMkLst>
        </pc:spChg>
        <pc:spChg chg="mod">
          <ac:chgData name="Kerry Seitz" userId="f9a415f701e72ce8" providerId="LiveId" clId="{43F46238-BE81-4044-A69C-9A82F646C63D}" dt="2020-10-10T00:11:22.847" v="48842"/>
          <ac:spMkLst>
            <pc:docMk/>
            <pc:sldMk cId="2671034661" sldId="788"/>
            <ac:spMk id="901" creationId="{9479E2C1-F58A-4808-8051-53D7DF031A18}"/>
          </ac:spMkLst>
        </pc:spChg>
        <pc:spChg chg="mod">
          <ac:chgData name="Kerry Seitz" userId="f9a415f701e72ce8" providerId="LiveId" clId="{43F46238-BE81-4044-A69C-9A82F646C63D}" dt="2020-10-10T00:11:22.847" v="48842"/>
          <ac:spMkLst>
            <pc:docMk/>
            <pc:sldMk cId="2671034661" sldId="788"/>
            <ac:spMk id="902" creationId="{1FE7FD40-3286-4617-A574-2E5D6DE97043}"/>
          </ac:spMkLst>
        </pc:spChg>
        <pc:spChg chg="mod">
          <ac:chgData name="Kerry Seitz" userId="f9a415f701e72ce8" providerId="LiveId" clId="{43F46238-BE81-4044-A69C-9A82F646C63D}" dt="2020-10-10T00:11:22.847" v="48842"/>
          <ac:spMkLst>
            <pc:docMk/>
            <pc:sldMk cId="2671034661" sldId="788"/>
            <ac:spMk id="903" creationId="{28AD03F0-0953-49DC-850F-8DB635B401B1}"/>
          </ac:spMkLst>
        </pc:spChg>
        <pc:spChg chg="mod">
          <ac:chgData name="Kerry Seitz" userId="f9a415f701e72ce8" providerId="LiveId" clId="{43F46238-BE81-4044-A69C-9A82F646C63D}" dt="2020-10-10T00:11:22.847" v="48842"/>
          <ac:spMkLst>
            <pc:docMk/>
            <pc:sldMk cId="2671034661" sldId="788"/>
            <ac:spMk id="904" creationId="{B969392F-419B-4ACD-8C12-7A9EEE2EF399}"/>
          </ac:spMkLst>
        </pc:spChg>
        <pc:spChg chg="mod">
          <ac:chgData name="Kerry Seitz" userId="f9a415f701e72ce8" providerId="LiveId" clId="{43F46238-BE81-4044-A69C-9A82F646C63D}" dt="2020-10-10T00:11:22.847" v="48842"/>
          <ac:spMkLst>
            <pc:docMk/>
            <pc:sldMk cId="2671034661" sldId="788"/>
            <ac:spMk id="905" creationId="{7EFCE705-45E2-4325-9F39-A70CF89E7902}"/>
          </ac:spMkLst>
        </pc:spChg>
        <pc:spChg chg="mod">
          <ac:chgData name="Kerry Seitz" userId="f9a415f701e72ce8" providerId="LiveId" clId="{43F46238-BE81-4044-A69C-9A82F646C63D}" dt="2020-10-10T00:11:22.847" v="48842"/>
          <ac:spMkLst>
            <pc:docMk/>
            <pc:sldMk cId="2671034661" sldId="788"/>
            <ac:spMk id="906" creationId="{AFFB833F-50C5-4F2F-A4AE-ACE5E4F0FC0D}"/>
          </ac:spMkLst>
        </pc:spChg>
        <pc:spChg chg="mod">
          <ac:chgData name="Kerry Seitz" userId="f9a415f701e72ce8" providerId="LiveId" clId="{43F46238-BE81-4044-A69C-9A82F646C63D}" dt="2020-10-10T00:11:22.847" v="48842"/>
          <ac:spMkLst>
            <pc:docMk/>
            <pc:sldMk cId="2671034661" sldId="788"/>
            <ac:spMk id="907" creationId="{FDA6A588-BE62-4410-9E40-9C49929DA8E3}"/>
          </ac:spMkLst>
        </pc:spChg>
        <pc:spChg chg="mod">
          <ac:chgData name="Kerry Seitz" userId="f9a415f701e72ce8" providerId="LiveId" clId="{43F46238-BE81-4044-A69C-9A82F646C63D}" dt="2020-10-10T00:11:22.847" v="48842"/>
          <ac:spMkLst>
            <pc:docMk/>
            <pc:sldMk cId="2671034661" sldId="788"/>
            <ac:spMk id="908" creationId="{8A0CD72A-28D7-4CD1-87AE-7467EBA0E21E}"/>
          </ac:spMkLst>
        </pc:spChg>
        <pc:spChg chg="mod">
          <ac:chgData name="Kerry Seitz" userId="f9a415f701e72ce8" providerId="LiveId" clId="{43F46238-BE81-4044-A69C-9A82F646C63D}" dt="2020-10-10T00:11:22.847" v="48842"/>
          <ac:spMkLst>
            <pc:docMk/>
            <pc:sldMk cId="2671034661" sldId="788"/>
            <ac:spMk id="909" creationId="{E3540DF6-DAE0-496D-ADCC-B4BCADC6C605}"/>
          </ac:spMkLst>
        </pc:spChg>
        <pc:spChg chg="mod">
          <ac:chgData name="Kerry Seitz" userId="f9a415f701e72ce8" providerId="LiveId" clId="{43F46238-BE81-4044-A69C-9A82F646C63D}" dt="2020-10-10T00:11:22.847" v="48842"/>
          <ac:spMkLst>
            <pc:docMk/>
            <pc:sldMk cId="2671034661" sldId="788"/>
            <ac:spMk id="910" creationId="{D215B071-6B16-4195-B78B-A44020A65812}"/>
          </ac:spMkLst>
        </pc:spChg>
        <pc:spChg chg="mod">
          <ac:chgData name="Kerry Seitz" userId="f9a415f701e72ce8" providerId="LiveId" clId="{43F46238-BE81-4044-A69C-9A82F646C63D}" dt="2020-10-10T00:11:22.847" v="48842"/>
          <ac:spMkLst>
            <pc:docMk/>
            <pc:sldMk cId="2671034661" sldId="788"/>
            <ac:spMk id="911" creationId="{7B373E2E-E0E2-4000-9848-C30BCA058022}"/>
          </ac:spMkLst>
        </pc:spChg>
        <pc:spChg chg="mod">
          <ac:chgData name="Kerry Seitz" userId="f9a415f701e72ce8" providerId="LiveId" clId="{43F46238-BE81-4044-A69C-9A82F646C63D}" dt="2020-10-10T00:11:22.847" v="48842"/>
          <ac:spMkLst>
            <pc:docMk/>
            <pc:sldMk cId="2671034661" sldId="788"/>
            <ac:spMk id="912" creationId="{89A78652-F0CD-407F-8F1B-8CBAFF5B1AE6}"/>
          </ac:spMkLst>
        </pc:spChg>
        <pc:spChg chg="mod">
          <ac:chgData name="Kerry Seitz" userId="f9a415f701e72ce8" providerId="LiveId" clId="{43F46238-BE81-4044-A69C-9A82F646C63D}" dt="2020-10-10T00:11:22.847" v="48842"/>
          <ac:spMkLst>
            <pc:docMk/>
            <pc:sldMk cId="2671034661" sldId="788"/>
            <ac:spMk id="913" creationId="{AD772146-B0E4-47D7-BAED-F8DBB08A4607}"/>
          </ac:spMkLst>
        </pc:spChg>
        <pc:spChg chg="mod">
          <ac:chgData name="Kerry Seitz" userId="f9a415f701e72ce8" providerId="LiveId" clId="{43F46238-BE81-4044-A69C-9A82F646C63D}" dt="2020-10-10T00:11:22.847" v="48842"/>
          <ac:spMkLst>
            <pc:docMk/>
            <pc:sldMk cId="2671034661" sldId="788"/>
            <ac:spMk id="914" creationId="{61FDC3A4-17F4-498F-B186-EEE188A57378}"/>
          </ac:spMkLst>
        </pc:spChg>
        <pc:spChg chg="mod">
          <ac:chgData name="Kerry Seitz" userId="f9a415f701e72ce8" providerId="LiveId" clId="{43F46238-BE81-4044-A69C-9A82F646C63D}" dt="2020-10-10T00:11:22.847" v="48842"/>
          <ac:spMkLst>
            <pc:docMk/>
            <pc:sldMk cId="2671034661" sldId="788"/>
            <ac:spMk id="915" creationId="{81E2666E-2E75-4EFC-9773-9F2458BB46BF}"/>
          </ac:spMkLst>
        </pc:spChg>
        <pc:spChg chg="mod">
          <ac:chgData name="Kerry Seitz" userId="f9a415f701e72ce8" providerId="LiveId" clId="{43F46238-BE81-4044-A69C-9A82F646C63D}" dt="2020-10-10T00:11:22.847" v="48842"/>
          <ac:spMkLst>
            <pc:docMk/>
            <pc:sldMk cId="2671034661" sldId="788"/>
            <ac:spMk id="916" creationId="{5E9D5733-6242-4EE0-8A44-C273C6031A78}"/>
          </ac:spMkLst>
        </pc:spChg>
        <pc:spChg chg="mod">
          <ac:chgData name="Kerry Seitz" userId="f9a415f701e72ce8" providerId="LiveId" clId="{43F46238-BE81-4044-A69C-9A82F646C63D}" dt="2020-10-10T00:11:22.847" v="48842"/>
          <ac:spMkLst>
            <pc:docMk/>
            <pc:sldMk cId="2671034661" sldId="788"/>
            <ac:spMk id="917" creationId="{41F51CBA-1D62-42C9-9B2C-76A37A2B9AC0}"/>
          </ac:spMkLst>
        </pc:spChg>
        <pc:spChg chg="mod">
          <ac:chgData name="Kerry Seitz" userId="f9a415f701e72ce8" providerId="LiveId" clId="{43F46238-BE81-4044-A69C-9A82F646C63D}" dt="2020-10-10T00:11:22.847" v="48842"/>
          <ac:spMkLst>
            <pc:docMk/>
            <pc:sldMk cId="2671034661" sldId="788"/>
            <ac:spMk id="918" creationId="{C67E4398-B758-4D36-A1AB-D6978A2C0201}"/>
          </ac:spMkLst>
        </pc:spChg>
        <pc:spChg chg="mod">
          <ac:chgData name="Kerry Seitz" userId="f9a415f701e72ce8" providerId="LiveId" clId="{43F46238-BE81-4044-A69C-9A82F646C63D}" dt="2020-10-10T00:11:22.847" v="48842"/>
          <ac:spMkLst>
            <pc:docMk/>
            <pc:sldMk cId="2671034661" sldId="788"/>
            <ac:spMk id="919" creationId="{4CF8994A-D450-4291-BA78-23F03F11F412}"/>
          </ac:spMkLst>
        </pc:spChg>
        <pc:spChg chg="mod">
          <ac:chgData name="Kerry Seitz" userId="f9a415f701e72ce8" providerId="LiveId" clId="{43F46238-BE81-4044-A69C-9A82F646C63D}" dt="2020-10-10T00:11:22.847" v="48842"/>
          <ac:spMkLst>
            <pc:docMk/>
            <pc:sldMk cId="2671034661" sldId="788"/>
            <ac:spMk id="920" creationId="{7FEC8816-285F-4B07-8B63-7589699EF27A}"/>
          </ac:spMkLst>
        </pc:spChg>
        <pc:spChg chg="mod">
          <ac:chgData name="Kerry Seitz" userId="f9a415f701e72ce8" providerId="LiveId" clId="{43F46238-BE81-4044-A69C-9A82F646C63D}" dt="2020-10-10T00:11:22.847" v="48842"/>
          <ac:spMkLst>
            <pc:docMk/>
            <pc:sldMk cId="2671034661" sldId="788"/>
            <ac:spMk id="921" creationId="{9E20DB97-8AD8-4C3C-8FBD-C8EC3B7D1C95}"/>
          </ac:spMkLst>
        </pc:spChg>
        <pc:spChg chg="mod">
          <ac:chgData name="Kerry Seitz" userId="f9a415f701e72ce8" providerId="LiveId" clId="{43F46238-BE81-4044-A69C-9A82F646C63D}" dt="2020-10-10T00:11:22.847" v="48842"/>
          <ac:spMkLst>
            <pc:docMk/>
            <pc:sldMk cId="2671034661" sldId="788"/>
            <ac:spMk id="922" creationId="{6B21ABC2-B559-40A5-B5E4-85F31C3F7576}"/>
          </ac:spMkLst>
        </pc:spChg>
        <pc:spChg chg="mod">
          <ac:chgData name="Kerry Seitz" userId="f9a415f701e72ce8" providerId="LiveId" clId="{43F46238-BE81-4044-A69C-9A82F646C63D}" dt="2020-10-10T00:11:22.847" v="48842"/>
          <ac:spMkLst>
            <pc:docMk/>
            <pc:sldMk cId="2671034661" sldId="788"/>
            <ac:spMk id="923" creationId="{31D79750-9F93-4DD8-84F6-87B8AC7E2F85}"/>
          </ac:spMkLst>
        </pc:spChg>
        <pc:spChg chg="mod">
          <ac:chgData name="Kerry Seitz" userId="f9a415f701e72ce8" providerId="LiveId" clId="{43F46238-BE81-4044-A69C-9A82F646C63D}" dt="2020-10-10T00:11:22.847" v="48842"/>
          <ac:spMkLst>
            <pc:docMk/>
            <pc:sldMk cId="2671034661" sldId="788"/>
            <ac:spMk id="924" creationId="{ECDD5BCF-183A-499C-B47D-FD674E45D5A2}"/>
          </ac:spMkLst>
        </pc:spChg>
        <pc:spChg chg="mod">
          <ac:chgData name="Kerry Seitz" userId="f9a415f701e72ce8" providerId="LiveId" clId="{43F46238-BE81-4044-A69C-9A82F646C63D}" dt="2020-10-10T00:11:22.847" v="48842"/>
          <ac:spMkLst>
            <pc:docMk/>
            <pc:sldMk cId="2671034661" sldId="788"/>
            <ac:spMk id="925" creationId="{74823A1F-6137-48F2-99C4-080CE612C564}"/>
          </ac:spMkLst>
        </pc:spChg>
        <pc:spChg chg="mod">
          <ac:chgData name="Kerry Seitz" userId="f9a415f701e72ce8" providerId="LiveId" clId="{43F46238-BE81-4044-A69C-9A82F646C63D}" dt="2020-10-10T00:11:22.847" v="48842"/>
          <ac:spMkLst>
            <pc:docMk/>
            <pc:sldMk cId="2671034661" sldId="788"/>
            <ac:spMk id="926" creationId="{70C16FEF-4C58-4FCD-89AA-B3719B36EDF3}"/>
          </ac:spMkLst>
        </pc:spChg>
        <pc:spChg chg="mod">
          <ac:chgData name="Kerry Seitz" userId="f9a415f701e72ce8" providerId="LiveId" clId="{43F46238-BE81-4044-A69C-9A82F646C63D}" dt="2020-10-10T00:11:22.847" v="48842"/>
          <ac:spMkLst>
            <pc:docMk/>
            <pc:sldMk cId="2671034661" sldId="788"/>
            <ac:spMk id="927" creationId="{3A775464-EC2E-4187-9E27-84975AC750DC}"/>
          </ac:spMkLst>
        </pc:spChg>
        <pc:spChg chg="mod">
          <ac:chgData name="Kerry Seitz" userId="f9a415f701e72ce8" providerId="LiveId" clId="{43F46238-BE81-4044-A69C-9A82F646C63D}" dt="2020-10-10T00:11:22.847" v="48842"/>
          <ac:spMkLst>
            <pc:docMk/>
            <pc:sldMk cId="2671034661" sldId="788"/>
            <ac:spMk id="928" creationId="{E89F342E-86A6-4FCF-825F-2AEC67FDD976}"/>
          </ac:spMkLst>
        </pc:spChg>
        <pc:spChg chg="mod">
          <ac:chgData name="Kerry Seitz" userId="f9a415f701e72ce8" providerId="LiveId" clId="{43F46238-BE81-4044-A69C-9A82F646C63D}" dt="2020-10-10T00:11:22.847" v="48842"/>
          <ac:spMkLst>
            <pc:docMk/>
            <pc:sldMk cId="2671034661" sldId="788"/>
            <ac:spMk id="929" creationId="{83D34725-1B3F-499B-8B32-2D2B3E904DED}"/>
          </ac:spMkLst>
        </pc:spChg>
        <pc:spChg chg="mod">
          <ac:chgData name="Kerry Seitz" userId="f9a415f701e72ce8" providerId="LiveId" clId="{43F46238-BE81-4044-A69C-9A82F646C63D}" dt="2020-10-10T00:11:22.847" v="48842"/>
          <ac:spMkLst>
            <pc:docMk/>
            <pc:sldMk cId="2671034661" sldId="788"/>
            <ac:spMk id="930" creationId="{52E935A3-0271-45F6-BBFD-E4626173C4D8}"/>
          </ac:spMkLst>
        </pc:spChg>
        <pc:spChg chg="mod">
          <ac:chgData name="Kerry Seitz" userId="f9a415f701e72ce8" providerId="LiveId" clId="{43F46238-BE81-4044-A69C-9A82F646C63D}" dt="2020-10-10T00:11:22.847" v="48842"/>
          <ac:spMkLst>
            <pc:docMk/>
            <pc:sldMk cId="2671034661" sldId="788"/>
            <ac:spMk id="931" creationId="{4D074DB9-9ED9-4D95-81C0-515C2B5BA249}"/>
          </ac:spMkLst>
        </pc:spChg>
        <pc:spChg chg="mod">
          <ac:chgData name="Kerry Seitz" userId="f9a415f701e72ce8" providerId="LiveId" clId="{43F46238-BE81-4044-A69C-9A82F646C63D}" dt="2020-10-10T00:11:22.847" v="48842"/>
          <ac:spMkLst>
            <pc:docMk/>
            <pc:sldMk cId="2671034661" sldId="788"/>
            <ac:spMk id="932" creationId="{37354002-9E36-489F-8D01-C18D2B82665C}"/>
          </ac:spMkLst>
        </pc:spChg>
        <pc:spChg chg="mod">
          <ac:chgData name="Kerry Seitz" userId="f9a415f701e72ce8" providerId="LiveId" clId="{43F46238-BE81-4044-A69C-9A82F646C63D}" dt="2020-10-10T00:11:22.847" v="48842"/>
          <ac:spMkLst>
            <pc:docMk/>
            <pc:sldMk cId="2671034661" sldId="788"/>
            <ac:spMk id="933" creationId="{12513543-74D9-423E-9CAE-FF16508BDC13}"/>
          </ac:spMkLst>
        </pc:spChg>
        <pc:spChg chg="mod">
          <ac:chgData name="Kerry Seitz" userId="f9a415f701e72ce8" providerId="LiveId" clId="{43F46238-BE81-4044-A69C-9A82F646C63D}" dt="2020-10-10T00:11:22.847" v="48842"/>
          <ac:spMkLst>
            <pc:docMk/>
            <pc:sldMk cId="2671034661" sldId="788"/>
            <ac:spMk id="935" creationId="{2BC9FEB1-6C71-4AB6-94ED-91F51CB4F4A2}"/>
          </ac:spMkLst>
        </pc:spChg>
        <pc:spChg chg="mod">
          <ac:chgData name="Kerry Seitz" userId="f9a415f701e72ce8" providerId="LiveId" clId="{43F46238-BE81-4044-A69C-9A82F646C63D}" dt="2020-10-10T00:11:22.847" v="48842"/>
          <ac:spMkLst>
            <pc:docMk/>
            <pc:sldMk cId="2671034661" sldId="788"/>
            <ac:spMk id="936" creationId="{0168B5D1-31D8-45E1-ADE1-EC8634C7FEE0}"/>
          </ac:spMkLst>
        </pc:spChg>
        <pc:spChg chg="mod">
          <ac:chgData name="Kerry Seitz" userId="f9a415f701e72ce8" providerId="LiveId" clId="{43F46238-BE81-4044-A69C-9A82F646C63D}" dt="2020-10-10T00:11:22.847" v="48842"/>
          <ac:spMkLst>
            <pc:docMk/>
            <pc:sldMk cId="2671034661" sldId="788"/>
            <ac:spMk id="937" creationId="{916A0EB2-22BB-4EEE-BABB-41AF29F189BB}"/>
          </ac:spMkLst>
        </pc:spChg>
        <pc:spChg chg="mod">
          <ac:chgData name="Kerry Seitz" userId="f9a415f701e72ce8" providerId="LiveId" clId="{43F46238-BE81-4044-A69C-9A82F646C63D}" dt="2020-10-10T00:11:22.847" v="48842"/>
          <ac:spMkLst>
            <pc:docMk/>
            <pc:sldMk cId="2671034661" sldId="788"/>
            <ac:spMk id="938" creationId="{83C0663B-DDBB-4AB8-A764-42F66E7FC0B9}"/>
          </ac:spMkLst>
        </pc:spChg>
        <pc:spChg chg="mod">
          <ac:chgData name="Kerry Seitz" userId="f9a415f701e72ce8" providerId="LiveId" clId="{43F46238-BE81-4044-A69C-9A82F646C63D}" dt="2020-10-10T00:11:22.847" v="48842"/>
          <ac:spMkLst>
            <pc:docMk/>
            <pc:sldMk cId="2671034661" sldId="788"/>
            <ac:spMk id="939" creationId="{A6C54B4E-124D-4B0B-B12C-8B619E79E2A6}"/>
          </ac:spMkLst>
        </pc:spChg>
        <pc:spChg chg="mod">
          <ac:chgData name="Kerry Seitz" userId="f9a415f701e72ce8" providerId="LiveId" clId="{43F46238-BE81-4044-A69C-9A82F646C63D}" dt="2020-10-10T00:11:22.847" v="48842"/>
          <ac:spMkLst>
            <pc:docMk/>
            <pc:sldMk cId="2671034661" sldId="788"/>
            <ac:spMk id="940" creationId="{82B13D7A-8DA1-4028-A73A-CD62286D0D57}"/>
          </ac:spMkLst>
        </pc:spChg>
        <pc:spChg chg="mod">
          <ac:chgData name="Kerry Seitz" userId="f9a415f701e72ce8" providerId="LiveId" clId="{43F46238-BE81-4044-A69C-9A82F646C63D}" dt="2020-10-10T00:11:22.847" v="48842"/>
          <ac:spMkLst>
            <pc:docMk/>
            <pc:sldMk cId="2671034661" sldId="788"/>
            <ac:spMk id="941" creationId="{C50759D5-FAAD-4175-86F1-3FF3AF116E43}"/>
          </ac:spMkLst>
        </pc:spChg>
        <pc:spChg chg="mod">
          <ac:chgData name="Kerry Seitz" userId="f9a415f701e72ce8" providerId="LiveId" clId="{43F46238-BE81-4044-A69C-9A82F646C63D}" dt="2020-10-10T00:11:22.847" v="48842"/>
          <ac:spMkLst>
            <pc:docMk/>
            <pc:sldMk cId="2671034661" sldId="788"/>
            <ac:spMk id="942" creationId="{D7428645-A7D9-49A9-B68B-068BF4CC3A39}"/>
          </ac:spMkLst>
        </pc:spChg>
        <pc:spChg chg="mod">
          <ac:chgData name="Kerry Seitz" userId="f9a415f701e72ce8" providerId="LiveId" clId="{43F46238-BE81-4044-A69C-9A82F646C63D}" dt="2020-10-10T00:11:22.847" v="48842"/>
          <ac:spMkLst>
            <pc:docMk/>
            <pc:sldMk cId="2671034661" sldId="788"/>
            <ac:spMk id="943" creationId="{CBF34063-06F3-4981-A5AE-17D57960267E}"/>
          </ac:spMkLst>
        </pc:spChg>
        <pc:spChg chg="mod">
          <ac:chgData name="Kerry Seitz" userId="f9a415f701e72ce8" providerId="LiveId" clId="{43F46238-BE81-4044-A69C-9A82F646C63D}" dt="2020-10-10T00:11:22.847" v="48842"/>
          <ac:spMkLst>
            <pc:docMk/>
            <pc:sldMk cId="2671034661" sldId="788"/>
            <ac:spMk id="944" creationId="{93F5428F-55FC-4ED4-B55E-9A053692A40E}"/>
          </ac:spMkLst>
        </pc:spChg>
        <pc:spChg chg="mod">
          <ac:chgData name="Kerry Seitz" userId="f9a415f701e72ce8" providerId="LiveId" clId="{43F46238-BE81-4044-A69C-9A82F646C63D}" dt="2020-10-10T00:11:22.847" v="48842"/>
          <ac:spMkLst>
            <pc:docMk/>
            <pc:sldMk cId="2671034661" sldId="788"/>
            <ac:spMk id="945" creationId="{6C3DB0A3-DB31-46FD-AC37-EF2A016A30D1}"/>
          </ac:spMkLst>
        </pc:spChg>
        <pc:spChg chg="mod">
          <ac:chgData name="Kerry Seitz" userId="f9a415f701e72ce8" providerId="LiveId" clId="{43F46238-BE81-4044-A69C-9A82F646C63D}" dt="2020-10-10T00:11:22.847" v="48842"/>
          <ac:spMkLst>
            <pc:docMk/>
            <pc:sldMk cId="2671034661" sldId="788"/>
            <ac:spMk id="946" creationId="{C53AF2CF-8D79-49D1-A8AB-704D3283F7B6}"/>
          </ac:spMkLst>
        </pc:spChg>
        <pc:spChg chg="mod">
          <ac:chgData name="Kerry Seitz" userId="f9a415f701e72ce8" providerId="LiveId" clId="{43F46238-BE81-4044-A69C-9A82F646C63D}" dt="2020-10-10T00:11:22.847" v="48842"/>
          <ac:spMkLst>
            <pc:docMk/>
            <pc:sldMk cId="2671034661" sldId="788"/>
            <ac:spMk id="947" creationId="{095013F9-9F6F-44C4-BD29-4AFAEFAF10D6}"/>
          </ac:spMkLst>
        </pc:spChg>
        <pc:spChg chg="mod">
          <ac:chgData name="Kerry Seitz" userId="f9a415f701e72ce8" providerId="LiveId" clId="{43F46238-BE81-4044-A69C-9A82F646C63D}" dt="2020-10-10T00:11:22.847" v="48842"/>
          <ac:spMkLst>
            <pc:docMk/>
            <pc:sldMk cId="2671034661" sldId="788"/>
            <ac:spMk id="948" creationId="{C61A58E8-798A-4B51-AC83-EC3BC22AEE90}"/>
          </ac:spMkLst>
        </pc:spChg>
        <pc:spChg chg="mod">
          <ac:chgData name="Kerry Seitz" userId="f9a415f701e72ce8" providerId="LiveId" clId="{43F46238-BE81-4044-A69C-9A82F646C63D}" dt="2020-10-10T00:11:22.847" v="48842"/>
          <ac:spMkLst>
            <pc:docMk/>
            <pc:sldMk cId="2671034661" sldId="788"/>
            <ac:spMk id="949" creationId="{D88DC75D-7480-4E03-871F-10189ED3EC83}"/>
          </ac:spMkLst>
        </pc:spChg>
        <pc:spChg chg="mod">
          <ac:chgData name="Kerry Seitz" userId="f9a415f701e72ce8" providerId="LiveId" clId="{43F46238-BE81-4044-A69C-9A82F646C63D}" dt="2020-10-10T00:11:22.847" v="48842"/>
          <ac:spMkLst>
            <pc:docMk/>
            <pc:sldMk cId="2671034661" sldId="788"/>
            <ac:spMk id="950" creationId="{9553917F-87E6-4D68-81E4-752105F8CAD4}"/>
          </ac:spMkLst>
        </pc:spChg>
        <pc:spChg chg="mod">
          <ac:chgData name="Kerry Seitz" userId="f9a415f701e72ce8" providerId="LiveId" clId="{43F46238-BE81-4044-A69C-9A82F646C63D}" dt="2020-10-10T00:11:22.847" v="48842"/>
          <ac:spMkLst>
            <pc:docMk/>
            <pc:sldMk cId="2671034661" sldId="788"/>
            <ac:spMk id="951" creationId="{08852938-8C51-4F8A-B80A-E9893A658E9C}"/>
          </ac:spMkLst>
        </pc:spChg>
        <pc:spChg chg="mod">
          <ac:chgData name="Kerry Seitz" userId="f9a415f701e72ce8" providerId="LiveId" clId="{43F46238-BE81-4044-A69C-9A82F646C63D}" dt="2020-10-10T00:11:22.847" v="48842"/>
          <ac:spMkLst>
            <pc:docMk/>
            <pc:sldMk cId="2671034661" sldId="788"/>
            <ac:spMk id="952" creationId="{AA88516E-F96C-4EC5-806E-A20B35D5775F}"/>
          </ac:spMkLst>
        </pc:spChg>
        <pc:spChg chg="mod">
          <ac:chgData name="Kerry Seitz" userId="f9a415f701e72ce8" providerId="LiveId" clId="{43F46238-BE81-4044-A69C-9A82F646C63D}" dt="2020-10-10T00:11:22.847" v="48842"/>
          <ac:spMkLst>
            <pc:docMk/>
            <pc:sldMk cId="2671034661" sldId="788"/>
            <ac:spMk id="953" creationId="{B89469EB-21CD-4AEA-ACD0-26835118B63D}"/>
          </ac:spMkLst>
        </pc:spChg>
        <pc:spChg chg="mod">
          <ac:chgData name="Kerry Seitz" userId="f9a415f701e72ce8" providerId="LiveId" clId="{43F46238-BE81-4044-A69C-9A82F646C63D}" dt="2020-10-10T00:11:22.847" v="48842"/>
          <ac:spMkLst>
            <pc:docMk/>
            <pc:sldMk cId="2671034661" sldId="788"/>
            <ac:spMk id="954" creationId="{B24F46CA-6735-4D15-97ED-A469A6BAE2BA}"/>
          </ac:spMkLst>
        </pc:spChg>
        <pc:spChg chg="mod">
          <ac:chgData name="Kerry Seitz" userId="f9a415f701e72ce8" providerId="LiveId" clId="{43F46238-BE81-4044-A69C-9A82F646C63D}" dt="2020-10-10T00:11:22.847" v="48842"/>
          <ac:spMkLst>
            <pc:docMk/>
            <pc:sldMk cId="2671034661" sldId="788"/>
            <ac:spMk id="955" creationId="{8A64A67D-0930-4419-BFB1-DF77D9567337}"/>
          </ac:spMkLst>
        </pc:spChg>
        <pc:spChg chg="mod">
          <ac:chgData name="Kerry Seitz" userId="f9a415f701e72ce8" providerId="LiveId" clId="{43F46238-BE81-4044-A69C-9A82F646C63D}" dt="2020-10-10T00:11:22.847" v="48842"/>
          <ac:spMkLst>
            <pc:docMk/>
            <pc:sldMk cId="2671034661" sldId="788"/>
            <ac:spMk id="956" creationId="{9E37D55B-51AF-44B7-B18A-AF8ED280FE81}"/>
          </ac:spMkLst>
        </pc:spChg>
        <pc:spChg chg="mod">
          <ac:chgData name="Kerry Seitz" userId="f9a415f701e72ce8" providerId="LiveId" clId="{43F46238-BE81-4044-A69C-9A82F646C63D}" dt="2020-10-10T00:11:22.847" v="48842"/>
          <ac:spMkLst>
            <pc:docMk/>
            <pc:sldMk cId="2671034661" sldId="788"/>
            <ac:spMk id="957" creationId="{0EE4CEF1-36FC-4A6B-B5F6-B915BEB189BC}"/>
          </ac:spMkLst>
        </pc:spChg>
        <pc:spChg chg="mod">
          <ac:chgData name="Kerry Seitz" userId="f9a415f701e72ce8" providerId="LiveId" clId="{43F46238-BE81-4044-A69C-9A82F646C63D}" dt="2020-10-10T00:11:22.847" v="48842"/>
          <ac:spMkLst>
            <pc:docMk/>
            <pc:sldMk cId="2671034661" sldId="788"/>
            <ac:spMk id="958" creationId="{3A358A8C-C496-4BAA-A0B5-69832EA0E400}"/>
          </ac:spMkLst>
        </pc:spChg>
        <pc:spChg chg="mod">
          <ac:chgData name="Kerry Seitz" userId="f9a415f701e72ce8" providerId="LiveId" clId="{43F46238-BE81-4044-A69C-9A82F646C63D}" dt="2020-10-10T00:11:22.847" v="48842"/>
          <ac:spMkLst>
            <pc:docMk/>
            <pc:sldMk cId="2671034661" sldId="788"/>
            <ac:spMk id="959" creationId="{E2403A5D-8FF4-4795-A4C3-8A9651A80C60}"/>
          </ac:spMkLst>
        </pc:spChg>
        <pc:spChg chg="mod">
          <ac:chgData name="Kerry Seitz" userId="f9a415f701e72ce8" providerId="LiveId" clId="{43F46238-BE81-4044-A69C-9A82F646C63D}" dt="2020-10-10T00:11:22.847" v="48842"/>
          <ac:spMkLst>
            <pc:docMk/>
            <pc:sldMk cId="2671034661" sldId="788"/>
            <ac:spMk id="960" creationId="{CFDEAA38-69FF-40DF-983C-08BE52BB76E2}"/>
          </ac:spMkLst>
        </pc:spChg>
        <pc:spChg chg="mod">
          <ac:chgData name="Kerry Seitz" userId="f9a415f701e72ce8" providerId="LiveId" clId="{43F46238-BE81-4044-A69C-9A82F646C63D}" dt="2020-10-10T00:11:22.847" v="48842"/>
          <ac:spMkLst>
            <pc:docMk/>
            <pc:sldMk cId="2671034661" sldId="788"/>
            <ac:spMk id="961" creationId="{3A435C90-C71A-44B9-814B-80B92A525EED}"/>
          </ac:spMkLst>
        </pc:spChg>
        <pc:spChg chg="mod">
          <ac:chgData name="Kerry Seitz" userId="f9a415f701e72ce8" providerId="LiveId" clId="{43F46238-BE81-4044-A69C-9A82F646C63D}" dt="2020-10-10T00:11:22.847" v="48842"/>
          <ac:spMkLst>
            <pc:docMk/>
            <pc:sldMk cId="2671034661" sldId="788"/>
            <ac:spMk id="962" creationId="{3F59199C-808E-4E68-AE5F-A43D76F44EAD}"/>
          </ac:spMkLst>
        </pc:spChg>
        <pc:spChg chg="mod">
          <ac:chgData name="Kerry Seitz" userId="f9a415f701e72ce8" providerId="LiveId" clId="{43F46238-BE81-4044-A69C-9A82F646C63D}" dt="2020-10-10T00:11:22.847" v="48842"/>
          <ac:spMkLst>
            <pc:docMk/>
            <pc:sldMk cId="2671034661" sldId="788"/>
            <ac:spMk id="963" creationId="{AA0467E6-1903-4B3E-A574-166952E21E6D}"/>
          </ac:spMkLst>
        </pc:spChg>
        <pc:spChg chg="mod">
          <ac:chgData name="Kerry Seitz" userId="f9a415f701e72ce8" providerId="LiveId" clId="{43F46238-BE81-4044-A69C-9A82F646C63D}" dt="2020-10-10T00:11:22.847" v="48842"/>
          <ac:spMkLst>
            <pc:docMk/>
            <pc:sldMk cId="2671034661" sldId="788"/>
            <ac:spMk id="964" creationId="{513853DC-545A-4015-9CA4-DCAEC6DC84EA}"/>
          </ac:spMkLst>
        </pc:spChg>
        <pc:grpChg chg="add del mod">
          <ac:chgData name="Kerry Seitz" userId="f9a415f701e72ce8" providerId="LiveId" clId="{43F46238-BE81-4044-A69C-9A82F646C63D}" dt="2020-10-10T00:09:01.165" v="48821" actId="165"/>
          <ac:grpSpMkLst>
            <pc:docMk/>
            <pc:sldMk cId="2671034661" sldId="788"/>
            <ac:grpSpMk id="3" creationId="{F5692749-F8D0-4163-9C3C-B70C442E1980}"/>
          </ac:grpSpMkLst>
        </pc:grpChg>
        <pc:grpChg chg="add mod">
          <ac:chgData name="Kerry Seitz" userId="f9a415f701e72ce8" providerId="LiveId" clId="{43F46238-BE81-4044-A69C-9A82F646C63D}" dt="2020-10-10T00:10:57.674" v="48838" actId="1076"/>
          <ac:grpSpMkLst>
            <pc:docMk/>
            <pc:sldMk cId="2671034661" sldId="788"/>
            <ac:grpSpMk id="5" creationId="{6E34B301-3220-45E7-A661-FADD0B606B72}"/>
          </ac:grpSpMkLst>
        </pc:grpChg>
        <pc:grpChg chg="add del mod">
          <ac:chgData name="Kerry Seitz" userId="f9a415f701e72ce8" providerId="LiveId" clId="{43F46238-BE81-4044-A69C-9A82F646C63D}" dt="2020-10-10T00:12:20.009" v="48852" actId="165"/>
          <ac:grpSpMkLst>
            <pc:docMk/>
            <pc:sldMk cId="2671034661" sldId="788"/>
            <ac:grpSpMk id="6" creationId="{2CE7C891-B33D-4C95-B2F8-EAFA1C305D26}"/>
          </ac:grpSpMkLst>
        </pc:grpChg>
        <pc:grpChg chg="add del mod">
          <ac:chgData name="Kerry Seitz" userId="f9a415f701e72ce8" providerId="LiveId" clId="{43F46238-BE81-4044-A69C-9A82F646C63D}" dt="2020-10-10T00:14:14.872" v="48958" actId="165"/>
          <ac:grpSpMkLst>
            <pc:docMk/>
            <pc:sldMk cId="2671034661" sldId="788"/>
            <ac:grpSpMk id="7" creationId="{373DDFF6-B3BC-454B-AB36-E2B96A379822}"/>
          </ac:grpSpMkLst>
        </pc:grpChg>
        <pc:grpChg chg="add mod">
          <ac:chgData name="Kerry Seitz" userId="f9a415f701e72ce8" providerId="LiveId" clId="{43F46238-BE81-4044-A69C-9A82F646C63D}" dt="2020-10-10T00:14:50.408" v="48964" actId="164"/>
          <ac:grpSpMkLst>
            <pc:docMk/>
            <pc:sldMk cId="2671034661" sldId="788"/>
            <ac:grpSpMk id="8" creationId="{85EABE2C-17A8-44EF-8CEE-079E3D9B19ED}"/>
          </ac:grpSpMkLst>
        </pc:grpChg>
        <pc:grpChg chg="del mod topLvl">
          <ac:chgData name="Kerry Seitz" userId="f9a415f701e72ce8" providerId="LiveId" clId="{43F46238-BE81-4044-A69C-9A82F646C63D}" dt="2020-10-10T00:09:53.648" v="48830" actId="165"/>
          <ac:grpSpMkLst>
            <pc:docMk/>
            <pc:sldMk cId="2671034661" sldId="788"/>
            <ac:grpSpMk id="98" creationId="{EF6EB20C-15F8-40D0-874B-EE7221DD9D78}"/>
          </ac:grpSpMkLst>
        </pc:grpChg>
        <pc:grpChg chg="add del mod topLvl">
          <ac:chgData name="Kerry Seitz" userId="f9a415f701e72ce8" providerId="LiveId" clId="{43F46238-BE81-4044-A69C-9A82F646C63D}" dt="2020-10-10T00:09:47.996" v="48829" actId="165"/>
          <ac:grpSpMkLst>
            <pc:docMk/>
            <pc:sldMk cId="2671034661" sldId="788"/>
            <ac:grpSpMk id="130" creationId="{5D14605B-C171-4CF5-BDEC-786E0CB96BA2}"/>
          </ac:grpSpMkLst>
        </pc:grpChg>
        <pc:grpChg chg="del">
          <ac:chgData name="Kerry Seitz" userId="f9a415f701e72ce8" providerId="LiveId" clId="{43F46238-BE81-4044-A69C-9A82F646C63D}" dt="2020-10-09T23:32:33.176" v="48763" actId="478"/>
          <ac:grpSpMkLst>
            <pc:docMk/>
            <pc:sldMk cId="2671034661" sldId="788"/>
            <ac:grpSpMk id="267" creationId="{2C07A6B8-FAA8-4655-8084-23FF918D018A}"/>
          </ac:grpSpMkLst>
        </pc:grpChg>
        <pc:grpChg chg="del">
          <ac:chgData name="Kerry Seitz" userId="f9a415f701e72ce8" providerId="LiveId" clId="{43F46238-BE81-4044-A69C-9A82F646C63D}" dt="2020-10-09T23:32:32.801" v="48762" actId="478"/>
          <ac:grpSpMkLst>
            <pc:docMk/>
            <pc:sldMk cId="2671034661" sldId="788"/>
            <ac:grpSpMk id="270" creationId="{742C3FC1-8151-4385-8F67-F4069C1FB7E8}"/>
          </ac:grpSpMkLst>
        </pc:grpChg>
        <pc:grpChg chg="add mod topLvl">
          <ac:chgData name="Kerry Seitz" userId="f9a415f701e72ce8" providerId="LiveId" clId="{43F46238-BE81-4044-A69C-9A82F646C63D}" dt="2020-10-10T00:14:50.408" v="48964" actId="164"/>
          <ac:grpSpMkLst>
            <pc:docMk/>
            <pc:sldMk cId="2671034661" sldId="788"/>
            <ac:grpSpMk id="337" creationId="{6C1ACCCB-9B27-4568-8CA2-D6A96E10C594}"/>
          </ac:grpSpMkLst>
        </pc:grpChg>
        <pc:grpChg chg="del">
          <ac:chgData name="Kerry Seitz" userId="f9a415f701e72ce8" providerId="LiveId" clId="{43F46238-BE81-4044-A69C-9A82F646C63D}" dt="2020-10-09T23:32:33.528" v="48764" actId="478"/>
          <ac:grpSpMkLst>
            <pc:docMk/>
            <pc:sldMk cId="2671034661" sldId="788"/>
            <ac:grpSpMk id="342" creationId="{F3D7446B-A95D-4D0F-A7EC-842543BE1BCB}"/>
          </ac:grpSpMkLst>
        </pc:grpChg>
        <pc:grpChg chg="mod">
          <ac:chgData name="Kerry Seitz" userId="f9a415f701e72ce8" providerId="LiveId" clId="{43F46238-BE81-4044-A69C-9A82F646C63D}" dt="2020-10-10T00:14:14.872" v="48958" actId="165"/>
          <ac:grpSpMkLst>
            <pc:docMk/>
            <pc:sldMk cId="2671034661" sldId="788"/>
            <ac:grpSpMk id="438" creationId="{F245806D-F733-4CCF-B1BC-524853E74258}"/>
          </ac:grpSpMkLst>
        </pc:grpChg>
        <pc:grpChg chg="add mod topLvl">
          <ac:chgData name="Kerry Seitz" userId="f9a415f701e72ce8" providerId="LiveId" clId="{43F46238-BE81-4044-A69C-9A82F646C63D}" dt="2020-10-10T00:14:50.408" v="48964" actId="164"/>
          <ac:grpSpMkLst>
            <pc:docMk/>
            <pc:sldMk cId="2671034661" sldId="788"/>
            <ac:grpSpMk id="469" creationId="{29B239B9-313D-4857-B92B-CD3D9DB9B0C0}"/>
          </ac:grpSpMkLst>
        </pc:grpChg>
        <pc:grpChg chg="mod">
          <ac:chgData name="Kerry Seitz" userId="f9a415f701e72ce8" providerId="LiveId" clId="{43F46238-BE81-4044-A69C-9A82F646C63D}" dt="2020-10-10T00:14:14.872" v="48958" actId="165"/>
          <ac:grpSpMkLst>
            <pc:docMk/>
            <pc:sldMk cId="2671034661" sldId="788"/>
            <ac:grpSpMk id="504" creationId="{C1DEA451-F15F-4ABB-8E45-43AF6EFD10EE}"/>
          </ac:grpSpMkLst>
        </pc:grpChg>
        <pc:grpChg chg="add mod topLvl">
          <ac:chgData name="Kerry Seitz" userId="f9a415f701e72ce8" providerId="LiveId" clId="{43F46238-BE81-4044-A69C-9A82F646C63D}" dt="2020-10-10T00:14:50.408" v="48964" actId="164"/>
          <ac:grpSpMkLst>
            <pc:docMk/>
            <pc:sldMk cId="2671034661" sldId="788"/>
            <ac:grpSpMk id="535" creationId="{535819B4-2534-4D6D-8591-7A50BA348109}"/>
          </ac:grpSpMkLst>
        </pc:grpChg>
        <pc:grpChg chg="mod">
          <ac:chgData name="Kerry Seitz" userId="f9a415f701e72ce8" providerId="LiveId" clId="{43F46238-BE81-4044-A69C-9A82F646C63D}" dt="2020-10-10T00:14:14.872" v="48958" actId="165"/>
          <ac:grpSpMkLst>
            <pc:docMk/>
            <pc:sldMk cId="2671034661" sldId="788"/>
            <ac:grpSpMk id="570" creationId="{AEA1129A-F8D0-4933-99AD-469E12F4BD8D}"/>
          </ac:grpSpMkLst>
        </pc:grpChg>
        <pc:grpChg chg="add mod">
          <ac:chgData name="Kerry Seitz" userId="f9a415f701e72ce8" providerId="LiveId" clId="{43F46238-BE81-4044-A69C-9A82F646C63D}" dt="2020-10-10T00:09:41.552" v="48827" actId="571"/>
          <ac:grpSpMkLst>
            <pc:docMk/>
            <pc:sldMk cId="2671034661" sldId="788"/>
            <ac:grpSpMk id="612" creationId="{3C1100D3-C7A1-407C-866C-0DEFD46E7D24}"/>
          </ac:grpSpMkLst>
        </pc:grpChg>
        <pc:grpChg chg="add mod topLvl">
          <ac:chgData name="Kerry Seitz" userId="f9a415f701e72ce8" providerId="LiveId" clId="{43F46238-BE81-4044-A69C-9A82F646C63D}" dt="2020-10-10T00:14:50.408" v="48964" actId="164"/>
          <ac:grpSpMkLst>
            <pc:docMk/>
            <pc:sldMk cId="2671034661" sldId="788"/>
            <ac:grpSpMk id="634" creationId="{BC150745-8E20-4905-8F47-274C929ADED6}"/>
          </ac:grpSpMkLst>
        </pc:grpChg>
        <pc:grpChg chg="mod">
          <ac:chgData name="Kerry Seitz" userId="f9a415f701e72ce8" providerId="LiveId" clId="{43F46238-BE81-4044-A69C-9A82F646C63D}" dt="2020-10-10T00:14:14.872" v="48958" actId="165"/>
          <ac:grpSpMkLst>
            <pc:docMk/>
            <pc:sldMk cId="2671034661" sldId="788"/>
            <ac:grpSpMk id="669" creationId="{F35CC449-5E7D-452B-A5DA-8A493E68D0AC}"/>
          </ac:grpSpMkLst>
        </pc:grpChg>
        <pc:grpChg chg="add del mod">
          <ac:chgData name="Kerry Seitz" userId="f9a415f701e72ce8" providerId="LiveId" clId="{43F46238-BE81-4044-A69C-9A82F646C63D}" dt="2020-10-10T00:11:23.959" v="48843"/>
          <ac:grpSpMkLst>
            <pc:docMk/>
            <pc:sldMk cId="2671034661" sldId="788"/>
            <ac:grpSpMk id="700" creationId="{1E007A0B-B5A1-4A72-959D-4B8F4CF47000}"/>
          </ac:grpSpMkLst>
        </pc:grpChg>
        <pc:grpChg chg="mod">
          <ac:chgData name="Kerry Seitz" userId="f9a415f701e72ce8" providerId="LiveId" clId="{43F46238-BE81-4044-A69C-9A82F646C63D}" dt="2020-10-10T00:11:22.847" v="48842"/>
          <ac:grpSpMkLst>
            <pc:docMk/>
            <pc:sldMk cId="2671034661" sldId="788"/>
            <ac:grpSpMk id="701" creationId="{0E4EAA56-8AF2-43E8-913E-C0EBDB3A3296}"/>
          </ac:grpSpMkLst>
        </pc:grpChg>
        <pc:grpChg chg="mod">
          <ac:chgData name="Kerry Seitz" userId="f9a415f701e72ce8" providerId="LiveId" clId="{43F46238-BE81-4044-A69C-9A82F646C63D}" dt="2020-10-10T00:11:22.847" v="48842"/>
          <ac:grpSpMkLst>
            <pc:docMk/>
            <pc:sldMk cId="2671034661" sldId="788"/>
            <ac:grpSpMk id="702" creationId="{A601211F-FC6D-4D1D-9C4D-A2804F35798C}"/>
          </ac:grpSpMkLst>
        </pc:grpChg>
        <pc:grpChg chg="mod">
          <ac:chgData name="Kerry Seitz" userId="f9a415f701e72ce8" providerId="LiveId" clId="{43F46238-BE81-4044-A69C-9A82F646C63D}" dt="2020-10-10T00:11:22.847" v="48842"/>
          <ac:grpSpMkLst>
            <pc:docMk/>
            <pc:sldMk cId="2671034661" sldId="788"/>
            <ac:grpSpMk id="703" creationId="{45C44F53-D729-4EDE-9575-FD72E9EA1871}"/>
          </ac:grpSpMkLst>
        </pc:grpChg>
        <pc:grpChg chg="mod">
          <ac:chgData name="Kerry Seitz" userId="f9a415f701e72ce8" providerId="LiveId" clId="{43F46238-BE81-4044-A69C-9A82F646C63D}" dt="2020-10-10T00:11:22.847" v="48842"/>
          <ac:grpSpMkLst>
            <pc:docMk/>
            <pc:sldMk cId="2671034661" sldId="788"/>
            <ac:grpSpMk id="704" creationId="{8F4345B4-0BC7-4B2C-9C37-F6B5BF7688F9}"/>
          </ac:grpSpMkLst>
        </pc:grpChg>
        <pc:grpChg chg="mod">
          <ac:chgData name="Kerry Seitz" userId="f9a415f701e72ce8" providerId="LiveId" clId="{43F46238-BE81-4044-A69C-9A82F646C63D}" dt="2020-10-10T00:11:22.847" v="48842"/>
          <ac:grpSpMkLst>
            <pc:docMk/>
            <pc:sldMk cId="2671034661" sldId="788"/>
            <ac:grpSpMk id="739" creationId="{843E088B-0E94-4343-A71B-F330E6977851}"/>
          </ac:grpSpMkLst>
        </pc:grpChg>
        <pc:grpChg chg="mod">
          <ac:chgData name="Kerry Seitz" userId="f9a415f701e72ce8" providerId="LiveId" clId="{43F46238-BE81-4044-A69C-9A82F646C63D}" dt="2020-10-10T00:11:22.847" v="48842"/>
          <ac:grpSpMkLst>
            <pc:docMk/>
            <pc:sldMk cId="2671034661" sldId="788"/>
            <ac:grpSpMk id="804" creationId="{BC50ABEE-3F61-4148-8A36-ECC6F9195A0D}"/>
          </ac:grpSpMkLst>
        </pc:grpChg>
        <pc:grpChg chg="mod">
          <ac:chgData name="Kerry Seitz" userId="f9a415f701e72ce8" providerId="LiveId" clId="{43F46238-BE81-4044-A69C-9A82F646C63D}" dt="2020-10-10T00:11:22.847" v="48842"/>
          <ac:grpSpMkLst>
            <pc:docMk/>
            <pc:sldMk cId="2671034661" sldId="788"/>
            <ac:grpSpMk id="869" creationId="{C8569A46-F291-4DB8-9701-79A99F3D6EFF}"/>
          </ac:grpSpMkLst>
        </pc:grpChg>
        <pc:grpChg chg="mod">
          <ac:chgData name="Kerry Seitz" userId="f9a415f701e72ce8" providerId="LiveId" clId="{43F46238-BE81-4044-A69C-9A82F646C63D}" dt="2020-10-10T00:11:22.847" v="48842"/>
          <ac:grpSpMkLst>
            <pc:docMk/>
            <pc:sldMk cId="2671034661" sldId="788"/>
            <ac:grpSpMk id="934" creationId="{301682A5-63CC-4A32-BE65-47251A7A90CB}"/>
          </ac:grpSpMkLst>
        </pc:grpChg>
      </pc:sldChg>
      <pc:sldChg chg="add del">
        <pc:chgData name="Kerry Seitz" userId="f9a415f701e72ce8" providerId="LiveId" clId="{43F46238-BE81-4044-A69C-9A82F646C63D}" dt="2020-10-10T00:01:00.529" v="48789" actId="47"/>
        <pc:sldMkLst>
          <pc:docMk/>
          <pc:sldMk cId="3295870879" sldId="789"/>
        </pc:sldMkLst>
      </pc:sldChg>
      <pc:sldChg chg="addSp delSp modSp add mod ord modAnim modNotesTx">
        <pc:chgData name="Kerry Seitz" userId="f9a415f701e72ce8" providerId="LiveId" clId="{43F46238-BE81-4044-A69C-9A82F646C63D}" dt="2020-10-12T00:10:55.481" v="51684" actId="20577"/>
        <pc:sldMkLst>
          <pc:docMk/>
          <pc:sldMk cId="1793337747" sldId="790"/>
        </pc:sldMkLst>
        <pc:spChg chg="mod">
          <ac:chgData name="Kerry Seitz" userId="f9a415f701e72ce8" providerId="LiveId" clId="{43F46238-BE81-4044-A69C-9A82F646C63D}" dt="2020-10-12T00:05:43.683" v="51537"/>
          <ac:spMkLst>
            <pc:docMk/>
            <pc:sldMk cId="1793337747" sldId="790"/>
            <ac:spMk id="6" creationId="{00000000-0000-0000-0000-000000000000}"/>
          </ac:spMkLst>
        </pc:spChg>
        <pc:spChg chg="del mod">
          <ac:chgData name="Kerry Seitz" userId="f9a415f701e72ce8" providerId="LiveId" clId="{43F46238-BE81-4044-A69C-9A82F646C63D}" dt="2020-10-10T00:04:08.372" v="48808" actId="478"/>
          <ac:spMkLst>
            <pc:docMk/>
            <pc:sldMk cId="1793337747" sldId="790"/>
            <ac:spMk id="7" creationId="{00000000-0000-0000-0000-000000000000}"/>
          </ac:spMkLst>
        </pc:spChg>
        <pc:spChg chg="add mod">
          <ac:chgData name="Kerry Seitz" userId="f9a415f701e72ce8" providerId="LiveId" clId="{43F46238-BE81-4044-A69C-9A82F646C63D}" dt="2020-10-12T00:10:55.481" v="51684" actId="20577"/>
          <ac:spMkLst>
            <pc:docMk/>
            <pc:sldMk cId="1793337747" sldId="790"/>
            <ac:spMk id="14" creationId="{51998253-B058-43EB-92C2-C1344E1CC9DA}"/>
          </ac:spMkLst>
        </pc:spChg>
        <pc:picChg chg="add del mod">
          <ac:chgData name="Kerry Seitz" userId="f9a415f701e72ce8" providerId="LiveId" clId="{43F46238-BE81-4044-A69C-9A82F646C63D}" dt="2020-10-10T00:20:28.194" v="49050" actId="478"/>
          <ac:picMkLst>
            <pc:docMk/>
            <pc:sldMk cId="1793337747" sldId="790"/>
            <ac:picMk id="3" creationId="{D2141189-2551-46E5-B0AE-4D25D1BDDFD7}"/>
          </ac:picMkLst>
        </pc:picChg>
        <pc:picChg chg="add del mod">
          <ac:chgData name="Kerry Seitz" userId="f9a415f701e72ce8" providerId="LiveId" clId="{43F46238-BE81-4044-A69C-9A82F646C63D}" dt="2020-10-10T00:20:38.890" v="49054" actId="22"/>
          <ac:picMkLst>
            <pc:docMk/>
            <pc:sldMk cId="1793337747" sldId="790"/>
            <ac:picMk id="4" creationId="{6F653980-406B-4698-9E79-F0633EACDF9B}"/>
          </ac:picMkLst>
        </pc:picChg>
        <pc:picChg chg="add del mod">
          <ac:chgData name="Kerry Seitz" userId="f9a415f701e72ce8" providerId="LiveId" clId="{43F46238-BE81-4044-A69C-9A82F646C63D}" dt="2020-10-10T00:27:07.256" v="49075" actId="478"/>
          <ac:picMkLst>
            <pc:docMk/>
            <pc:sldMk cId="1793337747" sldId="790"/>
            <ac:picMk id="11" creationId="{E0B895EF-4E5F-4CE1-B484-5E043EA863BA}"/>
          </ac:picMkLst>
        </pc:picChg>
        <pc:picChg chg="add">
          <ac:chgData name="Kerry Seitz" userId="f9a415f701e72ce8" providerId="LiveId" clId="{43F46238-BE81-4044-A69C-9A82F646C63D}" dt="2020-10-10T00:27:13.220" v="49076" actId="22"/>
          <ac:picMkLst>
            <pc:docMk/>
            <pc:sldMk cId="1793337747" sldId="790"/>
            <ac:picMk id="13" creationId="{47CC259A-E234-46EC-9027-99E09805B461}"/>
          </ac:picMkLst>
        </pc:picChg>
      </pc:sldChg>
      <pc:sldChg chg="addSp delSp modSp add del mod">
        <pc:chgData name="Kerry Seitz" userId="f9a415f701e72ce8" providerId="LiveId" clId="{43F46238-BE81-4044-A69C-9A82F646C63D}" dt="2020-10-10T00:41:50.758" v="49533" actId="47"/>
        <pc:sldMkLst>
          <pc:docMk/>
          <pc:sldMk cId="1489451010" sldId="791"/>
        </pc:sldMkLst>
        <pc:spChg chg="mod">
          <ac:chgData name="Kerry Seitz" userId="f9a415f701e72ce8" providerId="LiveId" clId="{43F46238-BE81-4044-A69C-9A82F646C63D}" dt="2020-10-10T00:18:34.555" v="49021" actId="1076"/>
          <ac:spMkLst>
            <pc:docMk/>
            <pc:sldMk cId="1489451010" sldId="791"/>
            <ac:spMk id="6" creationId="{00000000-0000-0000-0000-000000000000}"/>
          </ac:spMkLst>
        </pc:spChg>
        <pc:spChg chg="mod">
          <ac:chgData name="Kerry Seitz" userId="f9a415f701e72ce8" providerId="LiveId" clId="{43F46238-BE81-4044-A69C-9A82F646C63D}" dt="2020-10-10T00:10:35.088" v="48835" actId="208"/>
          <ac:spMkLst>
            <pc:docMk/>
            <pc:sldMk cId="1489451010" sldId="791"/>
            <ac:spMk id="9" creationId="{E73B5C22-C9BC-461C-A416-970706131868}"/>
          </ac:spMkLst>
        </pc:spChg>
        <pc:spChg chg="mod">
          <ac:chgData name="Kerry Seitz" userId="f9a415f701e72ce8" providerId="LiveId" clId="{43F46238-BE81-4044-A69C-9A82F646C63D}" dt="2020-10-10T00:10:35.088" v="48835" actId="208"/>
          <ac:spMkLst>
            <pc:docMk/>
            <pc:sldMk cId="1489451010" sldId="791"/>
            <ac:spMk id="10" creationId="{74F1F6EF-84F1-4639-94CD-67D54EB1F091}"/>
          </ac:spMkLst>
        </pc:spChg>
        <pc:spChg chg="mod">
          <ac:chgData name="Kerry Seitz" userId="f9a415f701e72ce8" providerId="LiveId" clId="{43F46238-BE81-4044-A69C-9A82F646C63D}" dt="2020-10-10T00:10:35.088" v="48835" actId="208"/>
          <ac:spMkLst>
            <pc:docMk/>
            <pc:sldMk cId="1489451010" sldId="791"/>
            <ac:spMk id="11" creationId="{9F6CF300-244F-4D13-96C6-30A3596FD89A}"/>
          </ac:spMkLst>
        </pc:spChg>
        <pc:spChg chg="mod">
          <ac:chgData name="Kerry Seitz" userId="f9a415f701e72ce8" providerId="LiveId" clId="{43F46238-BE81-4044-A69C-9A82F646C63D}" dt="2020-10-10T00:10:35.088" v="48835" actId="208"/>
          <ac:spMkLst>
            <pc:docMk/>
            <pc:sldMk cId="1489451010" sldId="791"/>
            <ac:spMk id="12" creationId="{E9CCAFD0-5F02-49B9-B35A-14BA2DD2FAB4}"/>
          </ac:spMkLst>
        </pc:spChg>
        <pc:spChg chg="mod">
          <ac:chgData name="Kerry Seitz" userId="f9a415f701e72ce8" providerId="LiveId" clId="{43F46238-BE81-4044-A69C-9A82F646C63D}" dt="2020-10-10T00:10:35.088" v="48835" actId="208"/>
          <ac:spMkLst>
            <pc:docMk/>
            <pc:sldMk cId="1489451010" sldId="791"/>
            <ac:spMk id="13" creationId="{3D73A3B0-B2ED-4C47-B0C1-A0952DDD4B29}"/>
          </ac:spMkLst>
        </pc:spChg>
        <pc:spChg chg="mod">
          <ac:chgData name="Kerry Seitz" userId="f9a415f701e72ce8" providerId="LiveId" clId="{43F46238-BE81-4044-A69C-9A82F646C63D}" dt="2020-10-10T00:10:35.088" v="48835" actId="208"/>
          <ac:spMkLst>
            <pc:docMk/>
            <pc:sldMk cId="1489451010" sldId="791"/>
            <ac:spMk id="14" creationId="{B0A4DCD4-4070-4F86-98F5-B491BC407EC8}"/>
          </ac:spMkLst>
        </pc:spChg>
        <pc:spChg chg="mod">
          <ac:chgData name="Kerry Seitz" userId="f9a415f701e72ce8" providerId="LiveId" clId="{43F46238-BE81-4044-A69C-9A82F646C63D}" dt="2020-10-10T00:10:35.088" v="48835" actId="208"/>
          <ac:spMkLst>
            <pc:docMk/>
            <pc:sldMk cId="1489451010" sldId="791"/>
            <ac:spMk id="15" creationId="{FF35F4D9-76D9-4028-9173-E8C701BAF0D5}"/>
          </ac:spMkLst>
        </pc:spChg>
        <pc:spChg chg="mod">
          <ac:chgData name="Kerry Seitz" userId="f9a415f701e72ce8" providerId="LiveId" clId="{43F46238-BE81-4044-A69C-9A82F646C63D}" dt="2020-10-10T00:10:35.088" v="48835" actId="208"/>
          <ac:spMkLst>
            <pc:docMk/>
            <pc:sldMk cId="1489451010" sldId="791"/>
            <ac:spMk id="16" creationId="{3B003C90-4A5C-44EB-8206-393314CA9B9F}"/>
          </ac:spMkLst>
        </pc:spChg>
        <pc:spChg chg="mod">
          <ac:chgData name="Kerry Seitz" userId="f9a415f701e72ce8" providerId="LiveId" clId="{43F46238-BE81-4044-A69C-9A82F646C63D}" dt="2020-10-10T00:10:35.088" v="48835" actId="208"/>
          <ac:spMkLst>
            <pc:docMk/>
            <pc:sldMk cId="1489451010" sldId="791"/>
            <ac:spMk id="17" creationId="{5BC8E4EB-850A-4DF0-9D6C-C67520E5ED1C}"/>
          </ac:spMkLst>
        </pc:spChg>
        <pc:spChg chg="mod">
          <ac:chgData name="Kerry Seitz" userId="f9a415f701e72ce8" providerId="LiveId" clId="{43F46238-BE81-4044-A69C-9A82F646C63D}" dt="2020-10-10T00:10:35.088" v="48835" actId="208"/>
          <ac:spMkLst>
            <pc:docMk/>
            <pc:sldMk cId="1489451010" sldId="791"/>
            <ac:spMk id="18" creationId="{E0B77305-0E8D-44B0-BD62-18E3CB62E435}"/>
          </ac:spMkLst>
        </pc:spChg>
        <pc:spChg chg="mod">
          <ac:chgData name="Kerry Seitz" userId="f9a415f701e72ce8" providerId="LiveId" clId="{43F46238-BE81-4044-A69C-9A82F646C63D}" dt="2020-10-10T00:10:35.088" v="48835" actId="208"/>
          <ac:spMkLst>
            <pc:docMk/>
            <pc:sldMk cId="1489451010" sldId="791"/>
            <ac:spMk id="19" creationId="{B254F07E-470B-42BF-9029-19D056BB00F1}"/>
          </ac:spMkLst>
        </pc:spChg>
        <pc:spChg chg="mod">
          <ac:chgData name="Kerry Seitz" userId="f9a415f701e72ce8" providerId="LiveId" clId="{43F46238-BE81-4044-A69C-9A82F646C63D}" dt="2020-10-10T00:10:35.088" v="48835" actId="208"/>
          <ac:spMkLst>
            <pc:docMk/>
            <pc:sldMk cId="1489451010" sldId="791"/>
            <ac:spMk id="20" creationId="{7EFBD002-B755-4F27-AC9A-E0DB20C4AD54}"/>
          </ac:spMkLst>
        </pc:spChg>
        <pc:spChg chg="mod">
          <ac:chgData name="Kerry Seitz" userId="f9a415f701e72ce8" providerId="LiveId" clId="{43F46238-BE81-4044-A69C-9A82F646C63D}" dt="2020-10-10T00:10:35.088" v="48835" actId="208"/>
          <ac:spMkLst>
            <pc:docMk/>
            <pc:sldMk cId="1489451010" sldId="791"/>
            <ac:spMk id="21" creationId="{E623E041-4302-405F-9773-1C4EED389CAC}"/>
          </ac:spMkLst>
        </pc:spChg>
        <pc:spChg chg="mod">
          <ac:chgData name="Kerry Seitz" userId="f9a415f701e72ce8" providerId="LiveId" clId="{43F46238-BE81-4044-A69C-9A82F646C63D}" dt="2020-10-10T00:10:35.088" v="48835" actId="208"/>
          <ac:spMkLst>
            <pc:docMk/>
            <pc:sldMk cId="1489451010" sldId="791"/>
            <ac:spMk id="22" creationId="{76384F08-9828-434D-A1A4-D1B6FFB4074A}"/>
          </ac:spMkLst>
        </pc:spChg>
        <pc:spChg chg="mod">
          <ac:chgData name="Kerry Seitz" userId="f9a415f701e72ce8" providerId="LiveId" clId="{43F46238-BE81-4044-A69C-9A82F646C63D}" dt="2020-10-10T00:10:35.088" v="48835" actId="208"/>
          <ac:spMkLst>
            <pc:docMk/>
            <pc:sldMk cId="1489451010" sldId="791"/>
            <ac:spMk id="23" creationId="{0EFDF530-6C28-44B4-B458-C2DC7ED26B43}"/>
          </ac:spMkLst>
        </pc:spChg>
        <pc:spChg chg="mod">
          <ac:chgData name="Kerry Seitz" userId="f9a415f701e72ce8" providerId="LiveId" clId="{43F46238-BE81-4044-A69C-9A82F646C63D}" dt="2020-10-10T00:10:35.088" v="48835" actId="208"/>
          <ac:spMkLst>
            <pc:docMk/>
            <pc:sldMk cId="1489451010" sldId="791"/>
            <ac:spMk id="24" creationId="{0AFA3FBF-2541-4480-91F0-67A3FAB77C83}"/>
          </ac:spMkLst>
        </pc:spChg>
        <pc:spChg chg="mod">
          <ac:chgData name="Kerry Seitz" userId="f9a415f701e72ce8" providerId="LiveId" clId="{43F46238-BE81-4044-A69C-9A82F646C63D}" dt="2020-10-10T00:11:32.102" v="48845"/>
          <ac:spMkLst>
            <pc:docMk/>
            <pc:sldMk cId="1489451010" sldId="791"/>
            <ac:spMk id="30" creationId="{E3B1B374-9507-4B6C-8F60-27DE4A3AF634}"/>
          </ac:spMkLst>
        </pc:spChg>
        <pc:spChg chg="mod">
          <ac:chgData name="Kerry Seitz" userId="f9a415f701e72ce8" providerId="LiveId" clId="{43F46238-BE81-4044-A69C-9A82F646C63D}" dt="2020-10-10T00:11:32.102" v="48845"/>
          <ac:spMkLst>
            <pc:docMk/>
            <pc:sldMk cId="1489451010" sldId="791"/>
            <ac:spMk id="31" creationId="{34348888-9C7C-4B07-8883-2A88A27662F0}"/>
          </ac:spMkLst>
        </pc:spChg>
        <pc:spChg chg="mod">
          <ac:chgData name="Kerry Seitz" userId="f9a415f701e72ce8" providerId="LiveId" clId="{43F46238-BE81-4044-A69C-9A82F646C63D}" dt="2020-10-10T00:11:32.102" v="48845"/>
          <ac:spMkLst>
            <pc:docMk/>
            <pc:sldMk cId="1489451010" sldId="791"/>
            <ac:spMk id="32" creationId="{7623817D-87B2-4B8D-84D4-31E92EB26C44}"/>
          </ac:spMkLst>
        </pc:spChg>
        <pc:spChg chg="mod">
          <ac:chgData name="Kerry Seitz" userId="f9a415f701e72ce8" providerId="LiveId" clId="{43F46238-BE81-4044-A69C-9A82F646C63D}" dt="2020-10-10T00:11:32.102" v="48845"/>
          <ac:spMkLst>
            <pc:docMk/>
            <pc:sldMk cId="1489451010" sldId="791"/>
            <ac:spMk id="33" creationId="{850AF927-DBD0-4EDB-B27D-1EEEF1D69E63}"/>
          </ac:spMkLst>
        </pc:spChg>
        <pc:spChg chg="mod">
          <ac:chgData name="Kerry Seitz" userId="f9a415f701e72ce8" providerId="LiveId" clId="{43F46238-BE81-4044-A69C-9A82F646C63D}" dt="2020-10-10T00:11:32.102" v="48845"/>
          <ac:spMkLst>
            <pc:docMk/>
            <pc:sldMk cId="1489451010" sldId="791"/>
            <ac:spMk id="34" creationId="{44F26A83-CEDE-4CEA-A6E7-E8E8420B9C20}"/>
          </ac:spMkLst>
        </pc:spChg>
        <pc:spChg chg="mod">
          <ac:chgData name="Kerry Seitz" userId="f9a415f701e72ce8" providerId="LiveId" clId="{43F46238-BE81-4044-A69C-9A82F646C63D}" dt="2020-10-10T00:11:32.102" v="48845"/>
          <ac:spMkLst>
            <pc:docMk/>
            <pc:sldMk cId="1489451010" sldId="791"/>
            <ac:spMk id="35" creationId="{95B59AA2-559B-4D1E-A818-C8211AE40CBD}"/>
          </ac:spMkLst>
        </pc:spChg>
        <pc:spChg chg="mod">
          <ac:chgData name="Kerry Seitz" userId="f9a415f701e72ce8" providerId="LiveId" clId="{43F46238-BE81-4044-A69C-9A82F646C63D}" dt="2020-10-10T00:11:32.102" v="48845"/>
          <ac:spMkLst>
            <pc:docMk/>
            <pc:sldMk cId="1489451010" sldId="791"/>
            <ac:spMk id="36" creationId="{9356D8F9-E61E-4E65-BBAA-5C68B770D407}"/>
          </ac:spMkLst>
        </pc:spChg>
        <pc:spChg chg="mod">
          <ac:chgData name="Kerry Seitz" userId="f9a415f701e72ce8" providerId="LiveId" clId="{43F46238-BE81-4044-A69C-9A82F646C63D}" dt="2020-10-10T00:11:32.102" v="48845"/>
          <ac:spMkLst>
            <pc:docMk/>
            <pc:sldMk cId="1489451010" sldId="791"/>
            <ac:spMk id="37" creationId="{7EB7D9BA-F5C5-4DCD-BBA2-852B3EB65769}"/>
          </ac:spMkLst>
        </pc:spChg>
        <pc:spChg chg="mod">
          <ac:chgData name="Kerry Seitz" userId="f9a415f701e72ce8" providerId="LiveId" clId="{43F46238-BE81-4044-A69C-9A82F646C63D}" dt="2020-10-10T00:11:32.102" v="48845"/>
          <ac:spMkLst>
            <pc:docMk/>
            <pc:sldMk cId="1489451010" sldId="791"/>
            <ac:spMk id="38" creationId="{EA8BF318-0F53-4B2B-AB46-098A2DA9AB61}"/>
          </ac:spMkLst>
        </pc:spChg>
        <pc:spChg chg="mod">
          <ac:chgData name="Kerry Seitz" userId="f9a415f701e72ce8" providerId="LiveId" clId="{43F46238-BE81-4044-A69C-9A82F646C63D}" dt="2020-10-10T00:11:32.102" v="48845"/>
          <ac:spMkLst>
            <pc:docMk/>
            <pc:sldMk cId="1489451010" sldId="791"/>
            <ac:spMk id="39" creationId="{DBFBBF25-0655-4BA3-ACDE-217051BDE3E7}"/>
          </ac:spMkLst>
        </pc:spChg>
        <pc:spChg chg="mod">
          <ac:chgData name="Kerry Seitz" userId="f9a415f701e72ce8" providerId="LiveId" clId="{43F46238-BE81-4044-A69C-9A82F646C63D}" dt="2020-10-10T00:11:32.102" v="48845"/>
          <ac:spMkLst>
            <pc:docMk/>
            <pc:sldMk cId="1489451010" sldId="791"/>
            <ac:spMk id="40" creationId="{C485A634-F153-44B5-BD2C-F11B5A64F394}"/>
          </ac:spMkLst>
        </pc:spChg>
        <pc:spChg chg="mod">
          <ac:chgData name="Kerry Seitz" userId="f9a415f701e72ce8" providerId="LiveId" clId="{43F46238-BE81-4044-A69C-9A82F646C63D}" dt="2020-10-10T00:11:32.102" v="48845"/>
          <ac:spMkLst>
            <pc:docMk/>
            <pc:sldMk cId="1489451010" sldId="791"/>
            <ac:spMk id="41" creationId="{8244D739-1E0D-47B7-9702-23167261E02C}"/>
          </ac:spMkLst>
        </pc:spChg>
        <pc:spChg chg="mod">
          <ac:chgData name="Kerry Seitz" userId="f9a415f701e72ce8" providerId="LiveId" clId="{43F46238-BE81-4044-A69C-9A82F646C63D}" dt="2020-10-10T00:11:32.102" v="48845"/>
          <ac:spMkLst>
            <pc:docMk/>
            <pc:sldMk cId="1489451010" sldId="791"/>
            <ac:spMk id="42" creationId="{5B0BB2E8-C592-4FC2-80AB-94BC0F4097D1}"/>
          </ac:spMkLst>
        </pc:spChg>
        <pc:spChg chg="mod">
          <ac:chgData name="Kerry Seitz" userId="f9a415f701e72ce8" providerId="LiveId" clId="{43F46238-BE81-4044-A69C-9A82F646C63D}" dt="2020-10-10T00:11:32.102" v="48845"/>
          <ac:spMkLst>
            <pc:docMk/>
            <pc:sldMk cId="1489451010" sldId="791"/>
            <ac:spMk id="43" creationId="{704DBF28-F90C-4C8B-BAA7-6B86C404A365}"/>
          </ac:spMkLst>
        </pc:spChg>
        <pc:spChg chg="mod">
          <ac:chgData name="Kerry Seitz" userId="f9a415f701e72ce8" providerId="LiveId" clId="{43F46238-BE81-4044-A69C-9A82F646C63D}" dt="2020-10-10T00:11:32.102" v="48845"/>
          <ac:spMkLst>
            <pc:docMk/>
            <pc:sldMk cId="1489451010" sldId="791"/>
            <ac:spMk id="44" creationId="{35D42E47-82D0-425D-9DC3-35CF1E91E8F5}"/>
          </ac:spMkLst>
        </pc:spChg>
        <pc:spChg chg="mod">
          <ac:chgData name="Kerry Seitz" userId="f9a415f701e72ce8" providerId="LiveId" clId="{43F46238-BE81-4044-A69C-9A82F646C63D}" dt="2020-10-10T00:11:32.102" v="48845"/>
          <ac:spMkLst>
            <pc:docMk/>
            <pc:sldMk cId="1489451010" sldId="791"/>
            <ac:spMk id="45" creationId="{008B7058-0C58-4DBE-800D-221BDA5600DE}"/>
          </ac:spMkLst>
        </pc:spChg>
        <pc:spChg chg="mod">
          <ac:chgData name="Kerry Seitz" userId="f9a415f701e72ce8" providerId="LiveId" clId="{43F46238-BE81-4044-A69C-9A82F646C63D}" dt="2020-10-10T00:11:32.102" v="48845"/>
          <ac:spMkLst>
            <pc:docMk/>
            <pc:sldMk cId="1489451010" sldId="791"/>
            <ac:spMk id="46" creationId="{E7D53512-0475-4BB3-8B4C-5DC63761FA5C}"/>
          </ac:spMkLst>
        </pc:spChg>
        <pc:spChg chg="mod">
          <ac:chgData name="Kerry Seitz" userId="f9a415f701e72ce8" providerId="LiveId" clId="{43F46238-BE81-4044-A69C-9A82F646C63D}" dt="2020-10-10T00:11:32.102" v="48845"/>
          <ac:spMkLst>
            <pc:docMk/>
            <pc:sldMk cId="1489451010" sldId="791"/>
            <ac:spMk id="47" creationId="{2EF833FF-952B-46DA-94F0-16AFAF36B5C5}"/>
          </ac:spMkLst>
        </pc:spChg>
        <pc:spChg chg="mod">
          <ac:chgData name="Kerry Seitz" userId="f9a415f701e72ce8" providerId="LiveId" clId="{43F46238-BE81-4044-A69C-9A82F646C63D}" dt="2020-10-10T00:11:32.102" v="48845"/>
          <ac:spMkLst>
            <pc:docMk/>
            <pc:sldMk cId="1489451010" sldId="791"/>
            <ac:spMk id="48" creationId="{A33650A8-58BF-462E-9DB4-6918228C3B35}"/>
          </ac:spMkLst>
        </pc:spChg>
        <pc:spChg chg="mod">
          <ac:chgData name="Kerry Seitz" userId="f9a415f701e72ce8" providerId="LiveId" clId="{43F46238-BE81-4044-A69C-9A82F646C63D}" dt="2020-10-10T00:11:32.102" v="48845"/>
          <ac:spMkLst>
            <pc:docMk/>
            <pc:sldMk cId="1489451010" sldId="791"/>
            <ac:spMk id="49" creationId="{023DBE6F-9292-490E-9A8C-AE81A1628FD8}"/>
          </ac:spMkLst>
        </pc:spChg>
        <pc:spChg chg="mod">
          <ac:chgData name="Kerry Seitz" userId="f9a415f701e72ce8" providerId="LiveId" clId="{43F46238-BE81-4044-A69C-9A82F646C63D}" dt="2020-10-10T00:11:32.102" v="48845"/>
          <ac:spMkLst>
            <pc:docMk/>
            <pc:sldMk cId="1489451010" sldId="791"/>
            <ac:spMk id="50" creationId="{F3C7AAB5-AF33-4159-B965-2CBC61CF5C95}"/>
          </ac:spMkLst>
        </pc:spChg>
        <pc:spChg chg="mod">
          <ac:chgData name="Kerry Seitz" userId="f9a415f701e72ce8" providerId="LiveId" clId="{43F46238-BE81-4044-A69C-9A82F646C63D}" dt="2020-10-10T00:11:32.102" v="48845"/>
          <ac:spMkLst>
            <pc:docMk/>
            <pc:sldMk cId="1489451010" sldId="791"/>
            <ac:spMk id="51" creationId="{D5C5DB2F-1F92-454C-95E6-03A89126F3ED}"/>
          </ac:spMkLst>
        </pc:spChg>
        <pc:spChg chg="mod">
          <ac:chgData name="Kerry Seitz" userId="f9a415f701e72ce8" providerId="LiveId" clId="{43F46238-BE81-4044-A69C-9A82F646C63D}" dt="2020-10-10T00:11:32.102" v="48845"/>
          <ac:spMkLst>
            <pc:docMk/>
            <pc:sldMk cId="1489451010" sldId="791"/>
            <ac:spMk id="52" creationId="{A02B56D2-E5D8-4331-AD8D-B996149F4567}"/>
          </ac:spMkLst>
        </pc:spChg>
        <pc:spChg chg="mod">
          <ac:chgData name="Kerry Seitz" userId="f9a415f701e72ce8" providerId="LiveId" clId="{43F46238-BE81-4044-A69C-9A82F646C63D}" dt="2020-10-10T00:11:32.102" v="48845"/>
          <ac:spMkLst>
            <pc:docMk/>
            <pc:sldMk cId="1489451010" sldId="791"/>
            <ac:spMk id="53" creationId="{96BE3862-7423-44B6-A045-80CECC21ADD7}"/>
          </ac:spMkLst>
        </pc:spChg>
        <pc:spChg chg="mod">
          <ac:chgData name="Kerry Seitz" userId="f9a415f701e72ce8" providerId="LiveId" clId="{43F46238-BE81-4044-A69C-9A82F646C63D}" dt="2020-10-10T00:11:32.102" v="48845"/>
          <ac:spMkLst>
            <pc:docMk/>
            <pc:sldMk cId="1489451010" sldId="791"/>
            <ac:spMk id="54" creationId="{CF487940-086A-43AC-8A49-9C0F85885541}"/>
          </ac:spMkLst>
        </pc:spChg>
        <pc:spChg chg="mod">
          <ac:chgData name="Kerry Seitz" userId="f9a415f701e72ce8" providerId="LiveId" clId="{43F46238-BE81-4044-A69C-9A82F646C63D}" dt="2020-10-10T00:11:32.102" v="48845"/>
          <ac:spMkLst>
            <pc:docMk/>
            <pc:sldMk cId="1489451010" sldId="791"/>
            <ac:spMk id="55" creationId="{A141BD31-ACCF-4A84-AAEC-68EF76BC6FBB}"/>
          </ac:spMkLst>
        </pc:spChg>
        <pc:spChg chg="mod">
          <ac:chgData name="Kerry Seitz" userId="f9a415f701e72ce8" providerId="LiveId" clId="{43F46238-BE81-4044-A69C-9A82F646C63D}" dt="2020-10-10T00:11:32.102" v="48845"/>
          <ac:spMkLst>
            <pc:docMk/>
            <pc:sldMk cId="1489451010" sldId="791"/>
            <ac:spMk id="56" creationId="{A165D2AC-3B29-4DB5-A536-4CA4A5588A94}"/>
          </ac:spMkLst>
        </pc:spChg>
        <pc:spChg chg="mod">
          <ac:chgData name="Kerry Seitz" userId="f9a415f701e72ce8" providerId="LiveId" clId="{43F46238-BE81-4044-A69C-9A82F646C63D}" dt="2020-10-10T00:11:32.102" v="48845"/>
          <ac:spMkLst>
            <pc:docMk/>
            <pc:sldMk cId="1489451010" sldId="791"/>
            <ac:spMk id="57" creationId="{13D7AC0E-C512-4E68-9C14-557656855210}"/>
          </ac:spMkLst>
        </pc:spChg>
        <pc:spChg chg="mod">
          <ac:chgData name="Kerry Seitz" userId="f9a415f701e72ce8" providerId="LiveId" clId="{43F46238-BE81-4044-A69C-9A82F646C63D}" dt="2020-10-10T00:11:32.102" v="48845"/>
          <ac:spMkLst>
            <pc:docMk/>
            <pc:sldMk cId="1489451010" sldId="791"/>
            <ac:spMk id="58" creationId="{554B4C40-49FF-479D-9023-E470EB6F54A5}"/>
          </ac:spMkLst>
        </pc:spChg>
        <pc:spChg chg="mod">
          <ac:chgData name="Kerry Seitz" userId="f9a415f701e72ce8" providerId="LiveId" clId="{43F46238-BE81-4044-A69C-9A82F646C63D}" dt="2020-10-10T00:11:32.102" v="48845"/>
          <ac:spMkLst>
            <pc:docMk/>
            <pc:sldMk cId="1489451010" sldId="791"/>
            <ac:spMk id="59" creationId="{18C8D799-608A-4647-A9F6-F0BE0EA6C6C8}"/>
          </ac:spMkLst>
        </pc:spChg>
        <pc:spChg chg="mod">
          <ac:chgData name="Kerry Seitz" userId="f9a415f701e72ce8" providerId="LiveId" clId="{43F46238-BE81-4044-A69C-9A82F646C63D}" dt="2020-10-10T00:11:32.102" v="48845"/>
          <ac:spMkLst>
            <pc:docMk/>
            <pc:sldMk cId="1489451010" sldId="791"/>
            <ac:spMk id="60" creationId="{B67E7023-9C74-4157-B374-A56991F84DEB}"/>
          </ac:spMkLst>
        </pc:spChg>
        <pc:spChg chg="mod">
          <ac:chgData name="Kerry Seitz" userId="f9a415f701e72ce8" providerId="LiveId" clId="{43F46238-BE81-4044-A69C-9A82F646C63D}" dt="2020-10-10T00:11:32.102" v="48845"/>
          <ac:spMkLst>
            <pc:docMk/>
            <pc:sldMk cId="1489451010" sldId="791"/>
            <ac:spMk id="61" creationId="{66030BA4-8BA7-4BB4-8AC7-61CB6FD1833A}"/>
          </ac:spMkLst>
        </pc:spChg>
        <pc:spChg chg="mod">
          <ac:chgData name="Kerry Seitz" userId="f9a415f701e72ce8" providerId="LiveId" clId="{43F46238-BE81-4044-A69C-9A82F646C63D}" dt="2020-10-10T00:11:32.102" v="48845"/>
          <ac:spMkLst>
            <pc:docMk/>
            <pc:sldMk cId="1489451010" sldId="791"/>
            <ac:spMk id="62" creationId="{67F33D23-D394-4B3B-9F27-370B5D08378D}"/>
          </ac:spMkLst>
        </pc:spChg>
        <pc:spChg chg="mod">
          <ac:chgData name="Kerry Seitz" userId="f9a415f701e72ce8" providerId="LiveId" clId="{43F46238-BE81-4044-A69C-9A82F646C63D}" dt="2020-10-10T00:11:32.102" v="48845"/>
          <ac:spMkLst>
            <pc:docMk/>
            <pc:sldMk cId="1489451010" sldId="791"/>
            <ac:spMk id="63" creationId="{65ACAC47-F733-4F0B-A5CB-01AB3E8E91EA}"/>
          </ac:spMkLst>
        </pc:spChg>
        <pc:spChg chg="mod">
          <ac:chgData name="Kerry Seitz" userId="f9a415f701e72ce8" providerId="LiveId" clId="{43F46238-BE81-4044-A69C-9A82F646C63D}" dt="2020-10-10T00:11:32.102" v="48845"/>
          <ac:spMkLst>
            <pc:docMk/>
            <pc:sldMk cId="1489451010" sldId="791"/>
            <ac:spMk id="65" creationId="{0B91A12C-3061-4AE8-B21A-0405885064D6}"/>
          </ac:spMkLst>
        </pc:spChg>
        <pc:spChg chg="mod">
          <ac:chgData name="Kerry Seitz" userId="f9a415f701e72ce8" providerId="LiveId" clId="{43F46238-BE81-4044-A69C-9A82F646C63D}" dt="2020-10-10T00:11:32.102" v="48845"/>
          <ac:spMkLst>
            <pc:docMk/>
            <pc:sldMk cId="1489451010" sldId="791"/>
            <ac:spMk id="66" creationId="{A2989A2A-AEA6-4674-BA68-75908E95B0C8}"/>
          </ac:spMkLst>
        </pc:spChg>
        <pc:spChg chg="mod">
          <ac:chgData name="Kerry Seitz" userId="f9a415f701e72ce8" providerId="LiveId" clId="{43F46238-BE81-4044-A69C-9A82F646C63D}" dt="2020-10-10T00:11:32.102" v="48845"/>
          <ac:spMkLst>
            <pc:docMk/>
            <pc:sldMk cId="1489451010" sldId="791"/>
            <ac:spMk id="67" creationId="{3FD2DCCB-8BFB-430B-AA21-8D557129D0C3}"/>
          </ac:spMkLst>
        </pc:spChg>
        <pc:spChg chg="mod">
          <ac:chgData name="Kerry Seitz" userId="f9a415f701e72ce8" providerId="LiveId" clId="{43F46238-BE81-4044-A69C-9A82F646C63D}" dt="2020-10-10T00:11:32.102" v="48845"/>
          <ac:spMkLst>
            <pc:docMk/>
            <pc:sldMk cId="1489451010" sldId="791"/>
            <ac:spMk id="68" creationId="{18A78F64-3B31-4FEB-982E-259B34B0C88D}"/>
          </ac:spMkLst>
        </pc:spChg>
        <pc:spChg chg="mod">
          <ac:chgData name="Kerry Seitz" userId="f9a415f701e72ce8" providerId="LiveId" clId="{43F46238-BE81-4044-A69C-9A82F646C63D}" dt="2020-10-10T00:11:32.102" v="48845"/>
          <ac:spMkLst>
            <pc:docMk/>
            <pc:sldMk cId="1489451010" sldId="791"/>
            <ac:spMk id="69" creationId="{F8079A81-86DB-4F64-A8FC-2C9F4944C109}"/>
          </ac:spMkLst>
        </pc:spChg>
        <pc:spChg chg="mod">
          <ac:chgData name="Kerry Seitz" userId="f9a415f701e72ce8" providerId="LiveId" clId="{43F46238-BE81-4044-A69C-9A82F646C63D}" dt="2020-10-10T00:11:32.102" v="48845"/>
          <ac:spMkLst>
            <pc:docMk/>
            <pc:sldMk cId="1489451010" sldId="791"/>
            <ac:spMk id="70" creationId="{29CCF577-376E-4C84-834E-D9910E0B9C26}"/>
          </ac:spMkLst>
        </pc:spChg>
        <pc:spChg chg="mod">
          <ac:chgData name="Kerry Seitz" userId="f9a415f701e72ce8" providerId="LiveId" clId="{43F46238-BE81-4044-A69C-9A82F646C63D}" dt="2020-10-10T00:11:32.102" v="48845"/>
          <ac:spMkLst>
            <pc:docMk/>
            <pc:sldMk cId="1489451010" sldId="791"/>
            <ac:spMk id="71" creationId="{086F6472-897E-42B8-BBDA-791FDAF7C397}"/>
          </ac:spMkLst>
        </pc:spChg>
        <pc:spChg chg="mod">
          <ac:chgData name="Kerry Seitz" userId="f9a415f701e72ce8" providerId="LiveId" clId="{43F46238-BE81-4044-A69C-9A82F646C63D}" dt="2020-10-10T00:11:32.102" v="48845"/>
          <ac:spMkLst>
            <pc:docMk/>
            <pc:sldMk cId="1489451010" sldId="791"/>
            <ac:spMk id="72" creationId="{4D5D499C-1107-47E7-81C6-C4951F29C0E7}"/>
          </ac:spMkLst>
        </pc:spChg>
        <pc:spChg chg="mod">
          <ac:chgData name="Kerry Seitz" userId="f9a415f701e72ce8" providerId="LiveId" clId="{43F46238-BE81-4044-A69C-9A82F646C63D}" dt="2020-10-10T00:11:32.102" v="48845"/>
          <ac:spMkLst>
            <pc:docMk/>
            <pc:sldMk cId="1489451010" sldId="791"/>
            <ac:spMk id="73" creationId="{62CA9E2D-0E39-4B32-BE4B-4E7D43CA50BC}"/>
          </ac:spMkLst>
        </pc:spChg>
        <pc:spChg chg="mod">
          <ac:chgData name="Kerry Seitz" userId="f9a415f701e72ce8" providerId="LiveId" clId="{43F46238-BE81-4044-A69C-9A82F646C63D}" dt="2020-10-10T00:11:32.102" v="48845"/>
          <ac:spMkLst>
            <pc:docMk/>
            <pc:sldMk cId="1489451010" sldId="791"/>
            <ac:spMk id="74" creationId="{A07E674F-5A6E-4E97-BE46-9CDAB0A0976E}"/>
          </ac:spMkLst>
        </pc:spChg>
        <pc:spChg chg="mod">
          <ac:chgData name="Kerry Seitz" userId="f9a415f701e72ce8" providerId="LiveId" clId="{43F46238-BE81-4044-A69C-9A82F646C63D}" dt="2020-10-10T00:11:32.102" v="48845"/>
          <ac:spMkLst>
            <pc:docMk/>
            <pc:sldMk cId="1489451010" sldId="791"/>
            <ac:spMk id="75" creationId="{21349CCA-16D5-4C99-B432-3AF97EC63EC8}"/>
          </ac:spMkLst>
        </pc:spChg>
        <pc:spChg chg="mod">
          <ac:chgData name="Kerry Seitz" userId="f9a415f701e72ce8" providerId="LiveId" clId="{43F46238-BE81-4044-A69C-9A82F646C63D}" dt="2020-10-10T00:11:32.102" v="48845"/>
          <ac:spMkLst>
            <pc:docMk/>
            <pc:sldMk cId="1489451010" sldId="791"/>
            <ac:spMk id="76" creationId="{CF7F3F5B-839A-4119-9952-323CF13A7BA2}"/>
          </ac:spMkLst>
        </pc:spChg>
        <pc:spChg chg="mod">
          <ac:chgData name="Kerry Seitz" userId="f9a415f701e72ce8" providerId="LiveId" clId="{43F46238-BE81-4044-A69C-9A82F646C63D}" dt="2020-10-10T00:11:32.102" v="48845"/>
          <ac:spMkLst>
            <pc:docMk/>
            <pc:sldMk cId="1489451010" sldId="791"/>
            <ac:spMk id="77" creationId="{3293A18C-BA24-40DD-AF83-3569FB1C916A}"/>
          </ac:spMkLst>
        </pc:spChg>
        <pc:spChg chg="mod">
          <ac:chgData name="Kerry Seitz" userId="f9a415f701e72ce8" providerId="LiveId" clId="{43F46238-BE81-4044-A69C-9A82F646C63D}" dt="2020-10-10T00:11:32.102" v="48845"/>
          <ac:spMkLst>
            <pc:docMk/>
            <pc:sldMk cId="1489451010" sldId="791"/>
            <ac:spMk id="78" creationId="{211D97AF-418D-4DD8-9128-F102A6C6E22E}"/>
          </ac:spMkLst>
        </pc:spChg>
        <pc:spChg chg="mod">
          <ac:chgData name="Kerry Seitz" userId="f9a415f701e72ce8" providerId="LiveId" clId="{43F46238-BE81-4044-A69C-9A82F646C63D}" dt="2020-10-10T00:11:32.102" v="48845"/>
          <ac:spMkLst>
            <pc:docMk/>
            <pc:sldMk cId="1489451010" sldId="791"/>
            <ac:spMk id="79" creationId="{83E44851-273F-4CF7-94B1-A77700252BD1}"/>
          </ac:spMkLst>
        </pc:spChg>
        <pc:spChg chg="mod">
          <ac:chgData name="Kerry Seitz" userId="f9a415f701e72ce8" providerId="LiveId" clId="{43F46238-BE81-4044-A69C-9A82F646C63D}" dt="2020-10-10T00:11:32.102" v="48845"/>
          <ac:spMkLst>
            <pc:docMk/>
            <pc:sldMk cId="1489451010" sldId="791"/>
            <ac:spMk id="80" creationId="{DFC5FF06-229F-4A1A-BD15-DF24EDF72CEA}"/>
          </ac:spMkLst>
        </pc:spChg>
        <pc:spChg chg="mod">
          <ac:chgData name="Kerry Seitz" userId="f9a415f701e72ce8" providerId="LiveId" clId="{43F46238-BE81-4044-A69C-9A82F646C63D}" dt="2020-10-10T00:11:32.102" v="48845"/>
          <ac:spMkLst>
            <pc:docMk/>
            <pc:sldMk cId="1489451010" sldId="791"/>
            <ac:spMk id="81" creationId="{B2CBF7A8-1C95-4DCF-BEC7-E1D3D86E7A88}"/>
          </ac:spMkLst>
        </pc:spChg>
        <pc:spChg chg="mod">
          <ac:chgData name="Kerry Seitz" userId="f9a415f701e72ce8" providerId="LiveId" clId="{43F46238-BE81-4044-A69C-9A82F646C63D}" dt="2020-10-10T00:11:32.102" v="48845"/>
          <ac:spMkLst>
            <pc:docMk/>
            <pc:sldMk cId="1489451010" sldId="791"/>
            <ac:spMk id="82" creationId="{8083C8EE-2F0C-4F63-8667-780F0DD58E4E}"/>
          </ac:spMkLst>
        </pc:spChg>
        <pc:spChg chg="mod">
          <ac:chgData name="Kerry Seitz" userId="f9a415f701e72ce8" providerId="LiveId" clId="{43F46238-BE81-4044-A69C-9A82F646C63D}" dt="2020-10-10T00:11:32.102" v="48845"/>
          <ac:spMkLst>
            <pc:docMk/>
            <pc:sldMk cId="1489451010" sldId="791"/>
            <ac:spMk id="83" creationId="{B86265CB-EDE9-4592-A681-D242B345A5A6}"/>
          </ac:spMkLst>
        </pc:spChg>
        <pc:spChg chg="mod">
          <ac:chgData name="Kerry Seitz" userId="f9a415f701e72ce8" providerId="LiveId" clId="{43F46238-BE81-4044-A69C-9A82F646C63D}" dt="2020-10-10T00:11:32.102" v="48845"/>
          <ac:spMkLst>
            <pc:docMk/>
            <pc:sldMk cId="1489451010" sldId="791"/>
            <ac:spMk id="84" creationId="{731A8B45-E889-460C-8DE6-4042562993C4}"/>
          </ac:spMkLst>
        </pc:spChg>
        <pc:spChg chg="mod">
          <ac:chgData name="Kerry Seitz" userId="f9a415f701e72ce8" providerId="LiveId" clId="{43F46238-BE81-4044-A69C-9A82F646C63D}" dt="2020-10-10T00:11:32.102" v="48845"/>
          <ac:spMkLst>
            <pc:docMk/>
            <pc:sldMk cId="1489451010" sldId="791"/>
            <ac:spMk id="85" creationId="{2F16C4A3-2A31-447F-ABBA-5164FB0A5659}"/>
          </ac:spMkLst>
        </pc:spChg>
        <pc:spChg chg="mod">
          <ac:chgData name="Kerry Seitz" userId="f9a415f701e72ce8" providerId="LiveId" clId="{43F46238-BE81-4044-A69C-9A82F646C63D}" dt="2020-10-10T00:11:32.102" v="48845"/>
          <ac:spMkLst>
            <pc:docMk/>
            <pc:sldMk cId="1489451010" sldId="791"/>
            <ac:spMk id="86" creationId="{8FF484AE-C586-48F3-9DB7-474078F3E209}"/>
          </ac:spMkLst>
        </pc:spChg>
        <pc:spChg chg="mod">
          <ac:chgData name="Kerry Seitz" userId="f9a415f701e72ce8" providerId="LiveId" clId="{43F46238-BE81-4044-A69C-9A82F646C63D}" dt="2020-10-10T00:11:32.102" v="48845"/>
          <ac:spMkLst>
            <pc:docMk/>
            <pc:sldMk cId="1489451010" sldId="791"/>
            <ac:spMk id="87" creationId="{6A35F7E9-560D-43E8-A807-42C5CBBB1353}"/>
          </ac:spMkLst>
        </pc:spChg>
        <pc:spChg chg="mod">
          <ac:chgData name="Kerry Seitz" userId="f9a415f701e72ce8" providerId="LiveId" clId="{43F46238-BE81-4044-A69C-9A82F646C63D}" dt="2020-10-10T00:11:32.102" v="48845"/>
          <ac:spMkLst>
            <pc:docMk/>
            <pc:sldMk cId="1489451010" sldId="791"/>
            <ac:spMk id="88" creationId="{F4E1EC59-BB81-4D63-B350-E701866095E8}"/>
          </ac:spMkLst>
        </pc:spChg>
        <pc:spChg chg="mod">
          <ac:chgData name="Kerry Seitz" userId="f9a415f701e72ce8" providerId="LiveId" clId="{43F46238-BE81-4044-A69C-9A82F646C63D}" dt="2020-10-10T00:11:32.102" v="48845"/>
          <ac:spMkLst>
            <pc:docMk/>
            <pc:sldMk cId="1489451010" sldId="791"/>
            <ac:spMk id="89" creationId="{5FC84F14-7291-474D-A01E-6501DA5437A9}"/>
          </ac:spMkLst>
        </pc:spChg>
        <pc:spChg chg="mod">
          <ac:chgData name="Kerry Seitz" userId="f9a415f701e72ce8" providerId="LiveId" clId="{43F46238-BE81-4044-A69C-9A82F646C63D}" dt="2020-10-10T00:11:32.102" v="48845"/>
          <ac:spMkLst>
            <pc:docMk/>
            <pc:sldMk cId="1489451010" sldId="791"/>
            <ac:spMk id="90" creationId="{D7ED49B2-CB8E-4628-9030-5A67D5E3862A}"/>
          </ac:spMkLst>
        </pc:spChg>
        <pc:spChg chg="mod">
          <ac:chgData name="Kerry Seitz" userId="f9a415f701e72ce8" providerId="LiveId" clId="{43F46238-BE81-4044-A69C-9A82F646C63D}" dt="2020-10-10T00:11:32.102" v="48845"/>
          <ac:spMkLst>
            <pc:docMk/>
            <pc:sldMk cId="1489451010" sldId="791"/>
            <ac:spMk id="91" creationId="{9DA37942-DC23-47DC-8C6D-0BFC896D1379}"/>
          </ac:spMkLst>
        </pc:spChg>
        <pc:spChg chg="mod">
          <ac:chgData name="Kerry Seitz" userId="f9a415f701e72ce8" providerId="LiveId" clId="{43F46238-BE81-4044-A69C-9A82F646C63D}" dt="2020-10-10T00:11:32.102" v="48845"/>
          <ac:spMkLst>
            <pc:docMk/>
            <pc:sldMk cId="1489451010" sldId="791"/>
            <ac:spMk id="92" creationId="{DF26D5D6-2DB2-4B4C-9DD4-5114F0860CBD}"/>
          </ac:spMkLst>
        </pc:spChg>
        <pc:spChg chg="mod">
          <ac:chgData name="Kerry Seitz" userId="f9a415f701e72ce8" providerId="LiveId" clId="{43F46238-BE81-4044-A69C-9A82F646C63D}" dt="2020-10-10T00:11:32.102" v="48845"/>
          <ac:spMkLst>
            <pc:docMk/>
            <pc:sldMk cId="1489451010" sldId="791"/>
            <ac:spMk id="93" creationId="{C6184F8C-7C4E-4DC8-A066-C4F918F192EB}"/>
          </ac:spMkLst>
        </pc:spChg>
        <pc:spChg chg="mod">
          <ac:chgData name="Kerry Seitz" userId="f9a415f701e72ce8" providerId="LiveId" clId="{43F46238-BE81-4044-A69C-9A82F646C63D}" dt="2020-10-10T00:11:32.102" v="48845"/>
          <ac:spMkLst>
            <pc:docMk/>
            <pc:sldMk cId="1489451010" sldId="791"/>
            <ac:spMk id="94" creationId="{6B319AB7-3B8A-4FE0-BD96-3E35A81636F7}"/>
          </ac:spMkLst>
        </pc:spChg>
        <pc:spChg chg="mod">
          <ac:chgData name="Kerry Seitz" userId="f9a415f701e72ce8" providerId="LiveId" clId="{43F46238-BE81-4044-A69C-9A82F646C63D}" dt="2020-10-10T00:11:32.102" v="48845"/>
          <ac:spMkLst>
            <pc:docMk/>
            <pc:sldMk cId="1489451010" sldId="791"/>
            <ac:spMk id="95" creationId="{15905321-F270-4770-B86E-82E5FFAB0A05}"/>
          </ac:spMkLst>
        </pc:spChg>
        <pc:spChg chg="mod">
          <ac:chgData name="Kerry Seitz" userId="f9a415f701e72ce8" providerId="LiveId" clId="{43F46238-BE81-4044-A69C-9A82F646C63D}" dt="2020-10-10T00:11:32.102" v="48845"/>
          <ac:spMkLst>
            <pc:docMk/>
            <pc:sldMk cId="1489451010" sldId="791"/>
            <ac:spMk id="96" creationId="{0EBC853E-E33D-48BF-B8C5-78F60E6FA54C}"/>
          </ac:spMkLst>
        </pc:spChg>
        <pc:spChg chg="mod">
          <ac:chgData name="Kerry Seitz" userId="f9a415f701e72ce8" providerId="LiveId" clId="{43F46238-BE81-4044-A69C-9A82F646C63D}" dt="2020-10-10T00:11:32.102" v="48845"/>
          <ac:spMkLst>
            <pc:docMk/>
            <pc:sldMk cId="1489451010" sldId="791"/>
            <ac:spMk id="97" creationId="{60728D85-F511-46C4-A75E-2AEBBE881E6C}"/>
          </ac:spMkLst>
        </pc:spChg>
        <pc:spChg chg="mod">
          <ac:chgData name="Kerry Seitz" userId="f9a415f701e72ce8" providerId="LiveId" clId="{43F46238-BE81-4044-A69C-9A82F646C63D}" dt="2020-10-10T00:11:32.102" v="48845"/>
          <ac:spMkLst>
            <pc:docMk/>
            <pc:sldMk cId="1489451010" sldId="791"/>
            <ac:spMk id="98" creationId="{4B201CFF-C13A-47D2-BC06-582ED45036A4}"/>
          </ac:spMkLst>
        </pc:spChg>
        <pc:spChg chg="mod">
          <ac:chgData name="Kerry Seitz" userId="f9a415f701e72ce8" providerId="LiveId" clId="{43F46238-BE81-4044-A69C-9A82F646C63D}" dt="2020-10-10T00:11:32.102" v="48845"/>
          <ac:spMkLst>
            <pc:docMk/>
            <pc:sldMk cId="1489451010" sldId="791"/>
            <ac:spMk id="99" creationId="{88F10AC1-BC61-4E0D-A16D-1F22413803BE}"/>
          </ac:spMkLst>
        </pc:spChg>
        <pc:spChg chg="mod">
          <ac:chgData name="Kerry Seitz" userId="f9a415f701e72ce8" providerId="LiveId" clId="{43F46238-BE81-4044-A69C-9A82F646C63D}" dt="2020-10-10T00:11:32.102" v="48845"/>
          <ac:spMkLst>
            <pc:docMk/>
            <pc:sldMk cId="1489451010" sldId="791"/>
            <ac:spMk id="100" creationId="{8AA1663C-016E-4663-81FC-E2FFDD937CAA}"/>
          </ac:spMkLst>
        </pc:spChg>
        <pc:spChg chg="mod">
          <ac:chgData name="Kerry Seitz" userId="f9a415f701e72ce8" providerId="LiveId" clId="{43F46238-BE81-4044-A69C-9A82F646C63D}" dt="2020-10-10T00:11:32.102" v="48845"/>
          <ac:spMkLst>
            <pc:docMk/>
            <pc:sldMk cId="1489451010" sldId="791"/>
            <ac:spMk id="101" creationId="{AE9B364D-2001-4E41-9DF8-DCB0F3B77F91}"/>
          </ac:spMkLst>
        </pc:spChg>
        <pc:spChg chg="mod">
          <ac:chgData name="Kerry Seitz" userId="f9a415f701e72ce8" providerId="LiveId" clId="{43F46238-BE81-4044-A69C-9A82F646C63D}" dt="2020-10-10T00:11:32.102" v="48845"/>
          <ac:spMkLst>
            <pc:docMk/>
            <pc:sldMk cId="1489451010" sldId="791"/>
            <ac:spMk id="102" creationId="{8E7EA5B2-14E7-427E-B689-F16A8CFDD004}"/>
          </ac:spMkLst>
        </pc:spChg>
        <pc:spChg chg="mod">
          <ac:chgData name="Kerry Seitz" userId="f9a415f701e72ce8" providerId="LiveId" clId="{43F46238-BE81-4044-A69C-9A82F646C63D}" dt="2020-10-10T00:11:32.102" v="48845"/>
          <ac:spMkLst>
            <pc:docMk/>
            <pc:sldMk cId="1489451010" sldId="791"/>
            <ac:spMk id="103" creationId="{9034E351-A385-41BD-8735-1A73F53629B3}"/>
          </ac:spMkLst>
        </pc:spChg>
        <pc:spChg chg="mod">
          <ac:chgData name="Kerry Seitz" userId="f9a415f701e72ce8" providerId="LiveId" clId="{43F46238-BE81-4044-A69C-9A82F646C63D}" dt="2020-10-10T00:11:32.102" v="48845"/>
          <ac:spMkLst>
            <pc:docMk/>
            <pc:sldMk cId="1489451010" sldId="791"/>
            <ac:spMk id="104" creationId="{4EF2588B-794F-4FB7-AB80-5E90D439296B}"/>
          </ac:spMkLst>
        </pc:spChg>
        <pc:spChg chg="mod">
          <ac:chgData name="Kerry Seitz" userId="f9a415f701e72ce8" providerId="LiveId" clId="{43F46238-BE81-4044-A69C-9A82F646C63D}" dt="2020-10-10T00:11:32.102" v="48845"/>
          <ac:spMkLst>
            <pc:docMk/>
            <pc:sldMk cId="1489451010" sldId="791"/>
            <ac:spMk id="105" creationId="{84986099-8FEB-4C19-A1BD-D8EA6A656F64}"/>
          </ac:spMkLst>
        </pc:spChg>
        <pc:spChg chg="mod">
          <ac:chgData name="Kerry Seitz" userId="f9a415f701e72ce8" providerId="LiveId" clId="{43F46238-BE81-4044-A69C-9A82F646C63D}" dt="2020-10-10T00:11:32.102" v="48845"/>
          <ac:spMkLst>
            <pc:docMk/>
            <pc:sldMk cId="1489451010" sldId="791"/>
            <ac:spMk id="106" creationId="{BF7A99E1-8ED6-44B7-B1B9-66D075DE6F0C}"/>
          </ac:spMkLst>
        </pc:spChg>
        <pc:spChg chg="mod">
          <ac:chgData name="Kerry Seitz" userId="f9a415f701e72ce8" providerId="LiveId" clId="{43F46238-BE81-4044-A69C-9A82F646C63D}" dt="2020-10-10T00:11:32.102" v="48845"/>
          <ac:spMkLst>
            <pc:docMk/>
            <pc:sldMk cId="1489451010" sldId="791"/>
            <ac:spMk id="107" creationId="{8356D44A-64D7-4C5B-ABB2-579BF44C20AD}"/>
          </ac:spMkLst>
        </pc:spChg>
        <pc:spChg chg="mod">
          <ac:chgData name="Kerry Seitz" userId="f9a415f701e72ce8" providerId="LiveId" clId="{43F46238-BE81-4044-A69C-9A82F646C63D}" dt="2020-10-10T00:11:32.102" v="48845"/>
          <ac:spMkLst>
            <pc:docMk/>
            <pc:sldMk cId="1489451010" sldId="791"/>
            <ac:spMk id="108" creationId="{FE868487-710C-497A-AC26-EBEB956AE8DD}"/>
          </ac:spMkLst>
        </pc:spChg>
        <pc:spChg chg="mod">
          <ac:chgData name="Kerry Seitz" userId="f9a415f701e72ce8" providerId="LiveId" clId="{43F46238-BE81-4044-A69C-9A82F646C63D}" dt="2020-10-10T00:11:32.102" v="48845"/>
          <ac:spMkLst>
            <pc:docMk/>
            <pc:sldMk cId="1489451010" sldId="791"/>
            <ac:spMk id="109" creationId="{5933E346-6AE1-4898-84B3-06508E5B251A}"/>
          </ac:spMkLst>
        </pc:spChg>
        <pc:spChg chg="mod">
          <ac:chgData name="Kerry Seitz" userId="f9a415f701e72ce8" providerId="LiveId" clId="{43F46238-BE81-4044-A69C-9A82F646C63D}" dt="2020-10-10T00:11:32.102" v="48845"/>
          <ac:spMkLst>
            <pc:docMk/>
            <pc:sldMk cId="1489451010" sldId="791"/>
            <ac:spMk id="110" creationId="{1A952F26-AF91-4555-8D90-2D2AB85F8898}"/>
          </ac:spMkLst>
        </pc:spChg>
        <pc:spChg chg="mod">
          <ac:chgData name="Kerry Seitz" userId="f9a415f701e72ce8" providerId="LiveId" clId="{43F46238-BE81-4044-A69C-9A82F646C63D}" dt="2020-10-10T00:11:32.102" v="48845"/>
          <ac:spMkLst>
            <pc:docMk/>
            <pc:sldMk cId="1489451010" sldId="791"/>
            <ac:spMk id="111" creationId="{F517BB9E-E4FB-4DAF-A295-BF2903258ED3}"/>
          </ac:spMkLst>
        </pc:spChg>
        <pc:spChg chg="mod">
          <ac:chgData name="Kerry Seitz" userId="f9a415f701e72ce8" providerId="LiveId" clId="{43F46238-BE81-4044-A69C-9A82F646C63D}" dt="2020-10-10T00:11:32.102" v="48845"/>
          <ac:spMkLst>
            <pc:docMk/>
            <pc:sldMk cId="1489451010" sldId="791"/>
            <ac:spMk id="112" creationId="{A9BC1C4E-3093-4186-BDFB-39C0E58779CE}"/>
          </ac:spMkLst>
        </pc:spChg>
        <pc:spChg chg="mod">
          <ac:chgData name="Kerry Seitz" userId="f9a415f701e72ce8" providerId="LiveId" clId="{43F46238-BE81-4044-A69C-9A82F646C63D}" dt="2020-10-10T00:11:32.102" v="48845"/>
          <ac:spMkLst>
            <pc:docMk/>
            <pc:sldMk cId="1489451010" sldId="791"/>
            <ac:spMk id="113" creationId="{0D60B4C7-BE5B-4786-A96F-770B26F4896C}"/>
          </ac:spMkLst>
        </pc:spChg>
        <pc:spChg chg="mod">
          <ac:chgData name="Kerry Seitz" userId="f9a415f701e72ce8" providerId="LiveId" clId="{43F46238-BE81-4044-A69C-9A82F646C63D}" dt="2020-10-10T00:11:32.102" v="48845"/>
          <ac:spMkLst>
            <pc:docMk/>
            <pc:sldMk cId="1489451010" sldId="791"/>
            <ac:spMk id="114" creationId="{D6A7DA3A-EE13-41AD-A671-38C5C3AF4655}"/>
          </ac:spMkLst>
        </pc:spChg>
        <pc:spChg chg="mod">
          <ac:chgData name="Kerry Seitz" userId="f9a415f701e72ce8" providerId="LiveId" clId="{43F46238-BE81-4044-A69C-9A82F646C63D}" dt="2020-10-10T00:11:32.102" v="48845"/>
          <ac:spMkLst>
            <pc:docMk/>
            <pc:sldMk cId="1489451010" sldId="791"/>
            <ac:spMk id="115" creationId="{97D9A886-9550-48DA-8DD9-EAF24ABE1747}"/>
          </ac:spMkLst>
        </pc:spChg>
        <pc:spChg chg="mod">
          <ac:chgData name="Kerry Seitz" userId="f9a415f701e72ce8" providerId="LiveId" clId="{43F46238-BE81-4044-A69C-9A82F646C63D}" dt="2020-10-10T00:11:32.102" v="48845"/>
          <ac:spMkLst>
            <pc:docMk/>
            <pc:sldMk cId="1489451010" sldId="791"/>
            <ac:spMk id="116" creationId="{22DB31CA-5633-4FE5-B27B-DCA61845C932}"/>
          </ac:spMkLst>
        </pc:spChg>
        <pc:spChg chg="mod">
          <ac:chgData name="Kerry Seitz" userId="f9a415f701e72ce8" providerId="LiveId" clId="{43F46238-BE81-4044-A69C-9A82F646C63D}" dt="2020-10-10T00:11:32.102" v="48845"/>
          <ac:spMkLst>
            <pc:docMk/>
            <pc:sldMk cId="1489451010" sldId="791"/>
            <ac:spMk id="117" creationId="{B0016726-3663-4B3F-8206-458E0239A55D}"/>
          </ac:spMkLst>
        </pc:spChg>
        <pc:spChg chg="mod">
          <ac:chgData name="Kerry Seitz" userId="f9a415f701e72ce8" providerId="LiveId" clId="{43F46238-BE81-4044-A69C-9A82F646C63D}" dt="2020-10-10T00:11:32.102" v="48845"/>
          <ac:spMkLst>
            <pc:docMk/>
            <pc:sldMk cId="1489451010" sldId="791"/>
            <ac:spMk id="118" creationId="{078C42D1-C2BB-4616-A8CD-8B74240400FA}"/>
          </ac:spMkLst>
        </pc:spChg>
        <pc:spChg chg="mod">
          <ac:chgData name="Kerry Seitz" userId="f9a415f701e72ce8" providerId="LiveId" clId="{43F46238-BE81-4044-A69C-9A82F646C63D}" dt="2020-10-10T00:11:32.102" v="48845"/>
          <ac:spMkLst>
            <pc:docMk/>
            <pc:sldMk cId="1489451010" sldId="791"/>
            <ac:spMk id="119" creationId="{D5673366-C584-43C7-92C3-F7BD4BB5FB12}"/>
          </ac:spMkLst>
        </pc:spChg>
        <pc:spChg chg="mod">
          <ac:chgData name="Kerry Seitz" userId="f9a415f701e72ce8" providerId="LiveId" clId="{43F46238-BE81-4044-A69C-9A82F646C63D}" dt="2020-10-10T00:11:32.102" v="48845"/>
          <ac:spMkLst>
            <pc:docMk/>
            <pc:sldMk cId="1489451010" sldId="791"/>
            <ac:spMk id="120" creationId="{9A1E2382-C649-47C5-ACA4-54584FCD96CC}"/>
          </ac:spMkLst>
        </pc:spChg>
        <pc:spChg chg="mod">
          <ac:chgData name="Kerry Seitz" userId="f9a415f701e72ce8" providerId="LiveId" clId="{43F46238-BE81-4044-A69C-9A82F646C63D}" dt="2020-10-10T00:11:32.102" v="48845"/>
          <ac:spMkLst>
            <pc:docMk/>
            <pc:sldMk cId="1489451010" sldId="791"/>
            <ac:spMk id="121" creationId="{B5E42693-6CB9-4ED1-9F5F-EDD57398E72C}"/>
          </ac:spMkLst>
        </pc:spChg>
        <pc:spChg chg="mod">
          <ac:chgData name="Kerry Seitz" userId="f9a415f701e72ce8" providerId="LiveId" clId="{43F46238-BE81-4044-A69C-9A82F646C63D}" dt="2020-10-10T00:11:32.102" v="48845"/>
          <ac:spMkLst>
            <pc:docMk/>
            <pc:sldMk cId="1489451010" sldId="791"/>
            <ac:spMk id="122" creationId="{6CEC38BA-BCA3-4668-88B6-40357D954769}"/>
          </ac:spMkLst>
        </pc:spChg>
        <pc:spChg chg="mod">
          <ac:chgData name="Kerry Seitz" userId="f9a415f701e72ce8" providerId="LiveId" clId="{43F46238-BE81-4044-A69C-9A82F646C63D}" dt="2020-10-10T00:11:32.102" v="48845"/>
          <ac:spMkLst>
            <pc:docMk/>
            <pc:sldMk cId="1489451010" sldId="791"/>
            <ac:spMk id="123" creationId="{BA613B41-AF30-45BC-9E07-FA2C50052184}"/>
          </ac:spMkLst>
        </pc:spChg>
        <pc:spChg chg="mod">
          <ac:chgData name="Kerry Seitz" userId="f9a415f701e72ce8" providerId="LiveId" clId="{43F46238-BE81-4044-A69C-9A82F646C63D}" dt="2020-10-10T00:11:32.102" v="48845"/>
          <ac:spMkLst>
            <pc:docMk/>
            <pc:sldMk cId="1489451010" sldId="791"/>
            <ac:spMk id="124" creationId="{2699DE72-4580-452B-AB15-CFBEE4F7DE0C}"/>
          </ac:spMkLst>
        </pc:spChg>
        <pc:spChg chg="mod">
          <ac:chgData name="Kerry Seitz" userId="f9a415f701e72ce8" providerId="LiveId" clId="{43F46238-BE81-4044-A69C-9A82F646C63D}" dt="2020-10-10T00:11:32.102" v="48845"/>
          <ac:spMkLst>
            <pc:docMk/>
            <pc:sldMk cId="1489451010" sldId="791"/>
            <ac:spMk id="125" creationId="{2DEF02D0-C738-4BFA-93B9-83210E2CF208}"/>
          </ac:spMkLst>
        </pc:spChg>
        <pc:spChg chg="mod">
          <ac:chgData name="Kerry Seitz" userId="f9a415f701e72ce8" providerId="LiveId" clId="{43F46238-BE81-4044-A69C-9A82F646C63D}" dt="2020-10-10T00:11:32.102" v="48845"/>
          <ac:spMkLst>
            <pc:docMk/>
            <pc:sldMk cId="1489451010" sldId="791"/>
            <ac:spMk id="126" creationId="{B0195FDE-1C67-4AE4-AAC3-3ECB1C05CBCD}"/>
          </ac:spMkLst>
        </pc:spChg>
        <pc:spChg chg="mod">
          <ac:chgData name="Kerry Seitz" userId="f9a415f701e72ce8" providerId="LiveId" clId="{43F46238-BE81-4044-A69C-9A82F646C63D}" dt="2020-10-10T00:11:32.102" v="48845"/>
          <ac:spMkLst>
            <pc:docMk/>
            <pc:sldMk cId="1489451010" sldId="791"/>
            <ac:spMk id="127" creationId="{E9DD7911-924F-4A1B-BED7-D99773357F84}"/>
          </ac:spMkLst>
        </pc:spChg>
        <pc:spChg chg="mod">
          <ac:chgData name="Kerry Seitz" userId="f9a415f701e72ce8" providerId="LiveId" clId="{43F46238-BE81-4044-A69C-9A82F646C63D}" dt="2020-10-10T00:11:32.102" v="48845"/>
          <ac:spMkLst>
            <pc:docMk/>
            <pc:sldMk cId="1489451010" sldId="791"/>
            <ac:spMk id="128" creationId="{6E3267AF-9C6A-4DFD-9B36-D893989D0E93}"/>
          </ac:spMkLst>
        </pc:spChg>
        <pc:spChg chg="mod">
          <ac:chgData name="Kerry Seitz" userId="f9a415f701e72ce8" providerId="LiveId" clId="{43F46238-BE81-4044-A69C-9A82F646C63D}" dt="2020-10-10T00:11:32.102" v="48845"/>
          <ac:spMkLst>
            <pc:docMk/>
            <pc:sldMk cId="1489451010" sldId="791"/>
            <ac:spMk id="130" creationId="{5D310FD9-AA71-4039-B9DA-13F2F38E74F1}"/>
          </ac:spMkLst>
        </pc:spChg>
        <pc:spChg chg="mod">
          <ac:chgData name="Kerry Seitz" userId="f9a415f701e72ce8" providerId="LiveId" clId="{43F46238-BE81-4044-A69C-9A82F646C63D}" dt="2020-10-10T00:11:32.102" v="48845"/>
          <ac:spMkLst>
            <pc:docMk/>
            <pc:sldMk cId="1489451010" sldId="791"/>
            <ac:spMk id="131" creationId="{BB93A63C-6B02-462F-8C92-D2620FCD97F0}"/>
          </ac:spMkLst>
        </pc:spChg>
        <pc:spChg chg="mod">
          <ac:chgData name="Kerry Seitz" userId="f9a415f701e72ce8" providerId="LiveId" clId="{43F46238-BE81-4044-A69C-9A82F646C63D}" dt="2020-10-10T00:11:32.102" v="48845"/>
          <ac:spMkLst>
            <pc:docMk/>
            <pc:sldMk cId="1489451010" sldId="791"/>
            <ac:spMk id="132" creationId="{C8B08D58-C5FC-4111-A251-115917E3C935}"/>
          </ac:spMkLst>
        </pc:spChg>
        <pc:spChg chg="mod">
          <ac:chgData name="Kerry Seitz" userId="f9a415f701e72ce8" providerId="LiveId" clId="{43F46238-BE81-4044-A69C-9A82F646C63D}" dt="2020-10-10T00:11:32.102" v="48845"/>
          <ac:spMkLst>
            <pc:docMk/>
            <pc:sldMk cId="1489451010" sldId="791"/>
            <ac:spMk id="133" creationId="{3ACFE0BF-2299-4C9A-942B-172B34C7EEF3}"/>
          </ac:spMkLst>
        </pc:spChg>
        <pc:spChg chg="mod">
          <ac:chgData name="Kerry Seitz" userId="f9a415f701e72ce8" providerId="LiveId" clId="{43F46238-BE81-4044-A69C-9A82F646C63D}" dt="2020-10-10T00:11:32.102" v="48845"/>
          <ac:spMkLst>
            <pc:docMk/>
            <pc:sldMk cId="1489451010" sldId="791"/>
            <ac:spMk id="134" creationId="{6D16B617-23B4-4D66-8404-1FD98CAA270A}"/>
          </ac:spMkLst>
        </pc:spChg>
        <pc:spChg chg="mod">
          <ac:chgData name="Kerry Seitz" userId="f9a415f701e72ce8" providerId="LiveId" clId="{43F46238-BE81-4044-A69C-9A82F646C63D}" dt="2020-10-10T00:11:32.102" v="48845"/>
          <ac:spMkLst>
            <pc:docMk/>
            <pc:sldMk cId="1489451010" sldId="791"/>
            <ac:spMk id="135" creationId="{A18CD852-2C90-480F-B0D9-E8C55EB77881}"/>
          </ac:spMkLst>
        </pc:spChg>
        <pc:spChg chg="mod">
          <ac:chgData name="Kerry Seitz" userId="f9a415f701e72ce8" providerId="LiveId" clId="{43F46238-BE81-4044-A69C-9A82F646C63D}" dt="2020-10-10T00:11:32.102" v="48845"/>
          <ac:spMkLst>
            <pc:docMk/>
            <pc:sldMk cId="1489451010" sldId="791"/>
            <ac:spMk id="136" creationId="{78B51559-F4A7-4DE9-8C8A-000E5C755860}"/>
          </ac:spMkLst>
        </pc:spChg>
        <pc:spChg chg="mod">
          <ac:chgData name="Kerry Seitz" userId="f9a415f701e72ce8" providerId="LiveId" clId="{43F46238-BE81-4044-A69C-9A82F646C63D}" dt="2020-10-10T00:11:32.102" v="48845"/>
          <ac:spMkLst>
            <pc:docMk/>
            <pc:sldMk cId="1489451010" sldId="791"/>
            <ac:spMk id="137" creationId="{11B4CA75-F206-4896-B3CB-5D1E59E9AB3F}"/>
          </ac:spMkLst>
        </pc:spChg>
        <pc:spChg chg="mod">
          <ac:chgData name="Kerry Seitz" userId="f9a415f701e72ce8" providerId="LiveId" clId="{43F46238-BE81-4044-A69C-9A82F646C63D}" dt="2020-10-10T00:11:32.102" v="48845"/>
          <ac:spMkLst>
            <pc:docMk/>
            <pc:sldMk cId="1489451010" sldId="791"/>
            <ac:spMk id="138" creationId="{175C6FE5-40D2-4815-AD9B-39AA3699CAB8}"/>
          </ac:spMkLst>
        </pc:spChg>
        <pc:spChg chg="mod">
          <ac:chgData name="Kerry Seitz" userId="f9a415f701e72ce8" providerId="LiveId" clId="{43F46238-BE81-4044-A69C-9A82F646C63D}" dt="2020-10-10T00:11:32.102" v="48845"/>
          <ac:spMkLst>
            <pc:docMk/>
            <pc:sldMk cId="1489451010" sldId="791"/>
            <ac:spMk id="139" creationId="{032AD03D-A033-4542-BBDB-0D08F79953C9}"/>
          </ac:spMkLst>
        </pc:spChg>
        <pc:spChg chg="mod">
          <ac:chgData name="Kerry Seitz" userId="f9a415f701e72ce8" providerId="LiveId" clId="{43F46238-BE81-4044-A69C-9A82F646C63D}" dt="2020-10-10T00:11:32.102" v="48845"/>
          <ac:spMkLst>
            <pc:docMk/>
            <pc:sldMk cId="1489451010" sldId="791"/>
            <ac:spMk id="140" creationId="{4A7AF7F7-26CB-4E9F-8F13-9607645508F8}"/>
          </ac:spMkLst>
        </pc:spChg>
        <pc:spChg chg="mod">
          <ac:chgData name="Kerry Seitz" userId="f9a415f701e72ce8" providerId="LiveId" clId="{43F46238-BE81-4044-A69C-9A82F646C63D}" dt="2020-10-10T00:11:32.102" v="48845"/>
          <ac:spMkLst>
            <pc:docMk/>
            <pc:sldMk cId="1489451010" sldId="791"/>
            <ac:spMk id="141" creationId="{A5C0F6EE-3483-4E38-995E-9B771230B583}"/>
          </ac:spMkLst>
        </pc:spChg>
        <pc:spChg chg="mod">
          <ac:chgData name="Kerry Seitz" userId="f9a415f701e72ce8" providerId="LiveId" clId="{43F46238-BE81-4044-A69C-9A82F646C63D}" dt="2020-10-10T00:11:32.102" v="48845"/>
          <ac:spMkLst>
            <pc:docMk/>
            <pc:sldMk cId="1489451010" sldId="791"/>
            <ac:spMk id="142" creationId="{5A37C6D9-524A-49E8-9AB5-6A1316CD7C8A}"/>
          </ac:spMkLst>
        </pc:spChg>
        <pc:spChg chg="mod">
          <ac:chgData name="Kerry Seitz" userId="f9a415f701e72ce8" providerId="LiveId" clId="{43F46238-BE81-4044-A69C-9A82F646C63D}" dt="2020-10-10T00:11:32.102" v="48845"/>
          <ac:spMkLst>
            <pc:docMk/>
            <pc:sldMk cId="1489451010" sldId="791"/>
            <ac:spMk id="143" creationId="{9571A1DB-62AA-440E-96E2-1C5DD3A18D60}"/>
          </ac:spMkLst>
        </pc:spChg>
        <pc:spChg chg="mod">
          <ac:chgData name="Kerry Seitz" userId="f9a415f701e72ce8" providerId="LiveId" clId="{43F46238-BE81-4044-A69C-9A82F646C63D}" dt="2020-10-10T00:11:32.102" v="48845"/>
          <ac:spMkLst>
            <pc:docMk/>
            <pc:sldMk cId="1489451010" sldId="791"/>
            <ac:spMk id="144" creationId="{20144BA5-8CD3-418E-BB07-914797918D5F}"/>
          </ac:spMkLst>
        </pc:spChg>
        <pc:spChg chg="mod">
          <ac:chgData name="Kerry Seitz" userId="f9a415f701e72ce8" providerId="LiveId" clId="{43F46238-BE81-4044-A69C-9A82F646C63D}" dt="2020-10-10T00:11:32.102" v="48845"/>
          <ac:spMkLst>
            <pc:docMk/>
            <pc:sldMk cId="1489451010" sldId="791"/>
            <ac:spMk id="145" creationId="{FE4D49B4-EF31-4182-AD86-AE2170DC12DB}"/>
          </ac:spMkLst>
        </pc:spChg>
        <pc:spChg chg="mod">
          <ac:chgData name="Kerry Seitz" userId="f9a415f701e72ce8" providerId="LiveId" clId="{43F46238-BE81-4044-A69C-9A82F646C63D}" dt="2020-10-10T00:11:32.102" v="48845"/>
          <ac:spMkLst>
            <pc:docMk/>
            <pc:sldMk cId="1489451010" sldId="791"/>
            <ac:spMk id="146" creationId="{6C2E5FA0-1D42-4499-834B-34A4878DFBD1}"/>
          </ac:spMkLst>
        </pc:spChg>
        <pc:spChg chg="mod">
          <ac:chgData name="Kerry Seitz" userId="f9a415f701e72ce8" providerId="LiveId" clId="{43F46238-BE81-4044-A69C-9A82F646C63D}" dt="2020-10-10T00:11:32.102" v="48845"/>
          <ac:spMkLst>
            <pc:docMk/>
            <pc:sldMk cId="1489451010" sldId="791"/>
            <ac:spMk id="147" creationId="{FD3CFD67-E413-418A-809C-C23E4B312D61}"/>
          </ac:spMkLst>
        </pc:spChg>
        <pc:spChg chg="mod">
          <ac:chgData name="Kerry Seitz" userId="f9a415f701e72ce8" providerId="LiveId" clId="{43F46238-BE81-4044-A69C-9A82F646C63D}" dt="2020-10-10T00:11:32.102" v="48845"/>
          <ac:spMkLst>
            <pc:docMk/>
            <pc:sldMk cId="1489451010" sldId="791"/>
            <ac:spMk id="148" creationId="{409C0867-7DCA-4004-9982-7916FD20596C}"/>
          </ac:spMkLst>
        </pc:spChg>
        <pc:spChg chg="mod">
          <ac:chgData name="Kerry Seitz" userId="f9a415f701e72ce8" providerId="LiveId" clId="{43F46238-BE81-4044-A69C-9A82F646C63D}" dt="2020-10-10T00:11:32.102" v="48845"/>
          <ac:spMkLst>
            <pc:docMk/>
            <pc:sldMk cId="1489451010" sldId="791"/>
            <ac:spMk id="149" creationId="{42CDAE00-3262-469D-A1D8-113C3DEC5997}"/>
          </ac:spMkLst>
        </pc:spChg>
        <pc:spChg chg="mod">
          <ac:chgData name="Kerry Seitz" userId="f9a415f701e72ce8" providerId="LiveId" clId="{43F46238-BE81-4044-A69C-9A82F646C63D}" dt="2020-10-10T00:11:32.102" v="48845"/>
          <ac:spMkLst>
            <pc:docMk/>
            <pc:sldMk cId="1489451010" sldId="791"/>
            <ac:spMk id="150" creationId="{858D4336-E6F9-4244-812E-72BC67F0762B}"/>
          </ac:spMkLst>
        </pc:spChg>
        <pc:spChg chg="mod">
          <ac:chgData name="Kerry Seitz" userId="f9a415f701e72ce8" providerId="LiveId" clId="{43F46238-BE81-4044-A69C-9A82F646C63D}" dt="2020-10-10T00:11:32.102" v="48845"/>
          <ac:spMkLst>
            <pc:docMk/>
            <pc:sldMk cId="1489451010" sldId="791"/>
            <ac:spMk id="151" creationId="{921D5583-ED1B-427D-A29F-B7F09C91A951}"/>
          </ac:spMkLst>
        </pc:spChg>
        <pc:spChg chg="mod">
          <ac:chgData name="Kerry Seitz" userId="f9a415f701e72ce8" providerId="LiveId" clId="{43F46238-BE81-4044-A69C-9A82F646C63D}" dt="2020-10-10T00:11:32.102" v="48845"/>
          <ac:spMkLst>
            <pc:docMk/>
            <pc:sldMk cId="1489451010" sldId="791"/>
            <ac:spMk id="152" creationId="{30DF81BE-1B92-405E-8B8E-B9BE74850594}"/>
          </ac:spMkLst>
        </pc:spChg>
        <pc:spChg chg="mod">
          <ac:chgData name="Kerry Seitz" userId="f9a415f701e72ce8" providerId="LiveId" clId="{43F46238-BE81-4044-A69C-9A82F646C63D}" dt="2020-10-10T00:11:32.102" v="48845"/>
          <ac:spMkLst>
            <pc:docMk/>
            <pc:sldMk cId="1489451010" sldId="791"/>
            <ac:spMk id="153" creationId="{E5128030-46DD-4A94-AEFE-8507EE3E429C}"/>
          </ac:spMkLst>
        </pc:spChg>
        <pc:spChg chg="mod">
          <ac:chgData name="Kerry Seitz" userId="f9a415f701e72ce8" providerId="LiveId" clId="{43F46238-BE81-4044-A69C-9A82F646C63D}" dt="2020-10-10T00:11:32.102" v="48845"/>
          <ac:spMkLst>
            <pc:docMk/>
            <pc:sldMk cId="1489451010" sldId="791"/>
            <ac:spMk id="154" creationId="{BE8241AE-B627-49A6-A29D-D92AC13F6911}"/>
          </ac:spMkLst>
        </pc:spChg>
        <pc:spChg chg="mod">
          <ac:chgData name="Kerry Seitz" userId="f9a415f701e72ce8" providerId="LiveId" clId="{43F46238-BE81-4044-A69C-9A82F646C63D}" dt="2020-10-10T00:11:32.102" v="48845"/>
          <ac:spMkLst>
            <pc:docMk/>
            <pc:sldMk cId="1489451010" sldId="791"/>
            <ac:spMk id="155" creationId="{5D395EEE-2780-4529-BD74-5AE7FC87EAF9}"/>
          </ac:spMkLst>
        </pc:spChg>
        <pc:spChg chg="mod">
          <ac:chgData name="Kerry Seitz" userId="f9a415f701e72ce8" providerId="LiveId" clId="{43F46238-BE81-4044-A69C-9A82F646C63D}" dt="2020-10-10T00:11:32.102" v="48845"/>
          <ac:spMkLst>
            <pc:docMk/>
            <pc:sldMk cId="1489451010" sldId="791"/>
            <ac:spMk id="156" creationId="{550AE6B9-13B6-4FFA-9437-157DB8462C5D}"/>
          </ac:spMkLst>
        </pc:spChg>
        <pc:spChg chg="mod">
          <ac:chgData name="Kerry Seitz" userId="f9a415f701e72ce8" providerId="LiveId" clId="{43F46238-BE81-4044-A69C-9A82F646C63D}" dt="2020-10-10T00:11:32.102" v="48845"/>
          <ac:spMkLst>
            <pc:docMk/>
            <pc:sldMk cId="1489451010" sldId="791"/>
            <ac:spMk id="157" creationId="{426722C2-7C50-4DAF-9D9C-D61C6D5AB860}"/>
          </ac:spMkLst>
        </pc:spChg>
        <pc:spChg chg="mod">
          <ac:chgData name="Kerry Seitz" userId="f9a415f701e72ce8" providerId="LiveId" clId="{43F46238-BE81-4044-A69C-9A82F646C63D}" dt="2020-10-10T00:11:32.102" v="48845"/>
          <ac:spMkLst>
            <pc:docMk/>
            <pc:sldMk cId="1489451010" sldId="791"/>
            <ac:spMk id="158" creationId="{416CF4D4-F256-4B48-9C3C-F68F3BE5A920}"/>
          </ac:spMkLst>
        </pc:spChg>
        <pc:spChg chg="mod">
          <ac:chgData name="Kerry Seitz" userId="f9a415f701e72ce8" providerId="LiveId" clId="{43F46238-BE81-4044-A69C-9A82F646C63D}" dt="2020-10-10T00:11:32.102" v="48845"/>
          <ac:spMkLst>
            <pc:docMk/>
            <pc:sldMk cId="1489451010" sldId="791"/>
            <ac:spMk id="159" creationId="{09C84825-F617-4131-A777-AC49446B74AB}"/>
          </ac:spMkLst>
        </pc:spChg>
        <pc:spChg chg="mod">
          <ac:chgData name="Kerry Seitz" userId="f9a415f701e72ce8" providerId="LiveId" clId="{43F46238-BE81-4044-A69C-9A82F646C63D}" dt="2020-10-10T00:11:32.102" v="48845"/>
          <ac:spMkLst>
            <pc:docMk/>
            <pc:sldMk cId="1489451010" sldId="791"/>
            <ac:spMk id="160" creationId="{D724E13C-D130-474A-936E-B700C85003AF}"/>
          </ac:spMkLst>
        </pc:spChg>
        <pc:spChg chg="mod">
          <ac:chgData name="Kerry Seitz" userId="f9a415f701e72ce8" providerId="LiveId" clId="{43F46238-BE81-4044-A69C-9A82F646C63D}" dt="2020-10-10T00:11:32.102" v="48845"/>
          <ac:spMkLst>
            <pc:docMk/>
            <pc:sldMk cId="1489451010" sldId="791"/>
            <ac:spMk id="161" creationId="{96898163-45F1-4C54-B8BB-87AB30A11997}"/>
          </ac:spMkLst>
        </pc:spChg>
        <pc:spChg chg="mod">
          <ac:chgData name="Kerry Seitz" userId="f9a415f701e72ce8" providerId="LiveId" clId="{43F46238-BE81-4044-A69C-9A82F646C63D}" dt="2020-10-10T00:11:32.102" v="48845"/>
          <ac:spMkLst>
            <pc:docMk/>
            <pc:sldMk cId="1489451010" sldId="791"/>
            <ac:spMk id="162" creationId="{98A5C51B-5705-4469-BD68-A0EA989C1981}"/>
          </ac:spMkLst>
        </pc:spChg>
        <pc:spChg chg="mod">
          <ac:chgData name="Kerry Seitz" userId="f9a415f701e72ce8" providerId="LiveId" clId="{43F46238-BE81-4044-A69C-9A82F646C63D}" dt="2020-10-10T00:11:32.102" v="48845"/>
          <ac:spMkLst>
            <pc:docMk/>
            <pc:sldMk cId="1489451010" sldId="791"/>
            <ac:spMk id="163" creationId="{64965C38-7BDB-4A46-8278-4F423A50367E}"/>
          </ac:spMkLst>
        </pc:spChg>
        <pc:spChg chg="mod">
          <ac:chgData name="Kerry Seitz" userId="f9a415f701e72ce8" providerId="LiveId" clId="{43F46238-BE81-4044-A69C-9A82F646C63D}" dt="2020-10-10T00:11:32.102" v="48845"/>
          <ac:spMkLst>
            <pc:docMk/>
            <pc:sldMk cId="1489451010" sldId="791"/>
            <ac:spMk id="164" creationId="{6AE5E1A0-2747-4792-AF8E-5737F13D9255}"/>
          </ac:spMkLst>
        </pc:spChg>
        <pc:spChg chg="mod">
          <ac:chgData name="Kerry Seitz" userId="f9a415f701e72ce8" providerId="LiveId" clId="{43F46238-BE81-4044-A69C-9A82F646C63D}" dt="2020-10-10T00:11:32.102" v="48845"/>
          <ac:spMkLst>
            <pc:docMk/>
            <pc:sldMk cId="1489451010" sldId="791"/>
            <ac:spMk id="165" creationId="{92641047-4B3F-4CCD-A5A5-B42BF2E11437}"/>
          </ac:spMkLst>
        </pc:spChg>
        <pc:spChg chg="mod">
          <ac:chgData name="Kerry Seitz" userId="f9a415f701e72ce8" providerId="LiveId" clId="{43F46238-BE81-4044-A69C-9A82F646C63D}" dt="2020-10-10T00:11:32.102" v="48845"/>
          <ac:spMkLst>
            <pc:docMk/>
            <pc:sldMk cId="1489451010" sldId="791"/>
            <ac:spMk id="166" creationId="{ED3A0184-FE33-450B-AEB0-773371DEE390}"/>
          </ac:spMkLst>
        </pc:spChg>
        <pc:spChg chg="mod">
          <ac:chgData name="Kerry Seitz" userId="f9a415f701e72ce8" providerId="LiveId" clId="{43F46238-BE81-4044-A69C-9A82F646C63D}" dt="2020-10-10T00:11:32.102" v="48845"/>
          <ac:spMkLst>
            <pc:docMk/>
            <pc:sldMk cId="1489451010" sldId="791"/>
            <ac:spMk id="167" creationId="{C9A1A237-9374-4559-A1A0-7FE0DD6F5CA4}"/>
          </ac:spMkLst>
        </pc:spChg>
        <pc:spChg chg="mod">
          <ac:chgData name="Kerry Seitz" userId="f9a415f701e72ce8" providerId="LiveId" clId="{43F46238-BE81-4044-A69C-9A82F646C63D}" dt="2020-10-10T00:11:32.102" v="48845"/>
          <ac:spMkLst>
            <pc:docMk/>
            <pc:sldMk cId="1489451010" sldId="791"/>
            <ac:spMk id="168" creationId="{031B3CF1-BA66-4BAB-A95E-0575FDE62275}"/>
          </ac:spMkLst>
        </pc:spChg>
        <pc:spChg chg="mod">
          <ac:chgData name="Kerry Seitz" userId="f9a415f701e72ce8" providerId="LiveId" clId="{43F46238-BE81-4044-A69C-9A82F646C63D}" dt="2020-10-10T00:11:32.102" v="48845"/>
          <ac:spMkLst>
            <pc:docMk/>
            <pc:sldMk cId="1489451010" sldId="791"/>
            <ac:spMk id="169" creationId="{71B2249E-76EE-4E3D-98EA-E5CAD886FDE9}"/>
          </ac:spMkLst>
        </pc:spChg>
        <pc:spChg chg="mod">
          <ac:chgData name="Kerry Seitz" userId="f9a415f701e72ce8" providerId="LiveId" clId="{43F46238-BE81-4044-A69C-9A82F646C63D}" dt="2020-10-10T00:11:32.102" v="48845"/>
          <ac:spMkLst>
            <pc:docMk/>
            <pc:sldMk cId="1489451010" sldId="791"/>
            <ac:spMk id="170" creationId="{F34BCBB6-4E31-4E15-8954-2A764582AF55}"/>
          </ac:spMkLst>
        </pc:spChg>
        <pc:spChg chg="mod">
          <ac:chgData name="Kerry Seitz" userId="f9a415f701e72ce8" providerId="LiveId" clId="{43F46238-BE81-4044-A69C-9A82F646C63D}" dt="2020-10-10T00:11:32.102" v="48845"/>
          <ac:spMkLst>
            <pc:docMk/>
            <pc:sldMk cId="1489451010" sldId="791"/>
            <ac:spMk id="171" creationId="{7055C1FD-7E71-4263-82AF-433362B9B078}"/>
          </ac:spMkLst>
        </pc:spChg>
        <pc:spChg chg="mod">
          <ac:chgData name="Kerry Seitz" userId="f9a415f701e72ce8" providerId="LiveId" clId="{43F46238-BE81-4044-A69C-9A82F646C63D}" dt="2020-10-10T00:11:32.102" v="48845"/>
          <ac:spMkLst>
            <pc:docMk/>
            <pc:sldMk cId="1489451010" sldId="791"/>
            <ac:spMk id="172" creationId="{07BCF5A6-8684-4797-BFC9-7EC044BDB0F3}"/>
          </ac:spMkLst>
        </pc:spChg>
        <pc:spChg chg="mod">
          <ac:chgData name="Kerry Seitz" userId="f9a415f701e72ce8" providerId="LiveId" clId="{43F46238-BE81-4044-A69C-9A82F646C63D}" dt="2020-10-10T00:11:32.102" v="48845"/>
          <ac:spMkLst>
            <pc:docMk/>
            <pc:sldMk cId="1489451010" sldId="791"/>
            <ac:spMk id="173" creationId="{D6626C0B-7A56-4EA7-BFED-D34E2A52697B}"/>
          </ac:spMkLst>
        </pc:spChg>
        <pc:spChg chg="mod">
          <ac:chgData name="Kerry Seitz" userId="f9a415f701e72ce8" providerId="LiveId" clId="{43F46238-BE81-4044-A69C-9A82F646C63D}" dt="2020-10-10T00:11:32.102" v="48845"/>
          <ac:spMkLst>
            <pc:docMk/>
            <pc:sldMk cId="1489451010" sldId="791"/>
            <ac:spMk id="174" creationId="{0025219C-21E8-40A0-B919-F16E7183E56C}"/>
          </ac:spMkLst>
        </pc:spChg>
        <pc:spChg chg="mod">
          <ac:chgData name="Kerry Seitz" userId="f9a415f701e72ce8" providerId="LiveId" clId="{43F46238-BE81-4044-A69C-9A82F646C63D}" dt="2020-10-10T00:11:32.102" v="48845"/>
          <ac:spMkLst>
            <pc:docMk/>
            <pc:sldMk cId="1489451010" sldId="791"/>
            <ac:spMk id="175" creationId="{AA72FE7D-34E0-48AB-96F7-7F95E6E0C652}"/>
          </ac:spMkLst>
        </pc:spChg>
        <pc:spChg chg="mod">
          <ac:chgData name="Kerry Seitz" userId="f9a415f701e72ce8" providerId="LiveId" clId="{43F46238-BE81-4044-A69C-9A82F646C63D}" dt="2020-10-10T00:11:32.102" v="48845"/>
          <ac:spMkLst>
            <pc:docMk/>
            <pc:sldMk cId="1489451010" sldId="791"/>
            <ac:spMk id="176" creationId="{3D17099C-0E77-4782-83E7-5FCEDC6AD0C4}"/>
          </ac:spMkLst>
        </pc:spChg>
        <pc:spChg chg="mod">
          <ac:chgData name="Kerry Seitz" userId="f9a415f701e72ce8" providerId="LiveId" clId="{43F46238-BE81-4044-A69C-9A82F646C63D}" dt="2020-10-10T00:11:32.102" v="48845"/>
          <ac:spMkLst>
            <pc:docMk/>
            <pc:sldMk cId="1489451010" sldId="791"/>
            <ac:spMk id="177" creationId="{B8883112-BA3D-419D-A7FD-35D550BCDC9C}"/>
          </ac:spMkLst>
        </pc:spChg>
        <pc:spChg chg="mod">
          <ac:chgData name="Kerry Seitz" userId="f9a415f701e72ce8" providerId="LiveId" clId="{43F46238-BE81-4044-A69C-9A82F646C63D}" dt="2020-10-10T00:11:32.102" v="48845"/>
          <ac:spMkLst>
            <pc:docMk/>
            <pc:sldMk cId="1489451010" sldId="791"/>
            <ac:spMk id="178" creationId="{9BA6AAC7-F554-45EA-8861-351FB57CC59C}"/>
          </ac:spMkLst>
        </pc:spChg>
        <pc:spChg chg="mod">
          <ac:chgData name="Kerry Seitz" userId="f9a415f701e72ce8" providerId="LiveId" clId="{43F46238-BE81-4044-A69C-9A82F646C63D}" dt="2020-10-10T00:11:32.102" v="48845"/>
          <ac:spMkLst>
            <pc:docMk/>
            <pc:sldMk cId="1489451010" sldId="791"/>
            <ac:spMk id="179" creationId="{7BA7E048-A904-467C-BE4C-79A7EBA503D1}"/>
          </ac:spMkLst>
        </pc:spChg>
        <pc:spChg chg="mod">
          <ac:chgData name="Kerry Seitz" userId="f9a415f701e72ce8" providerId="LiveId" clId="{43F46238-BE81-4044-A69C-9A82F646C63D}" dt="2020-10-10T00:11:32.102" v="48845"/>
          <ac:spMkLst>
            <pc:docMk/>
            <pc:sldMk cId="1489451010" sldId="791"/>
            <ac:spMk id="180" creationId="{5CA41529-6806-495A-ACB7-206C98468002}"/>
          </ac:spMkLst>
        </pc:spChg>
        <pc:spChg chg="mod">
          <ac:chgData name="Kerry Seitz" userId="f9a415f701e72ce8" providerId="LiveId" clId="{43F46238-BE81-4044-A69C-9A82F646C63D}" dt="2020-10-10T00:11:32.102" v="48845"/>
          <ac:spMkLst>
            <pc:docMk/>
            <pc:sldMk cId="1489451010" sldId="791"/>
            <ac:spMk id="181" creationId="{ED42BD2E-B9E2-4EE5-B008-022C2894F026}"/>
          </ac:spMkLst>
        </pc:spChg>
        <pc:spChg chg="mod">
          <ac:chgData name="Kerry Seitz" userId="f9a415f701e72ce8" providerId="LiveId" clId="{43F46238-BE81-4044-A69C-9A82F646C63D}" dt="2020-10-10T00:11:32.102" v="48845"/>
          <ac:spMkLst>
            <pc:docMk/>
            <pc:sldMk cId="1489451010" sldId="791"/>
            <ac:spMk id="182" creationId="{AD671D03-961E-4596-8448-3510280C10E8}"/>
          </ac:spMkLst>
        </pc:spChg>
        <pc:spChg chg="mod">
          <ac:chgData name="Kerry Seitz" userId="f9a415f701e72ce8" providerId="LiveId" clId="{43F46238-BE81-4044-A69C-9A82F646C63D}" dt="2020-10-10T00:11:32.102" v="48845"/>
          <ac:spMkLst>
            <pc:docMk/>
            <pc:sldMk cId="1489451010" sldId="791"/>
            <ac:spMk id="183" creationId="{6BB3F364-C57B-4587-A5C5-19E6965B7AB6}"/>
          </ac:spMkLst>
        </pc:spChg>
        <pc:spChg chg="mod">
          <ac:chgData name="Kerry Seitz" userId="f9a415f701e72ce8" providerId="LiveId" clId="{43F46238-BE81-4044-A69C-9A82F646C63D}" dt="2020-10-10T00:11:32.102" v="48845"/>
          <ac:spMkLst>
            <pc:docMk/>
            <pc:sldMk cId="1489451010" sldId="791"/>
            <ac:spMk id="184" creationId="{39C3B90A-5C7A-42CB-9C7C-F9DFC3132FFE}"/>
          </ac:spMkLst>
        </pc:spChg>
        <pc:spChg chg="mod">
          <ac:chgData name="Kerry Seitz" userId="f9a415f701e72ce8" providerId="LiveId" clId="{43F46238-BE81-4044-A69C-9A82F646C63D}" dt="2020-10-10T00:11:32.102" v="48845"/>
          <ac:spMkLst>
            <pc:docMk/>
            <pc:sldMk cId="1489451010" sldId="791"/>
            <ac:spMk id="185" creationId="{E6557C92-C1B8-4036-9C37-9745315F1215}"/>
          </ac:spMkLst>
        </pc:spChg>
        <pc:spChg chg="mod">
          <ac:chgData name="Kerry Seitz" userId="f9a415f701e72ce8" providerId="LiveId" clId="{43F46238-BE81-4044-A69C-9A82F646C63D}" dt="2020-10-10T00:11:32.102" v="48845"/>
          <ac:spMkLst>
            <pc:docMk/>
            <pc:sldMk cId="1489451010" sldId="791"/>
            <ac:spMk id="186" creationId="{4E253916-18C6-4774-A8F0-7D95D058694D}"/>
          </ac:spMkLst>
        </pc:spChg>
        <pc:spChg chg="mod">
          <ac:chgData name="Kerry Seitz" userId="f9a415f701e72ce8" providerId="LiveId" clId="{43F46238-BE81-4044-A69C-9A82F646C63D}" dt="2020-10-10T00:11:32.102" v="48845"/>
          <ac:spMkLst>
            <pc:docMk/>
            <pc:sldMk cId="1489451010" sldId="791"/>
            <ac:spMk id="187" creationId="{C3C9AF51-9BA3-4DAF-81F8-B25E37C8ECEF}"/>
          </ac:spMkLst>
        </pc:spChg>
        <pc:spChg chg="mod">
          <ac:chgData name="Kerry Seitz" userId="f9a415f701e72ce8" providerId="LiveId" clId="{43F46238-BE81-4044-A69C-9A82F646C63D}" dt="2020-10-10T00:11:32.102" v="48845"/>
          <ac:spMkLst>
            <pc:docMk/>
            <pc:sldMk cId="1489451010" sldId="791"/>
            <ac:spMk id="188" creationId="{EF54B829-0CEC-4E8C-9E93-453AF73D3632}"/>
          </ac:spMkLst>
        </pc:spChg>
        <pc:spChg chg="mod">
          <ac:chgData name="Kerry Seitz" userId="f9a415f701e72ce8" providerId="LiveId" clId="{43F46238-BE81-4044-A69C-9A82F646C63D}" dt="2020-10-10T00:11:32.102" v="48845"/>
          <ac:spMkLst>
            <pc:docMk/>
            <pc:sldMk cId="1489451010" sldId="791"/>
            <ac:spMk id="189" creationId="{A37C9834-93EE-4C5D-A5B8-C7314C3EA51A}"/>
          </ac:spMkLst>
        </pc:spChg>
        <pc:spChg chg="mod">
          <ac:chgData name="Kerry Seitz" userId="f9a415f701e72ce8" providerId="LiveId" clId="{43F46238-BE81-4044-A69C-9A82F646C63D}" dt="2020-10-10T00:11:32.102" v="48845"/>
          <ac:spMkLst>
            <pc:docMk/>
            <pc:sldMk cId="1489451010" sldId="791"/>
            <ac:spMk id="190" creationId="{B6EE401B-02FE-432D-AFFD-0F68897E040B}"/>
          </ac:spMkLst>
        </pc:spChg>
        <pc:spChg chg="mod">
          <ac:chgData name="Kerry Seitz" userId="f9a415f701e72ce8" providerId="LiveId" clId="{43F46238-BE81-4044-A69C-9A82F646C63D}" dt="2020-10-10T00:11:32.102" v="48845"/>
          <ac:spMkLst>
            <pc:docMk/>
            <pc:sldMk cId="1489451010" sldId="791"/>
            <ac:spMk id="191" creationId="{43622834-BC73-484C-8DC7-6A4622D8D806}"/>
          </ac:spMkLst>
        </pc:spChg>
        <pc:spChg chg="mod">
          <ac:chgData name="Kerry Seitz" userId="f9a415f701e72ce8" providerId="LiveId" clId="{43F46238-BE81-4044-A69C-9A82F646C63D}" dt="2020-10-10T00:11:32.102" v="48845"/>
          <ac:spMkLst>
            <pc:docMk/>
            <pc:sldMk cId="1489451010" sldId="791"/>
            <ac:spMk id="192" creationId="{20D91F8C-410F-4A71-B3ED-81D4F8EC380E}"/>
          </ac:spMkLst>
        </pc:spChg>
        <pc:spChg chg="mod">
          <ac:chgData name="Kerry Seitz" userId="f9a415f701e72ce8" providerId="LiveId" clId="{43F46238-BE81-4044-A69C-9A82F646C63D}" dt="2020-10-10T00:11:32.102" v="48845"/>
          <ac:spMkLst>
            <pc:docMk/>
            <pc:sldMk cId="1489451010" sldId="791"/>
            <ac:spMk id="193" creationId="{8924D890-EA23-4984-9359-FA23D0FD1B41}"/>
          </ac:spMkLst>
        </pc:spChg>
        <pc:spChg chg="mod">
          <ac:chgData name="Kerry Seitz" userId="f9a415f701e72ce8" providerId="LiveId" clId="{43F46238-BE81-4044-A69C-9A82F646C63D}" dt="2020-10-10T00:11:32.102" v="48845"/>
          <ac:spMkLst>
            <pc:docMk/>
            <pc:sldMk cId="1489451010" sldId="791"/>
            <ac:spMk id="195" creationId="{DAE60389-0437-4BE1-9A3F-3C7787C110EB}"/>
          </ac:spMkLst>
        </pc:spChg>
        <pc:spChg chg="mod">
          <ac:chgData name="Kerry Seitz" userId="f9a415f701e72ce8" providerId="LiveId" clId="{43F46238-BE81-4044-A69C-9A82F646C63D}" dt="2020-10-10T00:11:32.102" v="48845"/>
          <ac:spMkLst>
            <pc:docMk/>
            <pc:sldMk cId="1489451010" sldId="791"/>
            <ac:spMk id="196" creationId="{79055D9E-D0C4-4230-8B43-6C52ECE95889}"/>
          </ac:spMkLst>
        </pc:spChg>
        <pc:spChg chg="mod">
          <ac:chgData name="Kerry Seitz" userId="f9a415f701e72ce8" providerId="LiveId" clId="{43F46238-BE81-4044-A69C-9A82F646C63D}" dt="2020-10-10T00:11:32.102" v="48845"/>
          <ac:spMkLst>
            <pc:docMk/>
            <pc:sldMk cId="1489451010" sldId="791"/>
            <ac:spMk id="197" creationId="{EF48E903-735D-4AD1-99BD-832B927E5ACC}"/>
          </ac:spMkLst>
        </pc:spChg>
        <pc:spChg chg="mod">
          <ac:chgData name="Kerry Seitz" userId="f9a415f701e72ce8" providerId="LiveId" clId="{43F46238-BE81-4044-A69C-9A82F646C63D}" dt="2020-10-10T00:11:32.102" v="48845"/>
          <ac:spMkLst>
            <pc:docMk/>
            <pc:sldMk cId="1489451010" sldId="791"/>
            <ac:spMk id="198" creationId="{B20A0379-1B7B-40D1-811F-86F3C98C1E46}"/>
          </ac:spMkLst>
        </pc:spChg>
        <pc:spChg chg="mod">
          <ac:chgData name="Kerry Seitz" userId="f9a415f701e72ce8" providerId="LiveId" clId="{43F46238-BE81-4044-A69C-9A82F646C63D}" dt="2020-10-10T00:11:32.102" v="48845"/>
          <ac:spMkLst>
            <pc:docMk/>
            <pc:sldMk cId="1489451010" sldId="791"/>
            <ac:spMk id="199" creationId="{21B97855-7AD9-4CA1-AC92-923FE34818D2}"/>
          </ac:spMkLst>
        </pc:spChg>
        <pc:spChg chg="mod">
          <ac:chgData name="Kerry Seitz" userId="f9a415f701e72ce8" providerId="LiveId" clId="{43F46238-BE81-4044-A69C-9A82F646C63D}" dt="2020-10-10T00:11:32.102" v="48845"/>
          <ac:spMkLst>
            <pc:docMk/>
            <pc:sldMk cId="1489451010" sldId="791"/>
            <ac:spMk id="200" creationId="{F6069A54-21A0-4CA0-B4F7-DF01DEA5F994}"/>
          </ac:spMkLst>
        </pc:spChg>
        <pc:spChg chg="mod">
          <ac:chgData name="Kerry Seitz" userId="f9a415f701e72ce8" providerId="LiveId" clId="{43F46238-BE81-4044-A69C-9A82F646C63D}" dt="2020-10-10T00:11:32.102" v="48845"/>
          <ac:spMkLst>
            <pc:docMk/>
            <pc:sldMk cId="1489451010" sldId="791"/>
            <ac:spMk id="201" creationId="{95543099-C1B5-4686-8FE2-C063C7EBDFB4}"/>
          </ac:spMkLst>
        </pc:spChg>
        <pc:spChg chg="mod">
          <ac:chgData name="Kerry Seitz" userId="f9a415f701e72ce8" providerId="LiveId" clId="{43F46238-BE81-4044-A69C-9A82F646C63D}" dt="2020-10-10T00:11:32.102" v="48845"/>
          <ac:spMkLst>
            <pc:docMk/>
            <pc:sldMk cId="1489451010" sldId="791"/>
            <ac:spMk id="202" creationId="{25FE51E4-9B96-4136-9D10-59A5EC66FA6C}"/>
          </ac:spMkLst>
        </pc:spChg>
        <pc:spChg chg="mod">
          <ac:chgData name="Kerry Seitz" userId="f9a415f701e72ce8" providerId="LiveId" clId="{43F46238-BE81-4044-A69C-9A82F646C63D}" dt="2020-10-10T00:11:32.102" v="48845"/>
          <ac:spMkLst>
            <pc:docMk/>
            <pc:sldMk cId="1489451010" sldId="791"/>
            <ac:spMk id="203" creationId="{CD122E43-701F-4509-9028-4D0CC971C2C3}"/>
          </ac:spMkLst>
        </pc:spChg>
        <pc:spChg chg="mod">
          <ac:chgData name="Kerry Seitz" userId="f9a415f701e72ce8" providerId="LiveId" clId="{43F46238-BE81-4044-A69C-9A82F646C63D}" dt="2020-10-10T00:11:32.102" v="48845"/>
          <ac:spMkLst>
            <pc:docMk/>
            <pc:sldMk cId="1489451010" sldId="791"/>
            <ac:spMk id="204" creationId="{30473754-1153-4187-AC9D-8923DEB1A07C}"/>
          </ac:spMkLst>
        </pc:spChg>
        <pc:spChg chg="mod">
          <ac:chgData name="Kerry Seitz" userId="f9a415f701e72ce8" providerId="LiveId" clId="{43F46238-BE81-4044-A69C-9A82F646C63D}" dt="2020-10-10T00:11:32.102" v="48845"/>
          <ac:spMkLst>
            <pc:docMk/>
            <pc:sldMk cId="1489451010" sldId="791"/>
            <ac:spMk id="205" creationId="{491C478A-D27F-4C6F-91DB-FAE42E3B92F3}"/>
          </ac:spMkLst>
        </pc:spChg>
        <pc:spChg chg="mod">
          <ac:chgData name="Kerry Seitz" userId="f9a415f701e72ce8" providerId="LiveId" clId="{43F46238-BE81-4044-A69C-9A82F646C63D}" dt="2020-10-10T00:11:32.102" v="48845"/>
          <ac:spMkLst>
            <pc:docMk/>
            <pc:sldMk cId="1489451010" sldId="791"/>
            <ac:spMk id="206" creationId="{6488F0B6-C0BD-49C2-A3AF-B1F9735E053B}"/>
          </ac:spMkLst>
        </pc:spChg>
        <pc:spChg chg="mod">
          <ac:chgData name="Kerry Seitz" userId="f9a415f701e72ce8" providerId="LiveId" clId="{43F46238-BE81-4044-A69C-9A82F646C63D}" dt="2020-10-10T00:11:32.102" v="48845"/>
          <ac:spMkLst>
            <pc:docMk/>
            <pc:sldMk cId="1489451010" sldId="791"/>
            <ac:spMk id="207" creationId="{AAA078D8-5F90-4A37-896F-BAD2065575F0}"/>
          </ac:spMkLst>
        </pc:spChg>
        <pc:spChg chg="mod">
          <ac:chgData name="Kerry Seitz" userId="f9a415f701e72ce8" providerId="LiveId" clId="{43F46238-BE81-4044-A69C-9A82F646C63D}" dt="2020-10-10T00:11:32.102" v="48845"/>
          <ac:spMkLst>
            <pc:docMk/>
            <pc:sldMk cId="1489451010" sldId="791"/>
            <ac:spMk id="208" creationId="{0DCEB756-1820-4774-B3CB-B4262E9EE17D}"/>
          </ac:spMkLst>
        </pc:spChg>
        <pc:spChg chg="mod">
          <ac:chgData name="Kerry Seitz" userId="f9a415f701e72ce8" providerId="LiveId" clId="{43F46238-BE81-4044-A69C-9A82F646C63D}" dt="2020-10-10T00:11:32.102" v="48845"/>
          <ac:spMkLst>
            <pc:docMk/>
            <pc:sldMk cId="1489451010" sldId="791"/>
            <ac:spMk id="209" creationId="{3F3E70E7-51D6-4F59-B51A-D56ECC19F2F4}"/>
          </ac:spMkLst>
        </pc:spChg>
        <pc:spChg chg="mod">
          <ac:chgData name="Kerry Seitz" userId="f9a415f701e72ce8" providerId="LiveId" clId="{43F46238-BE81-4044-A69C-9A82F646C63D}" dt="2020-10-10T00:11:32.102" v="48845"/>
          <ac:spMkLst>
            <pc:docMk/>
            <pc:sldMk cId="1489451010" sldId="791"/>
            <ac:spMk id="210" creationId="{F596BAB5-1050-451C-8FBA-5DA58EE20649}"/>
          </ac:spMkLst>
        </pc:spChg>
        <pc:spChg chg="mod">
          <ac:chgData name="Kerry Seitz" userId="f9a415f701e72ce8" providerId="LiveId" clId="{43F46238-BE81-4044-A69C-9A82F646C63D}" dt="2020-10-10T00:11:32.102" v="48845"/>
          <ac:spMkLst>
            <pc:docMk/>
            <pc:sldMk cId="1489451010" sldId="791"/>
            <ac:spMk id="211" creationId="{AD7E6C1B-31DF-4940-8668-08711CBB5F91}"/>
          </ac:spMkLst>
        </pc:spChg>
        <pc:spChg chg="mod">
          <ac:chgData name="Kerry Seitz" userId="f9a415f701e72ce8" providerId="LiveId" clId="{43F46238-BE81-4044-A69C-9A82F646C63D}" dt="2020-10-10T00:11:32.102" v="48845"/>
          <ac:spMkLst>
            <pc:docMk/>
            <pc:sldMk cId="1489451010" sldId="791"/>
            <ac:spMk id="212" creationId="{D8A104CB-6CCD-4015-9BE5-0BFACD6F1AA0}"/>
          </ac:spMkLst>
        </pc:spChg>
        <pc:spChg chg="mod">
          <ac:chgData name="Kerry Seitz" userId="f9a415f701e72ce8" providerId="LiveId" clId="{43F46238-BE81-4044-A69C-9A82F646C63D}" dt="2020-10-10T00:11:32.102" v="48845"/>
          <ac:spMkLst>
            <pc:docMk/>
            <pc:sldMk cId="1489451010" sldId="791"/>
            <ac:spMk id="213" creationId="{21C094DB-D382-453D-8355-CDAE6C58A4B1}"/>
          </ac:spMkLst>
        </pc:spChg>
        <pc:spChg chg="mod">
          <ac:chgData name="Kerry Seitz" userId="f9a415f701e72ce8" providerId="LiveId" clId="{43F46238-BE81-4044-A69C-9A82F646C63D}" dt="2020-10-10T00:11:32.102" v="48845"/>
          <ac:spMkLst>
            <pc:docMk/>
            <pc:sldMk cId="1489451010" sldId="791"/>
            <ac:spMk id="214" creationId="{8E28904C-1233-4983-B61B-BD172F3C6019}"/>
          </ac:spMkLst>
        </pc:spChg>
        <pc:spChg chg="mod">
          <ac:chgData name="Kerry Seitz" userId="f9a415f701e72ce8" providerId="LiveId" clId="{43F46238-BE81-4044-A69C-9A82F646C63D}" dt="2020-10-10T00:11:32.102" v="48845"/>
          <ac:spMkLst>
            <pc:docMk/>
            <pc:sldMk cId="1489451010" sldId="791"/>
            <ac:spMk id="215" creationId="{6A70E65C-44F0-4956-BE34-F0679D5729F5}"/>
          </ac:spMkLst>
        </pc:spChg>
        <pc:spChg chg="mod">
          <ac:chgData name="Kerry Seitz" userId="f9a415f701e72ce8" providerId="LiveId" clId="{43F46238-BE81-4044-A69C-9A82F646C63D}" dt="2020-10-10T00:11:32.102" v="48845"/>
          <ac:spMkLst>
            <pc:docMk/>
            <pc:sldMk cId="1489451010" sldId="791"/>
            <ac:spMk id="216" creationId="{685857FE-0917-4E9C-91D0-C9F119806417}"/>
          </ac:spMkLst>
        </pc:spChg>
        <pc:spChg chg="mod">
          <ac:chgData name="Kerry Seitz" userId="f9a415f701e72ce8" providerId="LiveId" clId="{43F46238-BE81-4044-A69C-9A82F646C63D}" dt="2020-10-10T00:11:32.102" v="48845"/>
          <ac:spMkLst>
            <pc:docMk/>
            <pc:sldMk cId="1489451010" sldId="791"/>
            <ac:spMk id="217" creationId="{909748F3-0597-4E99-92CA-505A70E03778}"/>
          </ac:spMkLst>
        </pc:spChg>
        <pc:spChg chg="mod">
          <ac:chgData name="Kerry Seitz" userId="f9a415f701e72ce8" providerId="LiveId" clId="{43F46238-BE81-4044-A69C-9A82F646C63D}" dt="2020-10-10T00:11:32.102" v="48845"/>
          <ac:spMkLst>
            <pc:docMk/>
            <pc:sldMk cId="1489451010" sldId="791"/>
            <ac:spMk id="218" creationId="{794230A3-76D7-4250-86C8-E3E046A723B7}"/>
          </ac:spMkLst>
        </pc:spChg>
        <pc:spChg chg="mod">
          <ac:chgData name="Kerry Seitz" userId="f9a415f701e72ce8" providerId="LiveId" clId="{43F46238-BE81-4044-A69C-9A82F646C63D}" dt="2020-10-10T00:11:32.102" v="48845"/>
          <ac:spMkLst>
            <pc:docMk/>
            <pc:sldMk cId="1489451010" sldId="791"/>
            <ac:spMk id="219" creationId="{F794A97F-F045-4201-B185-52179DAAC8D3}"/>
          </ac:spMkLst>
        </pc:spChg>
        <pc:spChg chg="mod">
          <ac:chgData name="Kerry Seitz" userId="f9a415f701e72ce8" providerId="LiveId" clId="{43F46238-BE81-4044-A69C-9A82F646C63D}" dt="2020-10-10T00:11:32.102" v="48845"/>
          <ac:spMkLst>
            <pc:docMk/>
            <pc:sldMk cId="1489451010" sldId="791"/>
            <ac:spMk id="220" creationId="{D42D9C65-B260-459B-BB4C-17A60180FD6C}"/>
          </ac:spMkLst>
        </pc:spChg>
        <pc:spChg chg="mod">
          <ac:chgData name="Kerry Seitz" userId="f9a415f701e72ce8" providerId="LiveId" clId="{43F46238-BE81-4044-A69C-9A82F646C63D}" dt="2020-10-10T00:11:32.102" v="48845"/>
          <ac:spMkLst>
            <pc:docMk/>
            <pc:sldMk cId="1489451010" sldId="791"/>
            <ac:spMk id="221" creationId="{5A2F1BEA-5368-4951-9F42-1D6128402B4C}"/>
          </ac:spMkLst>
        </pc:spChg>
        <pc:spChg chg="mod">
          <ac:chgData name="Kerry Seitz" userId="f9a415f701e72ce8" providerId="LiveId" clId="{43F46238-BE81-4044-A69C-9A82F646C63D}" dt="2020-10-10T00:11:32.102" v="48845"/>
          <ac:spMkLst>
            <pc:docMk/>
            <pc:sldMk cId="1489451010" sldId="791"/>
            <ac:spMk id="222" creationId="{4E493AE2-E57E-47DE-8426-36C0B00C2CCA}"/>
          </ac:spMkLst>
        </pc:spChg>
        <pc:spChg chg="mod">
          <ac:chgData name="Kerry Seitz" userId="f9a415f701e72ce8" providerId="LiveId" clId="{43F46238-BE81-4044-A69C-9A82F646C63D}" dt="2020-10-10T00:11:32.102" v="48845"/>
          <ac:spMkLst>
            <pc:docMk/>
            <pc:sldMk cId="1489451010" sldId="791"/>
            <ac:spMk id="223" creationId="{AA0686AD-B46F-4155-A0CF-92E7E0F2C007}"/>
          </ac:spMkLst>
        </pc:spChg>
        <pc:spChg chg="mod">
          <ac:chgData name="Kerry Seitz" userId="f9a415f701e72ce8" providerId="LiveId" clId="{43F46238-BE81-4044-A69C-9A82F646C63D}" dt="2020-10-10T00:11:32.102" v="48845"/>
          <ac:spMkLst>
            <pc:docMk/>
            <pc:sldMk cId="1489451010" sldId="791"/>
            <ac:spMk id="224" creationId="{61EF5D11-6D2A-4407-B44A-29416C6E360E}"/>
          </ac:spMkLst>
        </pc:spChg>
        <pc:spChg chg="mod">
          <ac:chgData name="Kerry Seitz" userId="f9a415f701e72ce8" providerId="LiveId" clId="{43F46238-BE81-4044-A69C-9A82F646C63D}" dt="2020-10-10T00:11:32.102" v="48845"/>
          <ac:spMkLst>
            <pc:docMk/>
            <pc:sldMk cId="1489451010" sldId="791"/>
            <ac:spMk id="225" creationId="{E2CCD4DD-0418-4765-8235-0790A6DD4B09}"/>
          </ac:spMkLst>
        </pc:spChg>
        <pc:spChg chg="mod">
          <ac:chgData name="Kerry Seitz" userId="f9a415f701e72ce8" providerId="LiveId" clId="{43F46238-BE81-4044-A69C-9A82F646C63D}" dt="2020-10-10T00:11:32.102" v="48845"/>
          <ac:spMkLst>
            <pc:docMk/>
            <pc:sldMk cId="1489451010" sldId="791"/>
            <ac:spMk id="226" creationId="{D671F5E7-36CB-4E9A-B097-3223B603D42A}"/>
          </ac:spMkLst>
        </pc:spChg>
        <pc:spChg chg="mod">
          <ac:chgData name="Kerry Seitz" userId="f9a415f701e72ce8" providerId="LiveId" clId="{43F46238-BE81-4044-A69C-9A82F646C63D}" dt="2020-10-10T00:11:32.102" v="48845"/>
          <ac:spMkLst>
            <pc:docMk/>
            <pc:sldMk cId="1489451010" sldId="791"/>
            <ac:spMk id="227" creationId="{F65CF3F6-D1EB-4484-9D9C-85C0CA4FED07}"/>
          </ac:spMkLst>
        </pc:spChg>
        <pc:spChg chg="mod">
          <ac:chgData name="Kerry Seitz" userId="f9a415f701e72ce8" providerId="LiveId" clId="{43F46238-BE81-4044-A69C-9A82F646C63D}" dt="2020-10-10T00:11:32.102" v="48845"/>
          <ac:spMkLst>
            <pc:docMk/>
            <pc:sldMk cId="1489451010" sldId="791"/>
            <ac:spMk id="228" creationId="{96579325-B213-4495-9B77-A167A94DB839}"/>
          </ac:spMkLst>
        </pc:spChg>
        <pc:spChg chg="mod">
          <ac:chgData name="Kerry Seitz" userId="f9a415f701e72ce8" providerId="LiveId" clId="{43F46238-BE81-4044-A69C-9A82F646C63D}" dt="2020-10-10T00:11:32.102" v="48845"/>
          <ac:spMkLst>
            <pc:docMk/>
            <pc:sldMk cId="1489451010" sldId="791"/>
            <ac:spMk id="229" creationId="{444D0933-5D39-4130-ADBF-AED745A0D6B7}"/>
          </ac:spMkLst>
        </pc:spChg>
        <pc:spChg chg="mod">
          <ac:chgData name="Kerry Seitz" userId="f9a415f701e72ce8" providerId="LiveId" clId="{43F46238-BE81-4044-A69C-9A82F646C63D}" dt="2020-10-10T00:11:32.102" v="48845"/>
          <ac:spMkLst>
            <pc:docMk/>
            <pc:sldMk cId="1489451010" sldId="791"/>
            <ac:spMk id="230" creationId="{095882AD-F783-4AB4-8253-B4EF3AE02779}"/>
          </ac:spMkLst>
        </pc:spChg>
        <pc:spChg chg="mod">
          <ac:chgData name="Kerry Seitz" userId="f9a415f701e72ce8" providerId="LiveId" clId="{43F46238-BE81-4044-A69C-9A82F646C63D}" dt="2020-10-10T00:11:32.102" v="48845"/>
          <ac:spMkLst>
            <pc:docMk/>
            <pc:sldMk cId="1489451010" sldId="791"/>
            <ac:spMk id="231" creationId="{B80760D4-E880-4F4A-A5D3-2D5F4C4E22A6}"/>
          </ac:spMkLst>
        </pc:spChg>
        <pc:spChg chg="mod">
          <ac:chgData name="Kerry Seitz" userId="f9a415f701e72ce8" providerId="LiveId" clId="{43F46238-BE81-4044-A69C-9A82F646C63D}" dt="2020-10-10T00:11:32.102" v="48845"/>
          <ac:spMkLst>
            <pc:docMk/>
            <pc:sldMk cId="1489451010" sldId="791"/>
            <ac:spMk id="232" creationId="{77EE7BFB-373F-4ED2-9B56-448A695D5AD5}"/>
          </ac:spMkLst>
        </pc:spChg>
        <pc:spChg chg="mod">
          <ac:chgData name="Kerry Seitz" userId="f9a415f701e72ce8" providerId="LiveId" clId="{43F46238-BE81-4044-A69C-9A82F646C63D}" dt="2020-10-10T00:11:32.102" v="48845"/>
          <ac:spMkLst>
            <pc:docMk/>
            <pc:sldMk cId="1489451010" sldId="791"/>
            <ac:spMk id="233" creationId="{1A6DD0A5-610A-4658-8865-E7FFD0936198}"/>
          </ac:spMkLst>
        </pc:spChg>
        <pc:spChg chg="mod">
          <ac:chgData name="Kerry Seitz" userId="f9a415f701e72ce8" providerId="LiveId" clId="{43F46238-BE81-4044-A69C-9A82F646C63D}" dt="2020-10-10T00:11:32.102" v="48845"/>
          <ac:spMkLst>
            <pc:docMk/>
            <pc:sldMk cId="1489451010" sldId="791"/>
            <ac:spMk id="234" creationId="{8E5C5CE9-85CB-48BD-A059-D9D647F454D4}"/>
          </ac:spMkLst>
        </pc:spChg>
        <pc:spChg chg="mod">
          <ac:chgData name="Kerry Seitz" userId="f9a415f701e72ce8" providerId="LiveId" clId="{43F46238-BE81-4044-A69C-9A82F646C63D}" dt="2020-10-10T00:11:32.102" v="48845"/>
          <ac:spMkLst>
            <pc:docMk/>
            <pc:sldMk cId="1489451010" sldId="791"/>
            <ac:spMk id="235" creationId="{5179074D-81DB-4663-AE93-C86B54F9FD2A}"/>
          </ac:spMkLst>
        </pc:spChg>
        <pc:spChg chg="mod">
          <ac:chgData name="Kerry Seitz" userId="f9a415f701e72ce8" providerId="LiveId" clId="{43F46238-BE81-4044-A69C-9A82F646C63D}" dt="2020-10-10T00:11:32.102" v="48845"/>
          <ac:spMkLst>
            <pc:docMk/>
            <pc:sldMk cId="1489451010" sldId="791"/>
            <ac:spMk id="236" creationId="{78B436CE-FD54-49C1-A017-C4F3A421787E}"/>
          </ac:spMkLst>
        </pc:spChg>
        <pc:spChg chg="mod">
          <ac:chgData name="Kerry Seitz" userId="f9a415f701e72ce8" providerId="LiveId" clId="{43F46238-BE81-4044-A69C-9A82F646C63D}" dt="2020-10-10T00:11:32.102" v="48845"/>
          <ac:spMkLst>
            <pc:docMk/>
            <pc:sldMk cId="1489451010" sldId="791"/>
            <ac:spMk id="237" creationId="{F7606EC8-EE5E-4500-BC42-484F12A09B3A}"/>
          </ac:spMkLst>
        </pc:spChg>
        <pc:spChg chg="mod">
          <ac:chgData name="Kerry Seitz" userId="f9a415f701e72ce8" providerId="LiveId" clId="{43F46238-BE81-4044-A69C-9A82F646C63D}" dt="2020-10-10T00:11:32.102" v="48845"/>
          <ac:spMkLst>
            <pc:docMk/>
            <pc:sldMk cId="1489451010" sldId="791"/>
            <ac:spMk id="238" creationId="{ED6CC248-64AB-4BCE-9AF5-B28C9827983D}"/>
          </ac:spMkLst>
        </pc:spChg>
        <pc:spChg chg="mod">
          <ac:chgData name="Kerry Seitz" userId="f9a415f701e72ce8" providerId="LiveId" clId="{43F46238-BE81-4044-A69C-9A82F646C63D}" dt="2020-10-10T00:11:32.102" v="48845"/>
          <ac:spMkLst>
            <pc:docMk/>
            <pc:sldMk cId="1489451010" sldId="791"/>
            <ac:spMk id="239" creationId="{483BD0AD-C899-488A-B80B-852C5D056931}"/>
          </ac:spMkLst>
        </pc:spChg>
        <pc:spChg chg="mod">
          <ac:chgData name="Kerry Seitz" userId="f9a415f701e72ce8" providerId="LiveId" clId="{43F46238-BE81-4044-A69C-9A82F646C63D}" dt="2020-10-10T00:11:32.102" v="48845"/>
          <ac:spMkLst>
            <pc:docMk/>
            <pc:sldMk cId="1489451010" sldId="791"/>
            <ac:spMk id="240" creationId="{0FF623DB-5EA0-4475-A43E-CC1F3B09370C}"/>
          </ac:spMkLst>
        </pc:spChg>
        <pc:spChg chg="mod">
          <ac:chgData name="Kerry Seitz" userId="f9a415f701e72ce8" providerId="LiveId" clId="{43F46238-BE81-4044-A69C-9A82F646C63D}" dt="2020-10-10T00:11:32.102" v="48845"/>
          <ac:spMkLst>
            <pc:docMk/>
            <pc:sldMk cId="1489451010" sldId="791"/>
            <ac:spMk id="241" creationId="{F591D709-B119-4BFC-B9EE-00E93A22F101}"/>
          </ac:spMkLst>
        </pc:spChg>
        <pc:spChg chg="mod">
          <ac:chgData name="Kerry Seitz" userId="f9a415f701e72ce8" providerId="LiveId" clId="{43F46238-BE81-4044-A69C-9A82F646C63D}" dt="2020-10-10T00:11:32.102" v="48845"/>
          <ac:spMkLst>
            <pc:docMk/>
            <pc:sldMk cId="1489451010" sldId="791"/>
            <ac:spMk id="242" creationId="{A8D4A8B8-03D0-4165-9131-FA1915A5507F}"/>
          </ac:spMkLst>
        </pc:spChg>
        <pc:spChg chg="mod">
          <ac:chgData name="Kerry Seitz" userId="f9a415f701e72ce8" providerId="LiveId" clId="{43F46238-BE81-4044-A69C-9A82F646C63D}" dt="2020-10-10T00:11:32.102" v="48845"/>
          <ac:spMkLst>
            <pc:docMk/>
            <pc:sldMk cId="1489451010" sldId="791"/>
            <ac:spMk id="243" creationId="{8EF3217A-08EA-4D7A-83D3-1368FBF52AEC}"/>
          </ac:spMkLst>
        </pc:spChg>
        <pc:spChg chg="mod">
          <ac:chgData name="Kerry Seitz" userId="f9a415f701e72ce8" providerId="LiveId" clId="{43F46238-BE81-4044-A69C-9A82F646C63D}" dt="2020-10-10T00:11:32.102" v="48845"/>
          <ac:spMkLst>
            <pc:docMk/>
            <pc:sldMk cId="1489451010" sldId="791"/>
            <ac:spMk id="244" creationId="{CAB56929-7DDD-4D35-843A-689C585FD1F4}"/>
          </ac:spMkLst>
        </pc:spChg>
        <pc:spChg chg="mod">
          <ac:chgData name="Kerry Seitz" userId="f9a415f701e72ce8" providerId="LiveId" clId="{43F46238-BE81-4044-A69C-9A82F646C63D}" dt="2020-10-10T00:11:32.102" v="48845"/>
          <ac:spMkLst>
            <pc:docMk/>
            <pc:sldMk cId="1489451010" sldId="791"/>
            <ac:spMk id="245" creationId="{FD771296-BBDE-41B4-8CCD-99844E10E50F}"/>
          </ac:spMkLst>
        </pc:spChg>
        <pc:spChg chg="mod">
          <ac:chgData name="Kerry Seitz" userId="f9a415f701e72ce8" providerId="LiveId" clId="{43F46238-BE81-4044-A69C-9A82F646C63D}" dt="2020-10-10T00:11:32.102" v="48845"/>
          <ac:spMkLst>
            <pc:docMk/>
            <pc:sldMk cId="1489451010" sldId="791"/>
            <ac:spMk id="246" creationId="{B1791109-DB81-45E3-BFE3-97C47CE5972E}"/>
          </ac:spMkLst>
        </pc:spChg>
        <pc:spChg chg="mod">
          <ac:chgData name="Kerry Seitz" userId="f9a415f701e72ce8" providerId="LiveId" clId="{43F46238-BE81-4044-A69C-9A82F646C63D}" dt="2020-10-10T00:11:32.102" v="48845"/>
          <ac:spMkLst>
            <pc:docMk/>
            <pc:sldMk cId="1489451010" sldId="791"/>
            <ac:spMk id="247" creationId="{CEF9BE0F-229A-481D-B987-CD347DCD6F89}"/>
          </ac:spMkLst>
        </pc:spChg>
        <pc:spChg chg="mod">
          <ac:chgData name="Kerry Seitz" userId="f9a415f701e72ce8" providerId="LiveId" clId="{43F46238-BE81-4044-A69C-9A82F646C63D}" dt="2020-10-10T00:11:32.102" v="48845"/>
          <ac:spMkLst>
            <pc:docMk/>
            <pc:sldMk cId="1489451010" sldId="791"/>
            <ac:spMk id="248" creationId="{D42E0B60-DBC6-48B3-9C90-293CC1C002CC}"/>
          </ac:spMkLst>
        </pc:spChg>
        <pc:spChg chg="mod">
          <ac:chgData name="Kerry Seitz" userId="f9a415f701e72ce8" providerId="LiveId" clId="{43F46238-BE81-4044-A69C-9A82F646C63D}" dt="2020-10-10T00:11:32.102" v="48845"/>
          <ac:spMkLst>
            <pc:docMk/>
            <pc:sldMk cId="1489451010" sldId="791"/>
            <ac:spMk id="249" creationId="{053412DC-CA9F-42BD-89CF-A4C74C448C4B}"/>
          </ac:spMkLst>
        </pc:spChg>
        <pc:spChg chg="mod">
          <ac:chgData name="Kerry Seitz" userId="f9a415f701e72ce8" providerId="LiveId" clId="{43F46238-BE81-4044-A69C-9A82F646C63D}" dt="2020-10-10T00:11:32.102" v="48845"/>
          <ac:spMkLst>
            <pc:docMk/>
            <pc:sldMk cId="1489451010" sldId="791"/>
            <ac:spMk id="250" creationId="{49CE49B2-5509-4420-A300-DD4DFC720A21}"/>
          </ac:spMkLst>
        </pc:spChg>
        <pc:spChg chg="mod">
          <ac:chgData name="Kerry Seitz" userId="f9a415f701e72ce8" providerId="LiveId" clId="{43F46238-BE81-4044-A69C-9A82F646C63D}" dt="2020-10-10T00:11:32.102" v="48845"/>
          <ac:spMkLst>
            <pc:docMk/>
            <pc:sldMk cId="1489451010" sldId="791"/>
            <ac:spMk id="251" creationId="{06281E6E-67D8-4934-B3D4-D82118E568CA}"/>
          </ac:spMkLst>
        </pc:spChg>
        <pc:spChg chg="mod">
          <ac:chgData name="Kerry Seitz" userId="f9a415f701e72ce8" providerId="LiveId" clId="{43F46238-BE81-4044-A69C-9A82F646C63D}" dt="2020-10-10T00:11:32.102" v="48845"/>
          <ac:spMkLst>
            <pc:docMk/>
            <pc:sldMk cId="1489451010" sldId="791"/>
            <ac:spMk id="252" creationId="{27D2D6B1-7922-4682-B1AD-C13D9A2D2B8F}"/>
          </ac:spMkLst>
        </pc:spChg>
        <pc:spChg chg="mod">
          <ac:chgData name="Kerry Seitz" userId="f9a415f701e72ce8" providerId="LiveId" clId="{43F46238-BE81-4044-A69C-9A82F646C63D}" dt="2020-10-10T00:11:32.102" v="48845"/>
          <ac:spMkLst>
            <pc:docMk/>
            <pc:sldMk cId="1489451010" sldId="791"/>
            <ac:spMk id="253" creationId="{ECEF91B1-B644-462D-B822-790C9A2F99DD}"/>
          </ac:spMkLst>
        </pc:spChg>
        <pc:spChg chg="mod">
          <ac:chgData name="Kerry Seitz" userId="f9a415f701e72ce8" providerId="LiveId" clId="{43F46238-BE81-4044-A69C-9A82F646C63D}" dt="2020-10-10T00:11:32.102" v="48845"/>
          <ac:spMkLst>
            <pc:docMk/>
            <pc:sldMk cId="1489451010" sldId="791"/>
            <ac:spMk id="254" creationId="{C823B24B-8C93-48BC-A6DB-4D6524916127}"/>
          </ac:spMkLst>
        </pc:spChg>
        <pc:spChg chg="mod">
          <ac:chgData name="Kerry Seitz" userId="f9a415f701e72ce8" providerId="LiveId" clId="{43F46238-BE81-4044-A69C-9A82F646C63D}" dt="2020-10-10T00:11:32.102" v="48845"/>
          <ac:spMkLst>
            <pc:docMk/>
            <pc:sldMk cId="1489451010" sldId="791"/>
            <ac:spMk id="255" creationId="{983DFA9F-1E6B-495C-8551-BF53C172457C}"/>
          </ac:spMkLst>
        </pc:spChg>
        <pc:spChg chg="mod">
          <ac:chgData name="Kerry Seitz" userId="f9a415f701e72ce8" providerId="LiveId" clId="{43F46238-BE81-4044-A69C-9A82F646C63D}" dt="2020-10-10T00:11:32.102" v="48845"/>
          <ac:spMkLst>
            <pc:docMk/>
            <pc:sldMk cId="1489451010" sldId="791"/>
            <ac:spMk id="256" creationId="{19461D8C-2290-427C-892B-34553AFBF694}"/>
          </ac:spMkLst>
        </pc:spChg>
        <pc:spChg chg="mod">
          <ac:chgData name="Kerry Seitz" userId="f9a415f701e72ce8" providerId="LiveId" clId="{43F46238-BE81-4044-A69C-9A82F646C63D}" dt="2020-10-10T00:11:32.102" v="48845"/>
          <ac:spMkLst>
            <pc:docMk/>
            <pc:sldMk cId="1489451010" sldId="791"/>
            <ac:spMk id="257" creationId="{2DE05FC0-DAD9-4D63-9078-5BD7EE0A6061}"/>
          </ac:spMkLst>
        </pc:spChg>
        <pc:spChg chg="mod">
          <ac:chgData name="Kerry Seitz" userId="f9a415f701e72ce8" providerId="LiveId" clId="{43F46238-BE81-4044-A69C-9A82F646C63D}" dt="2020-10-10T00:11:32.102" v="48845"/>
          <ac:spMkLst>
            <pc:docMk/>
            <pc:sldMk cId="1489451010" sldId="791"/>
            <ac:spMk id="258" creationId="{3155F2C3-72AC-4964-B34F-AE0501F2C38C}"/>
          </ac:spMkLst>
        </pc:spChg>
        <pc:spChg chg="mod">
          <ac:chgData name="Kerry Seitz" userId="f9a415f701e72ce8" providerId="LiveId" clId="{43F46238-BE81-4044-A69C-9A82F646C63D}" dt="2020-10-10T00:11:32.102" v="48845"/>
          <ac:spMkLst>
            <pc:docMk/>
            <pc:sldMk cId="1489451010" sldId="791"/>
            <ac:spMk id="260" creationId="{E94A0135-3D62-4A5C-93E3-160F2E44B858}"/>
          </ac:spMkLst>
        </pc:spChg>
        <pc:spChg chg="mod">
          <ac:chgData name="Kerry Seitz" userId="f9a415f701e72ce8" providerId="LiveId" clId="{43F46238-BE81-4044-A69C-9A82F646C63D}" dt="2020-10-10T00:11:32.102" v="48845"/>
          <ac:spMkLst>
            <pc:docMk/>
            <pc:sldMk cId="1489451010" sldId="791"/>
            <ac:spMk id="261" creationId="{5428A9A1-3785-4A46-A98C-D5A96557C700}"/>
          </ac:spMkLst>
        </pc:spChg>
        <pc:spChg chg="mod">
          <ac:chgData name="Kerry Seitz" userId="f9a415f701e72ce8" providerId="LiveId" clId="{43F46238-BE81-4044-A69C-9A82F646C63D}" dt="2020-10-10T00:11:32.102" v="48845"/>
          <ac:spMkLst>
            <pc:docMk/>
            <pc:sldMk cId="1489451010" sldId="791"/>
            <ac:spMk id="262" creationId="{7373EB3F-0BBD-4FEC-9DE9-97F563A92257}"/>
          </ac:spMkLst>
        </pc:spChg>
        <pc:spChg chg="mod">
          <ac:chgData name="Kerry Seitz" userId="f9a415f701e72ce8" providerId="LiveId" clId="{43F46238-BE81-4044-A69C-9A82F646C63D}" dt="2020-10-10T00:11:32.102" v="48845"/>
          <ac:spMkLst>
            <pc:docMk/>
            <pc:sldMk cId="1489451010" sldId="791"/>
            <ac:spMk id="263" creationId="{D5AF84E4-E769-4794-8FF1-C77EF3DA81E7}"/>
          </ac:spMkLst>
        </pc:spChg>
        <pc:spChg chg="mod">
          <ac:chgData name="Kerry Seitz" userId="f9a415f701e72ce8" providerId="LiveId" clId="{43F46238-BE81-4044-A69C-9A82F646C63D}" dt="2020-10-10T00:11:32.102" v="48845"/>
          <ac:spMkLst>
            <pc:docMk/>
            <pc:sldMk cId="1489451010" sldId="791"/>
            <ac:spMk id="264" creationId="{BC911849-88C8-4A0F-8AC4-0E2AEDF75A7F}"/>
          </ac:spMkLst>
        </pc:spChg>
        <pc:spChg chg="mod">
          <ac:chgData name="Kerry Seitz" userId="f9a415f701e72ce8" providerId="LiveId" clId="{43F46238-BE81-4044-A69C-9A82F646C63D}" dt="2020-10-10T00:11:32.102" v="48845"/>
          <ac:spMkLst>
            <pc:docMk/>
            <pc:sldMk cId="1489451010" sldId="791"/>
            <ac:spMk id="265" creationId="{08F4DD0B-43A6-43D1-9DDF-DD4C91C27E91}"/>
          </ac:spMkLst>
        </pc:spChg>
        <pc:spChg chg="mod">
          <ac:chgData name="Kerry Seitz" userId="f9a415f701e72ce8" providerId="LiveId" clId="{43F46238-BE81-4044-A69C-9A82F646C63D}" dt="2020-10-10T00:11:32.102" v="48845"/>
          <ac:spMkLst>
            <pc:docMk/>
            <pc:sldMk cId="1489451010" sldId="791"/>
            <ac:spMk id="266" creationId="{5991426D-3DEE-4461-8434-DA9D66C97F1C}"/>
          </ac:spMkLst>
        </pc:spChg>
        <pc:spChg chg="mod">
          <ac:chgData name="Kerry Seitz" userId="f9a415f701e72ce8" providerId="LiveId" clId="{43F46238-BE81-4044-A69C-9A82F646C63D}" dt="2020-10-10T00:11:32.102" v="48845"/>
          <ac:spMkLst>
            <pc:docMk/>
            <pc:sldMk cId="1489451010" sldId="791"/>
            <ac:spMk id="267" creationId="{149171F6-70D0-4C60-88F4-0748F04F9A46}"/>
          </ac:spMkLst>
        </pc:spChg>
        <pc:spChg chg="mod">
          <ac:chgData name="Kerry Seitz" userId="f9a415f701e72ce8" providerId="LiveId" clId="{43F46238-BE81-4044-A69C-9A82F646C63D}" dt="2020-10-10T00:11:32.102" v="48845"/>
          <ac:spMkLst>
            <pc:docMk/>
            <pc:sldMk cId="1489451010" sldId="791"/>
            <ac:spMk id="268" creationId="{FFB459DB-E871-41C2-90E7-7DE21F9481E3}"/>
          </ac:spMkLst>
        </pc:spChg>
        <pc:spChg chg="mod">
          <ac:chgData name="Kerry Seitz" userId="f9a415f701e72ce8" providerId="LiveId" clId="{43F46238-BE81-4044-A69C-9A82F646C63D}" dt="2020-10-10T00:11:32.102" v="48845"/>
          <ac:spMkLst>
            <pc:docMk/>
            <pc:sldMk cId="1489451010" sldId="791"/>
            <ac:spMk id="269" creationId="{94D6CDF3-7930-479F-B5F1-BCAA454A23B3}"/>
          </ac:spMkLst>
        </pc:spChg>
        <pc:spChg chg="mod">
          <ac:chgData name="Kerry Seitz" userId="f9a415f701e72ce8" providerId="LiveId" clId="{43F46238-BE81-4044-A69C-9A82F646C63D}" dt="2020-10-10T00:11:32.102" v="48845"/>
          <ac:spMkLst>
            <pc:docMk/>
            <pc:sldMk cId="1489451010" sldId="791"/>
            <ac:spMk id="270" creationId="{C3023DFB-9944-4ED6-9D8D-9CDEFEC9F6A3}"/>
          </ac:spMkLst>
        </pc:spChg>
        <pc:spChg chg="mod">
          <ac:chgData name="Kerry Seitz" userId="f9a415f701e72ce8" providerId="LiveId" clId="{43F46238-BE81-4044-A69C-9A82F646C63D}" dt="2020-10-10T00:11:32.102" v="48845"/>
          <ac:spMkLst>
            <pc:docMk/>
            <pc:sldMk cId="1489451010" sldId="791"/>
            <ac:spMk id="271" creationId="{7FED6A5F-DA15-4851-A0FE-FE839DADA261}"/>
          </ac:spMkLst>
        </pc:spChg>
        <pc:spChg chg="mod">
          <ac:chgData name="Kerry Seitz" userId="f9a415f701e72ce8" providerId="LiveId" clId="{43F46238-BE81-4044-A69C-9A82F646C63D}" dt="2020-10-10T00:11:32.102" v="48845"/>
          <ac:spMkLst>
            <pc:docMk/>
            <pc:sldMk cId="1489451010" sldId="791"/>
            <ac:spMk id="272" creationId="{F67BF3F1-0160-4858-AC1A-8C4CC3DB0436}"/>
          </ac:spMkLst>
        </pc:spChg>
        <pc:spChg chg="mod">
          <ac:chgData name="Kerry Seitz" userId="f9a415f701e72ce8" providerId="LiveId" clId="{43F46238-BE81-4044-A69C-9A82F646C63D}" dt="2020-10-10T00:11:32.102" v="48845"/>
          <ac:spMkLst>
            <pc:docMk/>
            <pc:sldMk cId="1489451010" sldId="791"/>
            <ac:spMk id="273" creationId="{88AA7208-46FC-4B35-ABEF-4A73EC4BF08F}"/>
          </ac:spMkLst>
        </pc:spChg>
        <pc:spChg chg="mod">
          <ac:chgData name="Kerry Seitz" userId="f9a415f701e72ce8" providerId="LiveId" clId="{43F46238-BE81-4044-A69C-9A82F646C63D}" dt="2020-10-10T00:11:32.102" v="48845"/>
          <ac:spMkLst>
            <pc:docMk/>
            <pc:sldMk cId="1489451010" sldId="791"/>
            <ac:spMk id="274" creationId="{73E10410-A0AF-447C-867E-E73F7142DD0B}"/>
          </ac:spMkLst>
        </pc:spChg>
        <pc:spChg chg="mod">
          <ac:chgData name="Kerry Seitz" userId="f9a415f701e72ce8" providerId="LiveId" clId="{43F46238-BE81-4044-A69C-9A82F646C63D}" dt="2020-10-10T00:11:32.102" v="48845"/>
          <ac:spMkLst>
            <pc:docMk/>
            <pc:sldMk cId="1489451010" sldId="791"/>
            <ac:spMk id="275" creationId="{33CC691F-EF61-4E03-8D09-F754D6763205}"/>
          </ac:spMkLst>
        </pc:spChg>
        <pc:spChg chg="mod">
          <ac:chgData name="Kerry Seitz" userId="f9a415f701e72ce8" providerId="LiveId" clId="{43F46238-BE81-4044-A69C-9A82F646C63D}" dt="2020-10-10T00:11:32.102" v="48845"/>
          <ac:spMkLst>
            <pc:docMk/>
            <pc:sldMk cId="1489451010" sldId="791"/>
            <ac:spMk id="276" creationId="{146F5144-F61D-4B32-A22F-8B7D9CEFBAB6}"/>
          </ac:spMkLst>
        </pc:spChg>
        <pc:spChg chg="mod">
          <ac:chgData name="Kerry Seitz" userId="f9a415f701e72ce8" providerId="LiveId" clId="{43F46238-BE81-4044-A69C-9A82F646C63D}" dt="2020-10-10T00:11:32.102" v="48845"/>
          <ac:spMkLst>
            <pc:docMk/>
            <pc:sldMk cId="1489451010" sldId="791"/>
            <ac:spMk id="277" creationId="{8FCFC6BD-C6B5-4ABF-952C-578D3F4FBA20}"/>
          </ac:spMkLst>
        </pc:spChg>
        <pc:spChg chg="mod">
          <ac:chgData name="Kerry Seitz" userId="f9a415f701e72ce8" providerId="LiveId" clId="{43F46238-BE81-4044-A69C-9A82F646C63D}" dt="2020-10-10T00:11:32.102" v="48845"/>
          <ac:spMkLst>
            <pc:docMk/>
            <pc:sldMk cId="1489451010" sldId="791"/>
            <ac:spMk id="278" creationId="{13F16A26-2466-4A88-8C4B-6DDA5CA4C4E9}"/>
          </ac:spMkLst>
        </pc:spChg>
        <pc:spChg chg="mod">
          <ac:chgData name="Kerry Seitz" userId="f9a415f701e72ce8" providerId="LiveId" clId="{43F46238-BE81-4044-A69C-9A82F646C63D}" dt="2020-10-10T00:11:32.102" v="48845"/>
          <ac:spMkLst>
            <pc:docMk/>
            <pc:sldMk cId="1489451010" sldId="791"/>
            <ac:spMk id="279" creationId="{A863AA01-DF74-4CC3-A9BD-011BE0E34054}"/>
          </ac:spMkLst>
        </pc:spChg>
        <pc:spChg chg="mod">
          <ac:chgData name="Kerry Seitz" userId="f9a415f701e72ce8" providerId="LiveId" clId="{43F46238-BE81-4044-A69C-9A82F646C63D}" dt="2020-10-10T00:11:32.102" v="48845"/>
          <ac:spMkLst>
            <pc:docMk/>
            <pc:sldMk cId="1489451010" sldId="791"/>
            <ac:spMk id="280" creationId="{78897565-1052-4CCD-9040-E8CC540711D6}"/>
          </ac:spMkLst>
        </pc:spChg>
        <pc:spChg chg="mod">
          <ac:chgData name="Kerry Seitz" userId="f9a415f701e72ce8" providerId="LiveId" clId="{43F46238-BE81-4044-A69C-9A82F646C63D}" dt="2020-10-10T00:11:32.102" v="48845"/>
          <ac:spMkLst>
            <pc:docMk/>
            <pc:sldMk cId="1489451010" sldId="791"/>
            <ac:spMk id="281" creationId="{8109A512-54E0-48C3-998D-F6EF8260717D}"/>
          </ac:spMkLst>
        </pc:spChg>
        <pc:spChg chg="mod">
          <ac:chgData name="Kerry Seitz" userId="f9a415f701e72ce8" providerId="LiveId" clId="{43F46238-BE81-4044-A69C-9A82F646C63D}" dt="2020-10-10T00:11:32.102" v="48845"/>
          <ac:spMkLst>
            <pc:docMk/>
            <pc:sldMk cId="1489451010" sldId="791"/>
            <ac:spMk id="282" creationId="{72BD22CF-11FF-48EB-9D0C-F3F72F8069FA}"/>
          </ac:spMkLst>
        </pc:spChg>
        <pc:spChg chg="mod">
          <ac:chgData name="Kerry Seitz" userId="f9a415f701e72ce8" providerId="LiveId" clId="{43F46238-BE81-4044-A69C-9A82F646C63D}" dt="2020-10-10T00:11:32.102" v="48845"/>
          <ac:spMkLst>
            <pc:docMk/>
            <pc:sldMk cId="1489451010" sldId="791"/>
            <ac:spMk id="283" creationId="{BB2D6544-17B3-4977-9A13-1A812B5D8F88}"/>
          </ac:spMkLst>
        </pc:spChg>
        <pc:spChg chg="mod">
          <ac:chgData name="Kerry Seitz" userId="f9a415f701e72ce8" providerId="LiveId" clId="{43F46238-BE81-4044-A69C-9A82F646C63D}" dt="2020-10-10T00:11:32.102" v="48845"/>
          <ac:spMkLst>
            <pc:docMk/>
            <pc:sldMk cId="1489451010" sldId="791"/>
            <ac:spMk id="284" creationId="{76D8C0D4-34A9-4AC5-95D6-8A6C47B70C08}"/>
          </ac:spMkLst>
        </pc:spChg>
        <pc:spChg chg="mod">
          <ac:chgData name="Kerry Seitz" userId="f9a415f701e72ce8" providerId="LiveId" clId="{43F46238-BE81-4044-A69C-9A82F646C63D}" dt="2020-10-10T00:11:32.102" v="48845"/>
          <ac:spMkLst>
            <pc:docMk/>
            <pc:sldMk cId="1489451010" sldId="791"/>
            <ac:spMk id="285" creationId="{CA1155E0-51B5-460F-A3E9-BB5F24DF51E2}"/>
          </ac:spMkLst>
        </pc:spChg>
        <pc:spChg chg="mod">
          <ac:chgData name="Kerry Seitz" userId="f9a415f701e72ce8" providerId="LiveId" clId="{43F46238-BE81-4044-A69C-9A82F646C63D}" dt="2020-10-10T00:11:32.102" v="48845"/>
          <ac:spMkLst>
            <pc:docMk/>
            <pc:sldMk cId="1489451010" sldId="791"/>
            <ac:spMk id="286" creationId="{6B6ED768-008F-4D04-BF8B-B3B522D54BDA}"/>
          </ac:spMkLst>
        </pc:spChg>
        <pc:spChg chg="mod">
          <ac:chgData name="Kerry Seitz" userId="f9a415f701e72ce8" providerId="LiveId" clId="{43F46238-BE81-4044-A69C-9A82F646C63D}" dt="2020-10-10T00:11:32.102" v="48845"/>
          <ac:spMkLst>
            <pc:docMk/>
            <pc:sldMk cId="1489451010" sldId="791"/>
            <ac:spMk id="287" creationId="{05D8BA5B-2027-44DC-8106-F68D7653F5D7}"/>
          </ac:spMkLst>
        </pc:spChg>
        <pc:spChg chg="mod">
          <ac:chgData name="Kerry Seitz" userId="f9a415f701e72ce8" providerId="LiveId" clId="{43F46238-BE81-4044-A69C-9A82F646C63D}" dt="2020-10-10T00:11:32.102" v="48845"/>
          <ac:spMkLst>
            <pc:docMk/>
            <pc:sldMk cId="1489451010" sldId="791"/>
            <ac:spMk id="288" creationId="{29D772C6-9FEF-4632-A837-30932FD4BA83}"/>
          </ac:spMkLst>
        </pc:spChg>
        <pc:spChg chg="mod">
          <ac:chgData name="Kerry Seitz" userId="f9a415f701e72ce8" providerId="LiveId" clId="{43F46238-BE81-4044-A69C-9A82F646C63D}" dt="2020-10-10T00:11:32.102" v="48845"/>
          <ac:spMkLst>
            <pc:docMk/>
            <pc:sldMk cId="1489451010" sldId="791"/>
            <ac:spMk id="289" creationId="{FBA6BB65-F6C7-49F6-9FF3-2857CCD7BEC7}"/>
          </ac:spMkLst>
        </pc:spChg>
        <pc:spChg chg="mod">
          <ac:chgData name="Kerry Seitz" userId="f9a415f701e72ce8" providerId="LiveId" clId="{43F46238-BE81-4044-A69C-9A82F646C63D}" dt="2020-10-10T00:13:26.591" v="48949"/>
          <ac:spMkLst>
            <pc:docMk/>
            <pc:sldMk cId="1489451010" sldId="791"/>
            <ac:spMk id="295" creationId="{04307666-1AB5-4800-A44A-EC5299DF13F1}"/>
          </ac:spMkLst>
        </pc:spChg>
        <pc:spChg chg="mod">
          <ac:chgData name="Kerry Seitz" userId="f9a415f701e72ce8" providerId="LiveId" clId="{43F46238-BE81-4044-A69C-9A82F646C63D}" dt="2020-10-10T00:13:26.591" v="48949"/>
          <ac:spMkLst>
            <pc:docMk/>
            <pc:sldMk cId="1489451010" sldId="791"/>
            <ac:spMk id="296" creationId="{53402B23-623E-4936-B969-C67F4AC51C10}"/>
          </ac:spMkLst>
        </pc:spChg>
        <pc:spChg chg="mod">
          <ac:chgData name="Kerry Seitz" userId="f9a415f701e72ce8" providerId="LiveId" clId="{43F46238-BE81-4044-A69C-9A82F646C63D}" dt="2020-10-10T00:13:26.591" v="48949"/>
          <ac:spMkLst>
            <pc:docMk/>
            <pc:sldMk cId="1489451010" sldId="791"/>
            <ac:spMk id="297" creationId="{844B16A0-6596-4297-9E41-BB7A0AE0195E}"/>
          </ac:spMkLst>
        </pc:spChg>
        <pc:spChg chg="mod">
          <ac:chgData name="Kerry Seitz" userId="f9a415f701e72ce8" providerId="LiveId" clId="{43F46238-BE81-4044-A69C-9A82F646C63D}" dt="2020-10-10T00:13:26.591" v="48949"/>
          <ac:spMkLst>
            <pc:docMk/>
            <pc:sldMk cId="1489451010" sldId="791"/>
            <ac:spMk id="298" creationId="{CAF9465E-6108-4E4B-A2C4-37113A2AC4D7}"/>
          </ac:spMkLst>
        </pc:spChg>
        <pc:spChg chg="mod">
          <ac:chgData name="Kerry Seitz" userId="f9a415f701e72ce8" providerId="LiveId" clId="{43F46238-BE81-4044-A69C-9A82F646C63D}" dt="2020-10-10T00:13:26.591" v="48949"/>
          <ac:spMkLst>
            <pc:docMk/>
            <pc:sldMk cId="1489451010" sldId="791"/>
            <ac:spMk id="299" creationId="{8CC96B10-5687-490F-8398-1D5E2FFB14AE}"/>
          </ac:spMkLst>
        </pc:spChg>
        <pc:spChg chg="mod">
          <ac:chgData name="Kerry Seitz" userId="f9a415f701e72ce8" providerId="LiveId" clId="{43F46238-BE81-4044-A69C-9A82F646C63D}" dt="2020-10-10T00:13:26.591" v="48949"/>
          <ac:spMkLst>
            <pc:docMk/>
            <pc:sldMk cId="1489451010" sldId="791"/>
            <ac:spMk id="300" creationId="{3C60F51E-6A44-49ED-A85E-83CA6E0FC115}"/>
          </ac:spMkLst>
        </pc:spChg>
        <pc:spChg chg="mod">
          <ac:chgData name="Kerry Seitz" userId="f9a415f701e72ce8" providerId="LiveId" clId="{43F46238-BE81-4044-A69C-9A82F646C63D}" dt="2020-10-10T00:13:26.591" v="48949"/>
          <ac:spMkLst>
            <pc:docMk/>
            <pc:sldMk cId="1489451010" sldId="791"/>
            <ac:spMk id="301" creationId="{29466129-3A6C-4E7A-9208-B002FA6EED5A}"/>
          </ac:spMkLst>
        </pc:spChg>
        <pc:spChg chg="mod">
          <ac:chgData name="Kerry Seitz" userId="f9a415f701e72ce8" providerId="LiveId" clId="{43F46238-BE81-4044-A69C-9A82F646C63D}" dt="2020-10-10T00:13:26.591" v="48949"/>
          <ac:spMkLst>
            <pc:docMk/>
            <pc:sldMk cId="1489451010" sldId="791"/>
            <ac:spMk id="302" creationId="{AA84275E-BE96-4EDF-8EC6-3A1781750728}"/>
          </ac:spMkLst>
        </pc:spChg>
        <pc:spChg chg="mod">
          <ac:chgData name="Kerry Seitz" userId="f9a415f701e72ce8" providerId="LiveId" clId="{43F46238-BE81-4044-A69C-9A82F646C63D}" dt="2020-10-10T00:13:26.591" v="48949"/>
          <ac:spMkLst>
            <pc:docMk/>
            <pc:sldMk cId="1489451010" sldId="791"/>
            <ac:spMk id="303" creationId="{5827271D-82D1-48F0-838D-B54AA15D2A2D}"/>
          </ac:spMkLst>
        </pc:spChg>
        <pc:spChg chg="mod">
          <ac:chgData name="Kerry Seitz" userId="f9a415f701e72ce8" providerId="LiveId" clId="{43F46238-BE81-4044-A69C-9A82F646C63D}" dt="2020-10-10T00:13:26.591" v="48949"/>
          <ac:spMkLst>
            <pc:docMk/>
            <pc:sldMk cId="1489451010" sldId="791"/>
            <ac:spMk id="304" creationId="{67E6F397-713A-4679-9620-E677843199B6}"/>
          </ac:spMkLst>
        </pc:spChg>
        <pc:spChg chg="mod">
          <ac:chgData name="Kerry Seitz" userId="f9a415f701e72ce8" providerId="LiveId" clId="{43F46238-BE81-4044-A69C-9A82F646C63D}" dt="2020-10-10T00:13:26.591" v="48949"/>
          <ac:spMkLst>
            <pc:docMk/>
            <pc:sldMk cId="1489451010" sldId="791"/>
            <ac:spMk id="305" creationId="{9BE74020-0D87-4C0B-80E9-8D2B0C52F146}"/>
          </ac:spMkLst>
        </pc:spChg>
        <pc:spChg chg="mod">
          <ac:chgData name="Kerry Seitz" userId="f9a415f701e72ce8" providerId="LiveId" clId="{43F46238-BE81-4044-A69C-9A82F646C63D}" dt="2020-10-10T00:13:26.591" v="48949"/>
          <ac:spMkLst>
            <pc:docMk/>
            <pc:sldMk cId="1489451010" sldId="791"/>
            <ac:spMk id="306" creationId="{1FE36367-1D31-4FCF-99CC-A859A4D0C4C8}"/>
          </ac:spMkLst>
        </pc:spChg>
        <pc:spChg chg="mod">
          <ac:chgData name="Kerry Seitz" userId="f9a415f701e72ce8" providerId="LiveId" clId="{43F46238-BE81-4044-A69C-9A82F646C63D}" dt="2020-10-10T00:13:26.591" v="48949"/>
          <ac:spMkLst>
            <pc:docMk/>
            <pc:sldMk cId="1489451010" sldId="791"/>
            <ac:spMk id="307" creationId="{C24921B1-60B7-47CD-ADD2-A34FA5FC2BE2}"/>
          </ac:spMkLst>
        </pc:spChg>
        <pc:spChg chg="mod">
          <ac:chgData name="Kerry Seitz" userId="f9a415f701e72ce8" providerId="LiveId" clId="{43F46238-BE81-4044-A69C-9A82F646C63D}" dt="2020-10-10T00:13:26.591" v="48949"/>
          <ac:spMkLst>
            <pc:docMk/>
            <pc:sldMk cId="1489451010" sldId="791"/>
            <ac:spMk id="308" creationId="{27760CE5-5B09-4F58-8579-3E8851305689}"/>
          </ac:spMkLst>
        </pc:spChg>
        <pc:spChg chg="mod">
          <ac:chgData name="Kerry Seitz" userId="f9a415f701e72ce8" providerId="LiveId" clId="{43F46238-BE81-4044-A69C-9A82F646C63D}" dt="2020-10-10T00:13:26.591" v="48949"/>
          <ac:spMkLst>
            <pc:docMk/>
            <pc:sldMk cId="1489451010" sldId="791"/>
            <ac:spMk id="309" creationId="{35D7AE7B-0683-4701-9B3E-59AAD30133EA}"/>
          </ac:spMkLst>
        </pc:spChg>
        <pc:spChg chg="mod">
          <ac:chgData name="Kerry Seitz" userId="f9a415f701e72ce8" providerId="LiveId" clId="{43F46238-BE81-4044-A69C-9A82F646C63D}" dt="2020-10-10T00:13:26.591" v="48949"/>
          <ac:spMkLst>
            <pc:docMk/>
            <pc:sldMk cId="1489451010" sldId="791"/>
            <ac:spMk id="310" creationId="{A1EBC7DF-50F8-4238-B93F-3B6127EA7332}"/>
          </ac:spMkLst>
        </pc:spChg>
        <pc:spChg chg="mod">
          <ac:chgData name="Kerry Seitz" userId="f9a415f701e72ce8" providerId="LiveId" clId="{43F46238-BE81-4044-A69C-9A82F646C63D}" dt="2020-10-10T00:13:26.591" v="48949"/>
          <ac:spMkLst>
            <pc:docMk/>
            <pc:sldMk cId="1489451010" sldId="791"/>
            <ac:spMk id="311" creationId="{0E9FEC60-A64B-4121-AC7E-67B27C9A861F}"/>
          </ac:spMkLst>
        </pc:spChg>
        <pc:spChg chg="mod">
          <ac:chgData name="Kerry Seitz" userId="f9a415f701e72ce8" providerId="LiveId" clId="{43F46238-BE81-4044-A69C-9A82F646C63D}" dt="2020-10-10T00:13:26.591" v="48949"/>
          <ac:spMkLst>
            <pc:docMk/>
            <pc:sldMk cId="1489451010" sldId="791"/>
            <ac:spMk id="312" creationId="{CF4B4D22-32CE-4119-BA82-2E7DAD6D7014}"/>
          </ac:spMkLst>
        </pc:spChg>
        <pc:spChg chg="mod">
          <ac:chgData name="Kerry Seitz" userId="f9a415f701e72ce8" providerId="LiveId" clId="{43F46238-BE81-4044-A69C-9A82F646C63D}" dt="2020-10-10T00:13:26.591" v="48949"/>
          <ac:spMkLst>
            <pc:docMk/>
            <pc:sldMk cId="1489451010" sldId="791"/>
            <ac:spMk id="313" creationId="{8F207971-A677-4CE3-9A52-A620223A37BF}"/>
          </ac:spMkLst>
        </pc:spChg>
        <pc:spChg chg="mod">
          <ac:chgData name="Kerry Seitz" userId="f9a415f701e72ce8" providerId="LiveId" clId="{43F46238-BE81-4044-A69C-9A82F646C63D}" dt="2020-10-10T00:13:26.591" v="48949"/>
          <ac:spMkLst>
            <pc:docMk/>
            <pc:sldMk cId="1489451010" sldId="791"/>
            <ac:spMk id="314" creationId="{DBCC6603-40F6-400C-9352-A1C5FEE49AF8}"/>
          </ac:spMkLst>
        </pc:spChg>
        <pc:spChg chg="mod">
          <ac:chgData name="Kerry Seitz" userId="f9a415f701e72ce8" providerId="LiveId" clId="{43F46238-BE81-4044-A69C-9A82F646C63D}" dt="2020-10-10T00:13:26.591" v="48949"/>
          <ac:spMkLst>
            <pc:docMk/>
            <pc:sldMk cId="1489451010" sldId="791"/>
            <ac:spMk id="315" creationId="{0C239B27-0F2B-4189-AA2B-7EBBD70CC2BC}"/>
          </ac:spMkLst>
        </pc:spChg>
        <pc:spChg chg="mod">
          <ac:chgData name="Kerry Seitz" userId="f9a415f701e72ce8" providerId="LiveId" clId="{43F46238-BE81-4044-A69C-9A82F646C63D}" dt="2020-10-10T00:13:26.591" v="48949"/>
          <ac:spMkLst>
            <pc:docMk/>
            <pc:sldMk cId="1489451010" sldId="791"/>
            <ac:spMk id="316" creationId="{313ED652-106E-4E9D-9466-8C03B07445F8}"/>
          </ac:spMkLst>
        </pc:spChg>
        <pc:spChg chg="mod">
          <ac:chgData name="Kerry Seitz" userId="f9a415f701e72ce8" providerId="LiveId" clId="{43F46238-BE81-4044-A69C-9A82F646C63D}" dt="2020-10-10T00:13:26.591" v="48949"/>
          <ac:spMkLst>
            <pc:docMk/>
            <pc:sldMk cId="1489451010" sldId="791"/>
            <ac:spMk id="317" creationId="{5CDF7CA7-B58B-4399-98AF-94D0C800682D}"/>
          </ac:spMkLst>
        </pc:spChg>
        <pc:spChg chg="mod">
          <ac:chgData name="Kerry Seitz" userId="f9a415f701e72ce8" providerId="LiveId" clId="{43F46238-BE81-4044-A69C-9A82F646C63D}" dt="2020-10-10T00:13:26.591" v="48949"/>
          <ac:spMkLst>
            <pc:docMk/>
            <pc:sldMk cId="1489451010" sldId="791"/>
            <ac:spMk id="318" creationId="{D88616C0-12BF-42F9-AB1E-542A9DD3C131}"/>
          </ac:spMkLst>
        </pc:spChg>
        <pc:spChg chg="mod">
          <ac:chgData name="Kerry Seitz" userId="f9a415f701e72ce8" providerId="LiveId" clId="{43F46238-BE81-4044-A69C-9A82F646C63D}" dt="2020-10-10T00:13:26.591" v="48949"/>
          <ac:spMkLst>
            <pc:docMk/>
            <pc:sldMk cId="1489451010" sldId="791"/>
            <ac:spMk id="319" creationId="{5E17D581-EA91-4C0B-8F56-1658F24B527D}"/>
          </ac:spMkLst>
        </pc:spChg>
        <pc:spChg chg="mod">
          <ac:chgData name="Kerry Seitz" userId="f9a415f701e72ce8" providerId="LiveId" clId="{43F46238-BE81-4044-A69C-9A82F646C63D}" dt="2020-10-10T00:13:26.591" v="48949"/>
          <ac:spMkLst>
            <pc:docMk/>
            <pc:sldMk cId="1489451010" sldId="791"/>
            <ac:spMk id="320" creationId="{74658DEA-94AE-4ADE-8F68-2F03B801BDFA}"/>
          </ac:spMkLst>
        </pc:spChg>
        <pc:spChg chg="mod">
          <ac:chgData name="Kerry Seitz" userId="f9a415f701e72ce8" providerId="LiveId" clId="{43F46238-BE81-4044-A69C-9A82F646C63D}" dt="2020-10-10T00:13:26.591" v="48949"/>
          <ac:spMkLst>
            <pc:docMk/>
            <pc:sldMk cId="1489451010" sldId="791"/>
            <ac:spMk id="321" creationId="{DEE540A8-3E84-437E-85FC-C7838A7E5CF8}"/>
          </ac:spMkLst>
        </pc:spChg>
        <pc:spChg chg="mod">
          <ac:chgData name="Kerry Seitz" userId="f9a415f701e72ce8" providerId="LiveId" clId="{43F46238-BE81-4044-A69C-9A82F646C63D}" dt="2020-10-10T00:13:26.591" v="48949"/>
          <ac:spMkLst>
            <pc:docMk/>
            <pc:sldMk cId="1489451010" sldId="791"/>
            <ac:spMk id="322" creationId="{1B2E249C-4798-45FB-A4AB-D30D27B50005}"/>
          </ac:spMkLst>
        </pc:spChg>
        <pc:spChg chg="mod">
          <ac:chgData name="Kerry Seitz" userId="f9a415f701e72ce8" providerId="LiveId" clId="{43F46238-BE81-4044-A69C-9A82F646C63D}" dt="2020-10-10T00:13:26.591" v="48949"/>
          <ac:spMkLst>
            <pc:docMk/>
            <pc:sldMk cId="1489451010" sldId="791"/>
            <ac:spMk id="323" creationId="{7C59C8F6-994B-4574-A5B4-54ABA7007CF3}"/>
          </ac:spMkLst>
        </pc:spChg>
        <pc:spChg chg="mod">
          <ac:chgData name="Kerry Seitz" userId="f9a415f701e72ce8" providerId="LiveId" clId="{43F46238-BE81-4044-A69C-9A82F646C63D}" dt="2020-10-10T00:13:26.591" v="48949"/>
          <ac:spMkLst>
            <pc:docMk/>
            <pc:sldMk cId="1489451010" sldId="791"/>
            <ac:spMk id="324" creationId="{919E0D3C-3EC0-47C2-8DFB-E0A96C3FB185}"/>
          </ac:spMkLst>
        </pc:spChg>
        <pc:spChg chg="mod">
          <ac:chgData name="Kerry Seitz" userId="f9a415f701e72ce8" providerId="LiveId" clId="{43F46238-BE81-4044-A69C-9A82F646C63D}" dt="2020-10-10T00:13:26.591" v="48949"/>
          <ac:spMkLst>
            <pc:docMk/>
            <pc:sldMk cId="1489451010" sldId="791"/>
            <ac:spMk id="325" creationId="{9E8D4934-2FD1-408F-9FA7-6830D4BB7421}"/>
          </ac:spMkLst>
        </pc:spChg>
        <pc:spChg chg="mod">
          <ac:chgData name="Kerry Seitz" userId="f9a415f701e72ce8" providerId="LiveId" clId="{43F46238-BE81-4044-A69C-9A82F646C63D}" dt="2020-10-10T00:13:26.591" v="48949"/>
          <ac:spMkLst>
            <pc:docMk/>
            <pc:sldMk cId="1489451010" sldId="791"/>
            <ac:spMk id="326" creationId="{600E10FE-9362-494B-B8A4-C78B7B4705F4}"/>
          </ac:spMkLst>
        </pc:spChg>
        <pc:spChg chg="mod">
          <ac:chgData name="Kerry Seitz" userId="f9a415f701e72ce8" providerId="LiveId" clId="{43F46238-BE81-4044-A69C-9A82F646C63D}" dt="2020-10-10T00:13:26.591" v="48949"/>
          <ac:spMkLst>
            <pc:docMk/>
            <pc:sldMk cId="1489451010" sldId="791"/>
            <ac:spMk id="327" creationId="{79DBC283-813E-4817-9E28-B4FF63F599E2}"/>
          </ac:spMkLst>
        </pc:spChg>
        <pc:spChg chg="mod">
          <ac:chgData name="Kerry Seitz" userId="f9a415f701e72ce8" providerId="LiveId" clId="{43F46238-BE81-4044-A69C-9A82F646C63D}" dt="2020-10-10T00:13:26.591" v="48949"/>
          <ac:spMkLst>
            <pc:docMk/>
            <pc:sldMk cId="1489451010" sldId="791"/>
            <ac:spMk id="328" creationId="{D7F4F16F-0EE4-46A5-A589-C9972F3DE33D}"/>
          </ac:spMkLst>
        </pc:spChg>
        <pc:spChg chg="mod">
          <ac:chgData name="Kerry Seitz" userId="f9a415f701e72ce8" providerId="LiveId" clId="{43F46238-BE81-4044-A69C-9A82F646C63D}" dt="2020-10-10T00:13:26.591" v="48949"/>
          <ac:spMkLst>
            <pc:docMk/>
            <pc:sldMk cId="1489451010" sldId="791"/>
            <ac:spMk id="330" creationId="{2AB58181-F2F8-4549-BAD5-ED599FCE33C9}"/>
          </ac:spMkLst>
        </pc:spChg>
        <pc:spChg chg="mod">
          <ac:chgData name="Kerry Seitz" userId="f9a415f701e72ce8" providerId="LiveId" clId="{43F46238-BE81-4044-A69C-9A82F646C63D}" dt="2020-10-10T00:13:26.591" v="48949"/>
          <ac:spMkLst>
            <pc:docMk/>
            <pc:sldMk cId="1489451010" sldId="791"/>
            <ac:spMk id="331" creationId="{4D881BE6-2A58-4B9F-856B-40FB8C3D5B08}"/>
          </ac:spMkLst>
        </pc:spChg>
        <pc:spChg chg="mod">
          <ac:chgData name="Kerry Seitz" userId="f9a415f701e72ce8" providerId="LiveId" clId="{43F46238-BE81-4044-A69C-9A82F646C63D}" dt="2020-10-10T00:13:26.591" v="48949"/>
          <ac:spMkLst>
            <pc:docMk/>
            <pc:sldMk cId="1489451010" sldId="791"/>
            <ac:spMk id="332" creationId="{FC10DFFE-7C47-42AD-8A43-C647878F65CF}"/>
          </ac:spMkLst>
        </pc:spChg>
        <pc:spChg chg="mod">
          <ac:chgData name="Kerry Seitz" userId="f9a415f701e72ce8" providerId="LiveId" clId="{43F46238-BE81-4044-A69C-9A82F646C63D}" dt="2020-10-10T00:13:26.591" v="48949"/>
          <ac:spMkLst>
            <pc:docMk/>
            <pc:sldMk cId="1489451010" sldId="791"/>
            <ac:spMk id="333" creationId="{166102F8-290D-4EEF-A36E-727CB783E987}"/>
          </ac:spMkLst>
        </pc:spChg>
        <pc:spChg chg="mod">
          <ac:chgData name="Kerry Seitz" userId="f9a415f701e72ce8" providerId="LiveId" clId="{43F46238-BE81-4044-A69C-9A82F646C63D}" dt="2020-10-10T00:13:26.591" v="48949"/>
          <ac:spMkLst>
            <pc:docMk/>
            <pc:sldMk cId="1489451010" sldId="791"/>
            <ac:spMk id="334" creationId="{B40E9C7E-4E18-4026-9D63-5B0199D4E6E5}"/>
          </ac:spMkLst>
        </pc:spChg>
        <pc:spChg chg="mod">
          <ac:chgData name="Kerry Seitz" userId="f9a415f701e72ce8" providerId="LiveId" clId="{43F46238-BE81-4044-A69C-9A82F646C63D}" dt="2020-10-10T00:13:26.591" v="48949"/>
          <ac:spMkLst>
            <pc:docMk/>
            <pc:sldMk cId="1489451010" sldId="791"/>
            <ac:spMk id="335" creationId="{107B4C6B-D0ED-415F-B9EC-AB4F884C1B9B}"/>
          </ac:spMkLst>
        </pc:spChg>
        <pc:spChg chg="mod">
          <ac:chgData name="Kerry Seitz" userId="f9a415f701e72ce8" providerId="LiveId" clId="{43F46238-BE81-4044-A69C-9A82F646C63D}" dt="2020-10-10T00:13:26.591" v="48949"/>
          <ac:spMkLst>
            <pc:docMk/>
            <pc:sldMk cId="1489451010" sldId="791"/>
            <ac:spMk id="336" creationId="{28B08E10-378F-498C-9302-1B41B646FCC0}"/>
          </ac:spMkLst>
        </pc:spChg>
        <pc:spChg chg="mod">
          <ac:chgData name="Kerry Seitz" userId="f9a415f701e72ce8" providerId="LiveId" clId="{43F46238-BE81-4044-A69C-9A82F646C63D}" dt="2020-10-10T00:13:26.591" v="48949"/>
          <ac:spMkLst>
            <pc:docMk/>
            <pc:sldMk cId="1489451010" sldId="791"/>
            <ac:spMk id="337" creationId="{7C37DA16-7765-41B3-88C6-77D24C8B455D}"/>
          </ac:spMkLst>
        </pc:spChg>
        <pc:spChg chg="mod">
          <ac:chgData name="Kerry Seitz" userId="f9a415f701e72ce8" providerId="LiveId" clId="{43F46238-BE81-4044-A69C-9A82F646C63D}" dt="2020-10-10T00:13:26.591" v="48949"/>
          <ac:spMkLst>
            <pc:docMk/>
            <pc:sldMk cId="1489451010" sldId="791"/>
            <ac:spMk id="338" creationId="{0FFB1442-50C4-474A-B5E3-297D1210855F}"/>
          </ac:spMkLst>
        </pc:spChg>
        <pc:spChg chg="mod">
          <ac:chgData name="Kerry Seitz" userId="f9a415f701e72ce8" providerId="LiveId" clId="{43F46238-BE81-4044-A69C-9A82F646C63D}" dt="2020-10-10T00:13:26.591" v="48949"/>
          <ac:spMkLst>
            <pc:docMk/>
            <pc:sldMk cId="1489451010" sldId="791"/>
            <ac:spMk id="339" creationId="{D28839CD-9006-4D4C-A707-C591AE81024E}"/>
          </ac:spMkLst>
        </pc:spChg>
        <pc:spChg chg="mod">
          <ac:chgData name="Kerry Seitz" userId="f9a415f701e72ce8" providerId="LiveId" clId="{43F46238-BE81-4044-A69C-9A82F646C63D}" dt="2020-10-10T00:13:26.591" v="48949"/>
          <ac:spMkLst>
            <pc:docMk/>
            <pc:sldMk cId="1489451010" sldId="791"/>
            <ac:spMk id="340" creationId="{791BF0A1-7011-4938-9EF3-C2A68B1A2C52}"/>
          </ac:spMkLst>
        </pc:spChg>
        <pc:spChg chg="mod">
          <ac:chgData name="Kerry Seitz" userId="f9a415f701e72ce8" providerId="LiveId" clId="{43F46238-BE81-4044-A69C-9A82F646C63D}" dt="2020-10-10T00:13:26.591" v="48949"/>
          <ac:spMkLst>
            <pc:docMk/>
            <pc:sldMk cId="1489451010" sldId="791"/>
            <ac:spMk id="341" creationId="{C3CD2FC9-D1CA-4A78-AF5B-35A9A4A8399F}"/>
          </ac:spMkLst>
        </pc:spChg>
        <pc:spChg chg="mod">
          <ac:chgData name="Kerry Seitz" userId="f9a415f701e72ce8" providerId="LiveId" clId="{43F46238-BE81-4044-A69C-9A82F646C63D}" dt="2020-10-10T00:13:26.591" v="48949"/>
          <ac:spMkLst>
            <pc:docMk/>
            <pc:sldMk cId="1489451010" sldId="791"/>
            <ac:spMk id="342" creationId="{3C08E981-3CC7-49BD-8E06-4D1EEC00ADB5}"/>
          </ac:spMkLst>
        </pc:spChg>
        <pc:spChg chg="mod">
          <ac:chgData name="Kerry Seitz" userId="f9a415f701e72ce8" providerId="LiveId" clId="{43F46238-BE81-4044-A69C-9A82F646C63D}" dt="2020-10-10T00:13:26.591" v="48949"/>
          <ac:spMkLst>
            <pc:docMk/>
            <pc:sldMk cId="1489451010" sldId="791"/>
            <ac:spMk id="343" creationId="{CD38C50A-84E9-4D9C-9B33-DC15D93F83F3}"/>
          </ac:spMkLst>
        </pc:spChg>
        <pc:spChg chg="mod">
          <ac:chgData name="Kerry Seitz" userId="f9a415f701e72ce8" providerId="LiveId" clId="{43F46238-BE81-4044-A69C-9A82F646C63D}" dt="2020-10-10T00:13:26.591" v="48949"/>
          <ac:spMkLst>
            <pc:docMk/>
            <pc:sldMk cId="1489451010" sldId="791"/>
            <ac:spMk id="344" creationId="{FD4CEC9D-74D6-4212-80D0-8EE6E6ED3581}"/>
          </ac:spMkLst>
        </pc:spChg>
        <pc:spChg chg="mod">
          <ac:chgData name="Kerry Seitz" userId="f9a415f701e72ce8" providerId="LiveId" clId="{43F46238-BE81-4044-A69C-9A82F646C63D}" dt="2020-10-10T00:13:26.591" v="48949"/>
          <ac:spMkLst>
            <pc:docMk/>
            <pc:sldMk cId="1489451010" sldId="791"/>
            <ac:spMk id="345" creationId="{792A61F8-8062-4AF3-98D5-730A03EB0813}"/>
          </ac:spMkLst>
        </pc:spChg>
        <pc:spChg chg="mod">
          <ac:chgData name="Kerry Seitz" userId="f9a415f701e72ce8" providerId="LiveId" clId="{43F46238-BE81-4044-A69C-9A82F646C63D}" dt="2020-10-10T00:13:26.591" v="48949"/>
          <ac:spMkLst>
            <pc:docMk/>
            <pc:sldMk cId="1489451010" sldId="791"/>
            <ac:spMk id="346" creationId="{FBE5C2AD-9A98-4FDB-99CF-A7048BC813D3}"/>
          </ac:spMkLst>
        </pc:spChg>
        <pc:spChg chg="mod">
          <ac:chgData name="Kerry Seitz" userId="f9a415f701e72ce8" providerId="LiveId" clId="{43F46238-BE81-4044-A69C-9A82F646C63D}" dt="2020-10-10T00:13:26.591" v="48949"/>
          <ac:spMkLst>
            <pc:docMk/>
            <pc:sldMk cId="1489451010" sldId="791"/>
            <ac:spMk id="347" creationId="{346AA542-07C4-4706-BA5C-D0419F6FE45E}"/>
          </ac:spMkLst>
        </pc:spChg>
        <pc:spChg chg="mod">
          <ac:chgData name="Kerry Seitz" userId="f9a415f701e72ce8" providerId="LiveId" clId="{43F46238-BE81-4044-A69C-9A82F646C63D}" dt="2020-10-10T00:13:26.591" v="48949"/>
          <ac:spMkLst>
            <pc:docMk/>
            <pc:sldMk cId="1489451010" sldId="791"/>
            <ac:spMk id="348" creationId="{28D6246D-0474-4381-BD7C-6F14DB0DD99A}"/>
          </ac:spMkLst>
        </pc:spChg>
        <pc:spChg chg="mod">
          <ac:chgData name="Kerry Seitz" userId="f9a415f701e72ce8" providerId="LiveId" clId="{43F46238-BE81-4044-A69C-9A82F646C63D}" dt="2020-10-10T00:13:26.591" v="48949"/>
          <ac:spMkLst>
            <pc:docMk/>
            <pc:sldMk cId="1489451010" sldId="791"/>
            <ac:spMk id="349" creationId="{BE9B42B3-D0AA-4AE9-BA95-035B98F3D94C}"/>
          </ac:spMkLst>
        </pc:spChg>
        <pc:spChg chg="mod">
          <ac:chgData name="Kerry Seitz" userId="f9a415f701e72ce8" providerId="LiveId" clId="{43F46238-BE81-4044-A69C-9A82F646C63D}" dt="2020-10-10T00:13:26.591" v="48949"/>
          <ac:spMkLst>
            <pc:docMk/>
            <pc:sldMk cId="1489451010" sldId="791"/>
            <ac:spMk id="350" creationId="{E04DA843-741F-49BE-A8B6-AD051B835A11}"/>
          </ac:spMkLst>
        </pc:spChg>
        <pc:spChg chg="mod">
          <ac:chgData name="Kerry Seitz" userId="f9a415f701e72ce8" providerId="LiveId" clId="{43F46238-BE81-4044-A69C-9A82F646C63D}" dt="2020-10-10T00:13:26.591" v="48949"/>
          <ac:spMkLst>
            <pc:docMk/>
            <pc:sldMk cId="1489451010" sldId="791"/>
            <ac:spMk id="351" creationId="{7A2336C0-1090-411C-83FE-FB538E02BD31}"/>
          </ac:spMkLst>
        </pc:spChg>
        <pc:spChg chg="mod">
          <ac:chgData name="Kerry Seitz" userId="f9a415f701e72ce8" providerId="LiveId" clId="{43F46238-BE81-4044-A69C-9A82F646C63D}" dt="2020-10-10T00:13:26.591" v="48949"/>
          <ac:spMkLst>
            <pc:docMk/>
            <pc:sldMk cId="1489451010" sldId="791"/>
            <ac:spMk id="352" creationId="{51B564CB-05CB-4FDC-8126-031AF7F98175}"/>
          </ac:spMkLst>
        </pc:spChg>
        <pc:spChg chg="mod">
          <ac:chgData name="Kerry Seitz" userId="f9a415f701e72ce8" providerId="LiveId" clId="{43F46238-BE81-4044-A69C-9A82F646C63D}" dt="2020-10-10T00:13:26.591" v="48949"/>
          <ac:spMkLst>
            <pc:docMk/>
            <pc:sldMk cId="1489451010" sldId="791"/>
            <ac:spMk id="353" creationId="{CFDB468B-8ECE-4BC3-A8AF-D41E8D1576EC}"/>
          </ac:spMkLst>
        </pc:spChg>
        <pc:spChg chg="mod">
          <ac:chgData name="Kerry Seitz" userId="f9a415f701e72ce8" providerId="LiveId" clId="{43F46238-BE81-4044-A69C-9A82F646C63D}" dt="2020-10-10T00:13:26.591" v="48949"/>
          <ac:spMkLst>
            <pc:docMk/>
            <pc:sldMk cId="1489451010" sldId="791"/>
            <ac:spMk id="354" creationId="{4B946DC3-D43B-418A-9760-DBCB81112CF2}"/>
          </ac:spMkLst>
        </pc:spChg>
        <pc:spChg chg="mod">
          <ac:chgData name="Kerry Seitz" userId="f9a415f701e72ce8" providerId="LiveId" clId="{43F46238-BE81-4044-A69C-9A82F646C63D}" dt="2020-10-10T00:13:26.591" v="48949"/>
          <ac:spMkLst>
            <pc:docMk/>
            <pc:sldMk cId="1489451010" sldId="791"/>
            <ac:spMk id="355" creationId="{5116CF8B-EC6F-46EF-91D8-D8139995A49D}"/>
          </ac:spMkLst>
        </pc:spChg>
        <pc:spChg chg="mod">
          <ac:chgData name="Kerry Seitz" userId="f9a415f701e72ce8" providerId="LiveId" clId="{43F46238-BE81-4044-A69C-9A82F646C63D}" dt="2020-10-10T00:13:26.591" v="48949"/>
          <ac:spMkLst>
            <pc:docMk/>
            <pc:sldMk cId="1489451010" sldId="791"/>
            <ac:spMk id="356" creationId="{535879FB-66AF-4472-BB96-4A5A7CB1D380}"/>
          </ac:spMkLst>
        </pc:spChg>
        <pc:spChg chg="mod">
          <ac:chgData name="Kerry Seitz" userId="f9a415f701e72ce8" providerId="LiveId" clId="{43F46238-BE81-4044-A69C-9A82F646C63D}" dt="2020-10-10T00:13:26.591" v="48949"/>
          <ac:spMkLst>
            <pc:docMk/>
            <pc:sldMk cId="1489451010" sldId="791"/>
            <ac:spMk id="357" creationId="{5A319065-C3A0-476D-9D63-5C5FCC347B0F}"/>
          </ac:spMkLst>
        </pc:spChg>
        <pc:spChg chg="mod">
          <ac:chgData name="Kerry Seitz" userId="f9a415f701e72ce8" providerId="LiveId" clId="{43F46238-BE81-4044-A69C-9A82F646C63D}" dt="2020-10-10T00:13:26.591" v="48949"/>
          <ac:spMkLst>
            <pc:docMk/>
            <pc:sldMk cId="1489451010" sldId="791"/>
            <ac:spMk id="358" creationId="{40314921-01BA-4A83-BE05-B3722DB484CE}"/>
          </ac:spMkLst>
        </pc:spChg>
        <pc:spChg chg="mod">
          <ac:chgData name="Kerry Seitz" userId="f9a415f701e72ce8" providerId="LiveId" clId="{43F46238-BE81-4044-A69C-9A82F646C63D}" dt="2020-10-10T00:13:26.591" v="48949"/>
          <ac:spMkLst>
            <pc:docMk/>
            <pc:sldMk cId="1489451010" sldId="791"/>
            <ac:spMk id="359" creationId="{949E74EF-DAB7-4902-B38A-20C1E4A3E96B}"/>
          </ac:spMkLst>
        </pc:spChg>
        <pc:spChg chg="mod">
          <ac:chgData name="Kerry Seitz" userId="f9a415f701e72ce8" providerId="LiveId" clId="{43F46238-BE81-4044-A69C-9A82F646C63D}" dt="2020-10-10T00:13:26.591" v="48949"/>
          <ac:spMkLst>
            <pc:docMk/>
            <pc:sldMk cId="1489451010" sldId="791"/>
            <ac:spMk id="360" creationId="{E87CE3D3-55C7-4B03-AE3F-DD585BED92BD}"/>
          </ac:spMkLst>
        </pc:spChg>
        <pc:spChg chg="mod">
          <ac:chgData name="Kerry Seitz" userId="f9a415f701e72ce8" providerId="LiveId" clId="{43F46238-BE81-4044-A69C-9A82F646C63D}" dt="2020-10-10T00:13:26.591" v="48949"/>
          <ac:spMkLst>
            <pc:docMk/>
            <pc:sldMk cId="1489451010" sldId="791"/>
            <ac:spMk id="361" creationId="{3E41EA98-BD6C-4325-83B8-36AF03A52FCC}"/>
          </ac:spMkLst>
        </pc:spChg>
        <pc:spChg chg="mod">
          <ac:chgData name="Kerry Seitz" userId="f9a415f701e72ce8" providerId="LiveId" clId="{43F46238-BE81-4044-A69C-9A82F646C63D}" dt="2020-10-10T00:13:26.591" v="48949"/>
          <ac:spMkLst>
            <pc:docMk/>
            <pc:sldMk cId="1489451010" sldId="791"/>
            <ac:spMk id="362" creationId="{CF6CF734-6460-4795-BE00-4E4CDB50547D}"/>
          </ac:spMkLst>
        </pc:spChg>
        <pc:spChg chg="mod">
          <ac:chgData name="Kerry Seitz" userId="f9a415f701e72ce8" providerId="LiveId" clId="{43F46238-BE81-4044-A69C-9A82F646C63D}" dt="2020-10-10T00:13:26.591" v="48949"/>
          <ac:spMkLst>
            <pc:docMk/>
            <pc:sldMk cId="1489451010" sldId="791"/>
            <ac:spMk id="363" creationId="{6B23E924-9CCD-4438-BB7F-F7A8CFB1BFDB}"/>
          </ac:spMkLst>
        </pc:spChg>
        <pc:spChg chg="mod">
          <ac:chgData name="Kerry Seitz" userId="f9a415f701e72ce8" providerId="LiveId" clId="{43F46238-BE81-4044-A69C-9A82F646C63D}" dt="2020-10-10T00:13:26.591" v="48949"/>
          <ac:spMkLst>
            <pc:docMk/>
            <pc:sldMk cId="1489451010" sldId="791"/>
            <ac:spMk id="364" creationId="{46F09CA0-5CCF-4A67-99A7-1F8EC113625B}"/>
          </ac:spMkLst>
        </pc:spChg>
        <pc:spChg chg="mod">
          <ac:chgData name="Kerry Seitz" userId="f9a415f701e72ce8" providerId="LiveId" clId="{43F46238-BE81-4044-A69C-9A82F646C63D}" dt="2020-10-10T00:13:26.591" v="48949"/>
          <ac:spMkLst>
            <pc:docMk/>
            <pc:sldMk cId="1489451010" sldId="791"/>
            <ac:spMk id="365" creationId="{889C8AFD-2655-4E53-BB29-272702468C2A}"/>
          </ac:spMkLst>
        </pc:spChg>
        <pc:spChg chg="mod">
          <ac:chgData name="Kerry Seitz" userId="f9a415f701e72ce8" providerId="LiveId" clId="{43F46238-BE81-4044-A69C-9A82F646C63D}" dt="2020-10-10T00:13:26.591" v="48949"/>
          <ac:spMkLst>
            <pc:docMk/>
            <pc:sldMk cId="1489451010" sldId="791"/>
            <ac:spMk id="366" creationId="{D5B2E4BC-F353-4223-8A35-85868CA21F53}"/>
          </ac:spMkLst>
        </pc:spChg>
        <pc:spChg chg="mod">
          <ac:chgData name="Kerry Seitz" userId="f9a415f701e72ce8" providerId="LiveId" clId="{43F46238-BE81-4044-A69C-9A82F646C63D}" dt="2020-10-10T00:13:26.591" v="48949"/>
          <ac:spMkLst>
            <pc:docMk/>
            <pc:sldMk cId="1489451010" sldId="791"/>
            <ac:spMk id="367" creationId="{744C5038-8760-4CB8-B950-7CEBFE8CB4B5}"/>
          </ac:spMkLst>
        </pc:spChg>
        <pc:spChg chg="mod">
          <ac:chgData name="Kerry Seitz" userId="f9a415f701e72ce8" providerId="LiveId" clId="{43F46238-BE81-4044-A69C-9A82F646C63D}" dt="2020-10-10T00:13:26.591" v="48949"/>
          <ac:spMkLst>
            <pc:docMk/>
            <pc:sldMk cId="1489451010" sldId="791"/>
            <ac:spMk id="368" creationId="{987D7ADA-5716-44AD-99EC-B415B4BED732}"/>
          </ac:spMkLst>
        </pc:spChg>
        <pc:spChg chg="mod">
          <ac:chgData name="Kerry Seitz" userId="f9a415f701e72ce8" providerId="LiveId" clId="{43F46238-BE81-4044-A69C-9A82F646C63D}" dt="2020-10-10T00:13:26.591" v="48949"/>
          <ac:spMkLst>
            <pc:docMk/>
            <pc:sldMk cId="1489451010" sldId="791"/>
            <ac:spMk id="369" creationId="{844D2794-689B-4EAC-92E3-A4FFEA00A07C}"/>
          </ac:spMkLst>
        </pc:spChg>
        <pc:spChg chg="mod">
          <ac:chgData name="Kerry Seitz" userId="f9a415f701e72ce8" providerId="LiveId" clId="{43F46238-BE81-4044-A69C-9A82F646C63D}" dt="2020-10-10T00:13:26.591" v="48949"/>
          <ac:spMkLst>
            <pc:docMk/>
            <pc:sldMk cId="1489451010" sldId="791"/>
            <ac:spMk id="370" creationId="{88BEBF59-2C4F-4142-9895-1405133BAA44}"/>
          </ac:spMkLst>
        </pc:spChg>
        <pc:spChg chg="mod">
          <ac:chgData name="Kerry Seitz" userId="f9a415f701e72ce8" providerId="LiveId" clId="{43F46238-BE81-4044-A69C-9A82F646C63D}" dt="2020-10-10T00:13:26.591" v="48949"/>
          <ac:spMkLst>
            <pc:docMk/>
            <pc:sldMk cId="1489451010" sldId="791"/>
            <ac:spMk id="371" creationId="{675F9A3F-593D-4E25-951A-1A9472059250}"/>
          </ac:spMkLst>
        </pc:spChg>
        <pc:spChg chg="mod">
          <ac:chgData name="Kerry Seitz" userId="f9a415f701e72ce8" providerId="LiveId" clId="{43F46238-BE81-4044-A69C-9A82F646C63D}" dt="2020-10-10T00:13:26.591" v="48949"/>
          <ac:spMkLst>
            <pc:docMk/>
            <pc:sldMk cId="1489451010" sldId="791"/>
            <ac:spMk id="372" creationId="{66F6E16B-C1B1-4C4E-A7E9-353B9B62725C}"/>
          </ac:spMkLst>
        </pc:spChg>
        <pc:spChg chg="mod">
          <ac:chgData name="Kerry Seitz" userId="f9a415f701e72ce8" providerId="LiveId" clId="{43F46238-BE81-4044-A69C-9A82F646C63D}" dt="2020-10-10T00:13:26.591" v="48949"/>
          <ac:spMkLst>
            <pc:docMk/>
            <pc:sldMk cId="1489451010" sldId="791"/>
            <ac:spMk id="373" creationId="{E2F3A813-D65A-4A9A-98AE-EDF5A2F1A817}"/>
          </ac:spMkLst>
        </pc:spChg>
        <pc:spChg chg="mod">
          <ac:chgData name="Kerry Seitz" userId="f9a415f701e72ce8" providerId="LiveId" clId="{43F46238-BE81-4044-A69C-9A82F646C63D}" dt="2020-10-10T00:13:26.591" v="48949"/>
          <ac:spMkLst>
            <pc:docMk/>
            <pc:sldMk cId="1489451010" sldId="791"/>
            <ac:spMk id="374" creationId="{1631A8B4-6C47-4D87-B5FE-63DC0A469D51}"/>
          </ac:spMkLst>
        </pc:spChg>
        <pc:spChg chg="mod">
          <ac:chgData name="Kerry Seitz" userId="f9a415f701e72ce8" providerId="LiveId" clId="{43F46238-BE81-4044-A69C-9A82F646C63D}" dt="2020-10-10T00:13:26.591" v="48949"/>
          <ac:spMkLst>
            <pc:docMk/>
            <pc:sldMk cId="1489451010" sldId="791"/>
            <ac:spMk id="375" creationId="{75D741F1-B57E-4720-ACC6-FDE24A6B207E}"/>
          </ac:spMkLst>
        </pc:spChg>
        <pc:spChg chg="mod">
          <ac:chgData name="Kerry Seitz" userId="f9a415f701e72ce8" providerId="LiveId" clId="{43F46238-BE81-4044-A69C-9A82F646C63D}" dt="2020-10-10T00:13:26.591" v="48949"/>
          <ac:spMkLst>
            <pc:docMk/>
            <pc:sldMk cId="1489451010" sldId="791"/>
            <ac:spMk id="376" creationId="{F51C9F13-03BC-4147-B41D-1B4754EAA7A7}"/>
          </ac:spMkLst>
        </pc:spChg>
        <pc:spChg chg="mod">
          <ac:chgData name="Kerry Seitz" userId="f9a415f701e72ce8" providerId="LiveId" clId="{43F46238-BE81-4044-A69C-9A82F646C63D}" dt="2020-10-10T00:13:26.591" v="48949"/>
          <ac:spMkLst>
            <pc:docMk/>
            <pc:sldMk cId="1489451010" sldId="791"/>
            <ac:spMk id="377" creationId="{A33660BA-9F91-4B97-8F75-E301A90C2413}"/>
          </ac:spMkLst>
        </pc:spChg>
        <pc:spChg chg="mod">
          <ac:chgData name="Kerry Seitz" userId="f9a415f701e72ce8" providerId="LiveId" clId="{43F46238-BE81-4044-A69C-9A82F646C63D}" dt="2020-10-10T00:13:26.591" v="48949"/>
          <ac:spMkLst>
            <pc:docMk/>
            <pc:sldMk cId="1489451010" sldId="791"/>
            <ac:spMk id="378" creationId="{B1D78ADA-6E69-4EF4-969C-E8D6782E2B53}"/>
          </ac:spMkLst>
        </pc:spChg>
        <pc:spChg chg="mod">
          <ac:chgData name="Kerry Seitz" userId="f9a415f701e72ce8" providerId="LiveId" clId="{43F46238-BE81-4044-A69C-9A82F646C63D}" dt="2020-10-10T00:13:26.591" v="48949"/>
          <ac:spMkLst>
            <pc:docMk/>
            <pc:sldMk cId="1489451010" sldId="791"/>
            <ac:spMk id="379" creationId="{750E5AA4-FC19-45EE-9F7D-124BB28FEE13}"/>
          </ac:spMkLst>
        </pc:spChg>
        <pc:spChg chg="mod">
          <ac:chgData name="Kerry Seitz" userId="f9a415f701e72ce8" providerId="LiveId" clId="{43F46238-BE81-4044-A69C-9A82F646C63D}" dt="2020-10-10T00:13:26.591" v="48949"/>
          <ac:spMkLst>
            <pc:docMk/>
            <pc:sldMk cId="1489451010" sldId="791"/>
            <ac:spMk id="380" creationId="{7E52BD63-DC46-49E9-94CD-C417DB946405}"/>
          </ac:spMkLst>
        </pc:spChg>
        <pc:spChg chg="mod">
          <ac:chgData name="Kerry Seitz" userId="f9a415f701e72ce8" providerId="LiveId" clId="{43F46238-BE81-4044-A69C-9A82F646C63D}" dt="2020-10-10T00:13:26.591" v="48949"/>
          <ac:spMkLst>
            <pc:docMk/>
            <pc:sldMk cId="1489451010" sldId="791"/>
            <ac:spMk id="381" creationId="{1677872D-8A4F-44C8-B1F0-90AF9A45D209}"/>
          </ac:spMkLst>
        </pc:spChg>
        <pc:spChg chg="mod">
          <ac:chgData name="Kerry Seitz" userId="f9a415f701e72ce8" providerId="LiveId" clId="{43F46238-BE81-4044-A69C-9A82F646C63D}" dt="2020-10-10T00:13:26.591" v="48949"/>
          <ac:spMkLst>
            <pc:docMk/>
            <pc:sldMk cId="1489451010" sldId="791"/>
            <ac:spMk id="382" creationId="{D5820CA0-46E8-4F18-976E-7D3FE5744BC2}"/>
          </ac:spMkLst>
        </pc:spChg>
        <pc:spChg chg="mod">
          <ac:chgData name="Kerry Seitz" userId="f9a415f701e72ce8" providerId="LiveId" clId="{43F46238-BE81-4044-A69C-9A82F646C63D}" dt="2020-10-10T00:13:26.591" v="48949"/>
          <ac:spMkLst>
            <pc:docMk/>
            <pc:sldMk cId="1489451010" sldId="791"/>
            <ac:spMk id="383" creationId="{6F137A53-9543-4FAD-96AE-047B66DD522F}"/>
          </ac:spMkLst>
        </pc:spChg>
        <pc:spChg chg="mod">
          <ac:chgData name="Kerry Seitz" userId="f9a415f701e72ce8" providerId="LiveId" clId="{43F46238-BE81-4044-A69C-9A82F646C63D}" dt="2020-10-10T00:13:26.591" v="48949"/>
          <ac:spMkLst>
            <pc:docMk/>
            <pc:sldMk cId="1489451010" sldId="791"/>
            <ac:spMk id="384" creationId="{190FF1AE-47FB-4BF8-A6DA-B12EE3900F5A}"/>
          </ac:spMkLst>
        </pc:spChg>
        <pc:spChg chg="mod">
          <ac:chgData name="Kerry Seitz" userId="f9a415f701e72ce8" providerId="LiveId" clId="{43F46238-BE81-4044-A69C-9A82F646C63D}" dt="2020-10-10T00:13:26.591" v="48949"/>
          <ac:spMkLst>
            <pc:docMk/>
            <pc:sldMk cId="1489451010" sldId="791"/>
            <ac:spMk id="385" creationId="{944BC927-49AF-4B0E-9AA6-77A55FF6E9A3}"/>
          </ac:spMkLst>
        </pc:spChg>
        <pc:spChg chg="mod">
          <ac:chgData name="Kerry Seitz" userId="f9a415f701e72ce8" providerId="LiveId" clId="{43F46238-BE81-4044-A69C-9A82F646C63D}" dt="2020-10-10T00:13:26.591" v="48949"/>
          <ac:spMkLst>
            <pc:docMk/>
            <pc:sldMk cId="1489451010" sldId="791"/>
            <ac:spMk id="386" creationId="{7B69802A-9E5C-48E7-A47B-B6B1E29EEAC6}"/>
          </ac:spMkLst>
        </pc:spChg>
        <pc:spChg chg="mod">
          <ac:chgData name="Kerry Seitz" userId="f9a415f701e72ce8" providerId="LiveId" clId="{43F46238-BE81-4044-A69C-9A82F646C63D}" dt="2020-10-10T00:13:26.591" v="48949"/>
          <ac:spMkLst>
            <pc:docMk/>
            <pc:sldMk cId="1489451010" sldId="791"/>
            <ac:spMk id="387" creationId="{46FE2614-582C-4B30-9DDA-724C0A300B92}"/>
          </ac:spMkLst>
        </pc:spChg>
        <pc:spChg chg="mod">
          <ac:chgData name="Kerry Seitz" userId="f9a415f701e72ce8" providerId="LiveId" clId="{43F46238-BE81-4044-A69C-9A82F646C63D}" dt="2020-10-10T00:13:26.591" v="48949"/>
          <ac:spMkLst>
            <pc:docMk/>
            <pc:sldMk cId="1489451010" sldId="791"/>
            <ac:spMk id="388" creationId="{7B5D4ADC-A0C8-4E97-BC6A-54F8D71A876F}"/>
          </ac:spMkLst>
        </pc:spChg>
        <pc:spChg chg="mod">
          <ac:chgData name="Kerry Seitz" userId="f9a415f701e72ce8" providerId="LiveId" clId="{43F46238-BE81-4044-A69C-9A82F646C63D}" dt="2020-10-10T00:13:26.591" v="48949"/>
          <ac:spMkLst>
            <pc:docMk/>
            <pc:sldMk cId="1489451010" sldId="791"/>
            <ac:spMk id="389" creationId="{A9BE566F-12C4-4CED-9005-058B0A23502A}"/>
          </ac:spMkLst>
        </pc:spChg>
        <pc:spChg chg="mod">
          <ac:chgData name="Kerry Seitz" userId="f9a415f701e72ce8" providerId="LiveId" clId="{43F46238-BE81-4044-A69C-9A82F646C63D}" dt="2020-10-10T00:13:26.591" v="48949"/>
          <ac:spMkLst>
            <pc:docMk/>
            <pc:sldMk cId="1489451010" sldId="791"/>
            <ac:spMk id="390" creationId="{60E7BC41-A654-4BAD-B534-19041081B772}"/>
          </ac:spMkLst>
        </pc:spChg>
        <pc:spChg chg="mod">
          <ac:chgData name="Kerry Seitz" userId="f9a415f701e72ce8" providerId="LiveId" clId="{43F46238-BE81-4044-A69C-9A82F646C63D}" dt="2020-10-10T00:13:26.591" v="48949"/>
          <ac:spMkLst>
            <pc:docMk/>
            <pc:sldMk cId="1489451010" sldId="791"/>
            <ac:spMk id="391" creationId="{3E568157-4384-4A22-865E-39B5F757B1AD}"/>
          </ac:spMkLst>
        </pc:spChg>
        <pc:spChg chg="mod">
          <ac:chgData name="Kerry Seitz" userId="f9a415f701e72ce8" providerId="LiveId" clId="{43F46238-BE81-4044-A69C-9A82F646C63D}" dt="2020-10-10T00:13:26.591" v="48949"/>
          <ac:spMkLst>
            <pc:docMk/>
            <pc:sldMk cId="1489451010" sldId="791"/>
            <ac:spMk id="392" creationId="{5559B8FD-A00C-4F1D-9478-EA23E3A04E45}"/>
          </ac:spMkLst>
        </pc:spChg>
        <pc:spChg chg="mod">
          <ac:chgData name="Kerry Seitz" userId="f9a415f701e72ce8" providerId="LiveId" clId="{43F46238-BE81-4044-A69C-9A82F646C63D}" dt="2020-10-10T00:13:26.591" v="48949"/>
          <ac:spMkLst>
            <pc:docMk/>
            <pc:sldMk cId="1489451010" sldId="791"/>
            <ac:spMk id="393" creationId="{0431AD09-9776-4672-BD9B-7E7943154F3D}"/>
          </ac:spMkLst>
        </pc:spChg>
        <pc:spChg chg="mod">
          <ac:chgData name="Kerry Seitz" userId="f9a415f701e72ce8" providerId="LiveId" clId="{43F46238-BE81-4044-A69C-9A82F646C63D}" dt="2020-10-10T00:13:26.591" v="48949"/>
          <ac:spMkLst>
            <pc:docMk/>
            <pc:sldMk cId="1489451010" sldId="791"/>
            <ac:spMk id="395" creationId="{553AB9E0-2C92-474E-97DF-40D41A8F66E4}"/>
          </ac:spMkLst>
        </pc:spChg>
        <pc:spChg chg="mod">
          <ac:chgData name="Kerry Seitz" userId="f9a415f701e72ce8" providerId="LiveId" clId="{43F46238-BE81-4044-A69C-9A82F646C63D}" dt="2020-10-10T00:13:26.591" v="48949"/>
          <ac:spMkLst>
            <pc:docMk/>
            <pc:sldMk cId="1489451010" sldId="791"/>
            <ac:spMk id="396" creationId="{AF22D940-979D-40F5-9A5C-5AAF35010D15}"/>
          </ac:spMkLst>
        </pc:spChg>
        <pc:spChg chg="mod">
          <ac:chgData name="Kerry Seitz" userId="f9a415f701e72ce8" providerId="LiveId" clId="{43F46238-BE81-4044-A69C-9A82F646C63D}" dt="2020-10-10T00:13:26.591" v="48949"/>
          <ac:spMkLst>
            <pc:docMk/>
            <pc:sldMk cId="1489451010" sldId="791"/>
            <ac:spMk id="397" creationId="{8DE60E5F-45A3-41B9-90CA-E185DA4373B3}"/>
          </ac:spMkLst>
        </pc:spChg>
        <pc:spChg chg="mod">
          <ac:chgData name="Kerry Seitz" userId="f9a415f701e72ce8" providerId="LiveId" clId="{43F46238-BE81-4044-A69C-9A82F646C63D}" dt="2020-10-10T00:13:26.591" v="48949"/>
          <ac:spMkLst>
            <pc:docMk/>
            <pc:sldMk cId="1489451010" sldId="791"/>
            <ac:spMk id="398" creationId="{13EAF49D-C1D4-4D50-8978-4E48D52FB695}"/>
          </ac:spMkLst>
        </pc:spChg>
        <pc:spChg chg="mod">
          <ac:chgData name="Kerry Seitz" userId="f9a415f701e72ce8" providerId="LiveId" clId="{43F46238-BE81-4044-A69C-9A82F646C63D}" dt="2020-10-10T00:13:26.591" v="48949"/>
          <ac:spMkLst>
            <pc:docMk/>
            <pc:sldMk cId="1489451010" sldId="791"/>
            <ac:spMk id="399" creationId="{A338CA36-9E4A-428A-8D36-7F572C1BF4CA}"/>
          </ac:spMkLst>
        </pc:spChg>
        <pc:spChg chg="mod">
          <ac:chgData name="Kerry Seitz" userId="f9a415f701e72ce8" providerId="LiveId" clId="{43F46238-BE81-4044-A69C-9A82F646C63D}" dt="2020-10-10T00:13:26.591" v="48949"/>
          <ac:spMkLst>
            <pc:docMk/>
            <pc:sldMk cId="1489451010" sldId="791"/>
            <ac:spMk id="400" creationId="{157349F0-E7B1-4002-8D1C-D184623065E6}"/>
          </ac:spMkLst>
        </pc:spChg>
        <pc:spChg chg="mod">
          <ac:chgData name="Kerry Seitz" userId="f9a415f701e72ce8" providerId="LiveId" clId="{43F46238-BE81-4044-A69C-9A82F646C63D}" dt="2020-10-10T00:13:26.591" v="48949"/>
          <ac:spMkLst>
            <pc:docMk/>
            <pc:sldMk cId="1489451010" sldId="791"/>
            <ac:spMk id="401" creationId="{E3EE6D27-154C-4750-BBDE-AF890DEEDE39}"/>
          </ac:spMkLst>
        </pc:spChg>
        <pc:spChg chg="mod">
          <ac:chgData name="Kerry Seitz" userId="f9a415f701e72ce8" providerId="LiveId" clId="{43F46238-BE81-4044-A69C-9A82F646C63D}" dt="2020-10-10T00:13:26.591" v="48949"/>
          <ac:spMkLst>
            <pc:docMk/>
            <pc:sldMk cId="1489451010" sldId="791"/>
            <ac:spMk id="402" creationId="{3FCF8B08-34CC-4294-8F0B-45E2C42A021C}"/>
          </ac:spMkLst>
        </pc:spChg>
        <pc:spChg chg="mod">
          <ac:chgData name="Kerry Seitz" userId="f9a415f701e72ce8" providerId="LiveId" clId="{43F46238-BE81-4044-A69C-9A82F646C63D}" dt="2020-10-10T00:13:26.591" v="48949"/>
          <ac:spMkLst>
            <pc:docMk/>
            <pc:sldMk cId="1489451010" sldId="791"/>
            <ac:spMk id="403" creationId="{66E1AFEE-4A66-4176-BA03-35638E9AD15E}"/>
          </ac:spMkLst>
        </pc:spChg>
        <pc:spChg chg="mod">
          <ac:chgData name="Kerry Seitz" userId="f9a415f701e72ce8" providerId="LiveId" clId="{43F46238-BE81-4044-A69C-9A82F646C63D}" dt="2020-10-10T00:13:26.591" v="48949"/>
          <ac:spMkLst>
            <pc:docMk/>
            <pc:sldMk cId="1489451010" sldId="791"/>
            <ac:spMk id="404" creationId="{D7A3C76E-40C5-4C58-801A-14180F09A813}"/>
          </ac:spMkLst>
        </pc:spChg>
        <pc:spChg chg="mod">
          <ac:chgData name="Kerry Seitz" userId="f9a415f701e72ce8" providerId="LiveId" clId="{43F46238-BE81-4044-A69C-9A82F646C63D}" dt="2020-10-10T00:13:26.591" v="48949"/>
          <ac:spMkLst>
            <pc:docMk/>
            <pc:sldMk cId="1489451010" sldId="791"/>
            <ac:spMk id="405" creationId="{3FE07DC0-9B4D-45E5-B23E-6F24AC4571B3}"/>
          </ac:spMkLst>
        </pc:spChg>
        <pc:spChg chg="mod">
          <ac:chgData name="Kerry Seitz" userId="f9a415f701e72ce8" providerId="LiveId" clId="{43F46238-BE81-4044-A69C-9A82F646C63D}" dt="2020-10-10T00:13:26.591" v="48949"/>
          <ac:spMkLst>
            <pc:docMk/>
            <pc:sldMk cId="1489451010" sldId="791"/>
            <ac:spMk id="406" creationId="{AA51DED7-910E-4CDE-A93C-570AB2352A41}"/>
          </ac:spMkLst>
        </pc:spChg>
        <pc:spChg chg="mod">
          <ac:chgData name="Kerry Seitz" userId="f9a415f701e72ce8" providerId="LiveId" clId="{43F46238-BE81-4044-A69C-9A82F646C63D}" dt="2020-10-10T00:13:26.591" v="48949"/>
          <ac:spMkLst>
            <pc:docMk/>
            <pc:sldMk cId="1489451010" sldId="791"/>
            <ac:spMk id="407" creationId="{3C4B63CC-7B20-4F8F-80A0-ED1B458CB4B0}"/>
          </ac:spMkLst>
        </pc:spChg>
        <pc:spChg chg="mod">
          <ac:chgData name="Kerry Seitz" userId="f9a415f701e72ce8" providerId="LiveId" clId="{43F46238-BE81-4044-A69C-9A82F646C63D}" dt="2020-10-10T00:13:26.591" v="48949"/>
          <ac:spMkLst>
            <pc:docMk/>
            <pc:sldMk cId="1489451010" sldId="791"/>
            <ac:spMk id="408" creationId="{F32BAD26-37F5-4A81-BB53-745B1297078F}"/>
          </ac:spMkLst>
        </pc:spChg>
        <pc:spChg chg="mod">
          <ac:chgData name="Kerry Seitz" userId="f9a415f701e72ce8" providerId="LiveId" clId="{43F46238-BE81-4044-A69C-9A82F646C63D}" dt="2020-10-10T00:13:26.591" v="48949"/>
          <ac:spMkLst>
            <pc:docMk/>
            <pc:sldMk cId="1489451010" sldId="791"/>
            <ac:spMk id="409" creationId="{7DCF4598-4587-4D40-86FF-7C432C6D1945}"/>
          </ac:spMkLst>
        </pc:spChg>
        <pc:spChg chg="mod">
          <ac:chgData name="Kerry Seitz" userId="f9a415f701e72ce8" providerId="LiveId" clId="{43F46238-BE81-4044-A69C-9A82F646C63D}" dt="2020-10-10T00:13:26.591" v="48949"/>
          <ac:spMkLst>
            <pc:docMk/>
            <pc:sldMk cId="1489451010" sldId="791"/>
            <ac:spMk id="410" creationId="{7A8183B6-9A42-4E85-B667-63F097515173}"/>
          </ac:spMkLst>
        </pc:spChg>
        <pc:spChg chg="mod">
          <ac:chgData name="Kerry Seitz" userId="f9a415f701e72ce8" providerId="LiveId" clId="{43F46238-BE81-4044-A69C-9A82F646C63D}" dt="2020-10-10T00:13:26.591" v="48949"/>
          <ac:spMkLst>
            <pc:docMk/>
            <pc:sldMk cId="1489451010" sldId="791"/>
            <ac:spMk id="411" creationId="{9E064334-F1D1-44BA-985A-BB80CD164FFA}"/>
          </ac:spMkLst>
        </pc:spChg>
        <pc:spChg chg="mod">
          <ac:chgData name="Kerry Seitz" userId="f9a415f701e72ce8" providerId="LiveId" clId="{43F46238-BE81-4044-A69C-9A82F646C63D}" dt="2020-10-10T00:13:26.591" v="48949"/>
          <ac:spMkLst>
            <pc:docMk/>
            <pc:sldMk cId="1489451010" sldId="791"/>
            <ac:spMk id="412" creationId="{7DC2DC68-F822-470F-9A0F-3058031BAF77}"/>
          </ac:spMkLst>
        </pc:spChg>
        <pc:spChg chg="mod">
          <ac:chgData name="Kerry Seitz" userId="f9a415f701e72ce8" providerId="LiveId" clId="{43F46238-BE81-4044-A69C-9A82F646C63D}" dt="2020-10-10T00:13:26.591" v="48949"/>
          <ac:spMkLst>
            <pc:docMk/>
            <pc:sldMk cId="1489451010" sldId="791"/>
            <ac:spMk id="413" creationId="{B4A28298-A78E-43FE-81AE-5DA8C790188D}"/>
          </ac:spMkLst>
        </pc:spChg>
        <pc:spChg chg="mod">
          <ac:chgData name="Kerry Seitz" userId="f9a415f701e72ce8" providerId="LiveId" clId="{43F46238-BE81-4044-A69C-9A82F646C63D}" dt="2020-10-10T00:13:26.591" v="48949"/>
          <ac:spMkLst>
            <pc:docMk/>
            <pc:sldMk cId="1489451010" sldId="791"/>
            <ac:spMk id="414" creationId="{8091D966-A179-4611-8FB1-DCEB34C2FF0B}"/>
          </ac:spMkLst>
        </pc:spChg>
        <pc:spChg chg="mod">
          <ac:chgData name="Kerry Seitz" userId="f9a415f701e72ce8" providerId="LiveId" clId="{43F46238-BE81-4044-A69C-9A82F646C63D}" dt="2020-10-10T00:13:26.591" v="48949"/>
          <ac:spMkLst>
            <pc:docMk/>
            <pc:sldMk cId="1489451010" sldId="791"/>
            <ac:spMk id="415" creationId="{476791FD-6C3C-458A-AC9B-F0ABA4CE2549}"/>
          </ac:spMkLst>
        </pc:spChg>
        <pc:spChg chg="mod">
          <ac:chgData name="Kerry Seitz" userId="f9a415f701e72ce8" providerId="LiveId" clId="{43F46238-BE81-4044-A69C-9A82F646C63D}" dt="2020-10-10T00:13:26.591" v="48949"/>
          <ac:spMkLst>
            <pc:docMk/>
            <pc:sldMk cId="1489451010" sldId="791"/>
            <ac:spMk id="416" creationId="{9F5B2B95-394C-4EA3-A430-4B34E9EA6D69}"/>
          </ac:spMkLst>
        </pc:spChg>
        <pc:spChg chg="mod">
          <ac:chgData name="Kerry Seitz" userId="f9a415f701e72ce8" providerId="LiveId" clId="{43F46238-BE81-4044-A69C-9A82F646C63D}" dt="2020-10-10T00:13:26.591" v="48949"/>
          <ac:spMkLst>
            <pc:docMk/>
            <pc:sldMk cId="1489451010" sldId="791"/>
            <ac:spMk id="417" creationId="{19D40264-2040-4CEA-874D-4D9886E24DA6}"/>
          </ac:spMkLst>
        </pc:spChg>
        <pc:spChg chg="mod">
          <ac:chgData name="Kerry Seitz" userId="f9a415f701e72ce8" providerId="LiveId" clId="{43F46238-BE81-4044-A69C-9A82F646C63D}" dt="2020-10-10T00:13:26.591" v="48949"/>
          <ac:spMkLst>
            <pc:docMk/>
            <pc:sldMk cId="1489451010" sldId="791"/>
            <ac:spMk id="418" creationId="{49F180EA-79BF-4297-A9F5-74C084AC8F93}"/>
          </ac:spMkLst>
        </pc:spChg>
        <pc:spChg chg="mod">
          <ac:chgData name="Kerry Seitz" userId="f9a415f701e72ce8" providerId="LiveId" clId="{43F46238-BE81-4044-A69C-9A82F646C63D}" dt="2020-10-10T00:13:26.591" v="48949"/>
          <ac:spMkLst>
            <pc:docMk/>
            <pc:sldMk cId="1489451010" sldId="791"/>
            <ac:spMk id="419" creationId="{1F8D75BB-7AB9-49EB-A14B-F93F6060D72E}"/>
          </ac:spMkLst>
        </pc:spChg>
        <pc:spChg chg="mod">
          <ac:chgData name="Kerry Seitz" userId="f9a415f701e72ce8" providerId="LiveId" clId="{43F46238-BE81-4044-A69C-9A82F646C63D}" dt="2020-10-10T00:13:26.591" v="48949"/>
          <ac:spMkLst>
            <pc:docMk/>
            <pc:sldMk cId="1489451010" sldId="791"/>
            <ac:spMk id="420" creationId="{17485B14-DE0C-43F4-9D37-B101E4D00047}"/>
          </ac:spMkLst>
        </pc:spChg>
        <pc:spChg chg="mod">
          <ac:chgData name="Kerry Seitz" userId="f9a415f701e72ce8" providerId="LiveId" clId="{43F46238-BE81-4044-A69C-9A82F646C63D}" dt="2020-10-10T00:13:26.591" v="48949"/>
          <ac:spMkLst>
            <pc:docMk/>
            <pc:sldMk cId="1489451010" sldId="791"/>
            <ac:spMk id="421" creationId="{B6791809-2937-4B53-9011-4644873C4987}"/>
          </ac:spMkLst>
        </pc:spChg>
        <pc:spChg chg="mod">
          <ac:chgData name="Kerry Seitz" userId="f9a415f701e72ce8" providerId="LiveId" clId="{43F46238-BE81-4044-A69C-9A82F646C63D}" dt="2020-10-10T00:13:26.591" v="48949"/>
          <ac:spMkLst>
            <pc:docMk/>
            <pc:sldMk cId="1489451010" sldId="791"/>
            <ac:spMk id="422" creationId="{5A691D25-34DF-4F43-AC31-686AD5FE8CCB}"/>
          </ac:spMkLst>
        </pc:spChg>
        <pc:spChg chg="mod">
          <ac:chgData name="Kerry Seitz" userId="f9a415f701e72ce8" providerId="LiveId" clId="{43F46238-BE81-4044-A69C-9A82F646C63D}" dt="2020-10-10T00:13:26.591" v="48949"/>
          <ac:spMkLst>
            <pc:docMk/>
            <pc:sldMk cId="1489451010" sldId="791"/>
            <ac:spMk id="423" creationId="{31A068F8-D87D-4E69-A7C6-BEE510C35131}"/>
          </ac:spMkLst>
        </pc:spChg>
        <pc:spChg chg="mod">
          <ac:chgData name="Kerry Seitz" userId="f9a415f701e72ce8" providerId="LiveId" clId="{43F46238-BE81-4044-A69C-9A82F646C63D}" dt="2020-10-10T00:13:26.591" v="48949"/>
          <ac:spMkLst>
            <pc:docMk/>
            <pc:sldMk cId="1489451010" sldId="791"/>
            <ac:spMk id="424" creationId="{24F3CF3B-AC0F-42DB-A6BE-90BC9F14F73B}"/>
          </ac:spMkLst>
        </pc:spChg>
        <pc:spChg chg="mod">
          <ac:chgData name="Kerry Seitz" userId="f9a415f701e72ce8" providerId="LiveId" clId="{43F46238-BE81-4044-A69C-9A82F646C63D}" dt="2020-10-10T00:13:26.591" v="48949"/>
          <ac:spMkLst>
            <pc:docMk/>
            <pc:sldMk cId="1489451010" sldId="791"/>
            <ac:spMk id="425" creationId="{74A688C4-9CCA-409E-8735-14F942AECD88}"/>
          </ac:spMkLst>
        </pc:spChg>
        <pc:spChg chg="mod">
          <ac:chgData name="Kerry Seitz" userId="f9a415f701e72ce8" providerId="LiveId" clId="{43F46238-BE81-4044-A69C-9A82F646C63D}" dt="2020-10-10T00:13:26.591" v="48949"/>
          <ac:spMkLst>
            <pc:docMk/>
            <pc:sldMk cId="1489451010" sldId="791"/>
            <ac:spMk id="426" creationId="{9A5454F0-BC85-44DC-867E-AB9432A6028B}"/>
          </ac:spMkLst>
        </pc:spChg>
        <pc:spChg chg="mod">
          <ac:chgData name="Kerry Seitz" userId="f9a415f701e72ce8" providerId="LiveId" clId="{43F46238-BE81-4044-A69C-9A82F646C63D}" dt="2020-10-10T00:13:26.591" v="48949"/>
          <ac:spMkLst>
            <pc:docMk/>
            <pc:sldMk cId="1489451010" sldId="791"/>
            <ac:spMk id="427" creationId="{55580299-5201-4D3E-8C6F-DC7F54A04809}"/>
          </ac:spMkLst>
        </pc:spChg>
        <pc:spChg chg="mod">
          <ac:chgData name="Kerry Seitz" userId="f9a415f701e72ce8" providerId="LiveId" clId="{43F46238-BE81-4044-A69C-9A82F646C63D}" dt="2020-10-10T00:13:26.591" v="48949"/>
          <ac:spMkLst>
            <pc:docMk/>
            <pc:sldMk cId="1489451010" sldId="791"/>
            <ac:spMk id="428" creationId="{F181FE11-71DC-408B-99F5-E1F9B0A2117B}"/>
          </ac:spMkLst>
        </pc:spChg>
        <pc:spChg chg="mod">
          <ac:chgData name="Kerry Seitz" userId="f9a415f701e72ce8" providerId="LiveId" clId="{43F46238-BE81-4044-A69C-9A82F646C63D}" dt="2020-10-10T00:13:26.591" v="48949"/>
          <ac:spMkLst>
            <pc:docMk/>
            <pc:sldMk cId="1489451010" sldId="791"/>
            <ac:spMk id="429" creationId="{4F3F349B-253F-443F-B8EB-BB95D0A1E80B}"/>
          </ac:spMkLst>
        </pc:spChg>
        <pc:spChg chg="mod">
          <ac:chgData name="Kerry Seitz" userId="f9a415f701e72ce8" providerId="LiveId" clId="{43F46238-BE81-4044-A69C-9A82F646C63D}" dt="2020-10-10T00:13:26.591" v="48949"/>
          <ac:spMkLst>
            <pc:docMk/>
            <pc:sldMk cId="1489451010" sldId="791"/>
            <ac:spMk id="430" creationId="{C23C77E5-32ED-4CC1-ADFE-B055F56F2D2C}"/>
          </ac:spMkLst>
        </pc:spChg>
        <pc:spChg chg="mod">
          <ac:chgData name="Kerry Seitz" userId="f9a415f701e72ce8" providerId="LiveId" clId="{43F46238-BE81-4044-A69C-9A82F646C63D}" dt="2020-10-10T00:13:26.591" v="48949"/>
          <ac:spMkLst>
            <pc:docMk/>
            <pc:sldMk cId="1489451010" sldId="791"/>
            <ac:spMk id="431" creationId="{66149A9D-A15A-4BC3-9581-818A75BF29B8}"/>
          </ac:spMkLst>
        </pc:spChg>
        <pc:spChg chg="mod">
          <ac:chgData name="Kerry Seitz" userId="f9a415f701e72ce8" providerId="LiveId" clId="{43F46238-BE81-4044-A69C-9A82F646C63D}" dt="2020-10-10T00:13:26.591" v="48949"/>
          <ac:spMkLst>
            <pc:docMk/>
            <pc:sldMk cId="1489451010" sldId="791"/>
            <ac:spMk id="432" creationId="{BC0EC692-2DA7-43D5-961D-6CD0E4ED75BD}"/>
          </ac:spMkLst>
        </pc:spChg>
        <pc:spChg chg="mod">
          <ac:chgData name="Kerry Seitz" userId="f9a415f701e72ce8" providerId="LiveId" clId="{43F46238-BE81-4044-A69C-9A82F646C63D}" dt="2020-10-10T00:13:26.591" v="48949"/>
          <ac:spMkLst>
            <pc:docMk/>
            <pc:sldMk cId="1489451010" sldId="791"/>
            <ac:spMk id="433" creationId="{F3F92CB5-F127-4C02-B341-E1A266D976AC}"/>
          </ac:spMkLst>
        </pc:spChg>
        <pc:spChg chg="mod">
          <ac:chgData name="Kerry Seitz" userId="f9a415f701e72ce8" providerId="LiveId" clId="{43F46238-BE81-4044-A69C-9A82F646C63D}" dt="2020-10-10T00:13:26.591" v="48949"/>
          <ac:spMkLst>
            <pc:docMk/>
            <pc:sldMk cId="1489451010" sldId="791"/>
            <ac:spMk id="434" creationId="{097E5CDC-6846-420D-8F05-15BD4D322EA5}"/>
          </ac:spMkLst>
        </pc:spChg>
        <pc:spChg chg="mod">
          <ac:chgData name="Kerry Seitz" userId="f9a415f701e72ce8" providerId="LiveId" clId="{43F46238-BE81-4044-A69C-9A82F646C63D}" dt="2020-10-10T00:13:26.591" v="48949"/>
          <ac:spMkLst>
            <pc:docMk/>
            <pc:sldMk cId="1489451010" sldId="791"/>
            <ac:spMk id="435" creationId="{3F7E1216-7EAA-4599-88DB-76FDFEF1E0C2}"/>
          </ac:spMkLst>
        </pc:spChg>
        <pc:spChg chg="mod">
          <ac:chgData name="Kerry Seitz" userId="f9a415f701e72ce8" providerId="LiveId" clId="{43F46238-BE81-4044-A69C-9A82F646C63D}" dt="2020-10-10T00:13:26.591" v="48949"/>
          <ac:spMkLst>
            <pc:docMk/>
            <pc:sldMk cId="1489451010" sldId="791"/>
            <ac:spMk id="436" creationId="{BE67F765-D97B-4739-9D9F-D7CEC548EB17}"/>
          </ac:spMkLst>
        </pc:spChg>
        <pc:spChg chg="mod">
          <ac:chgData name="Kerry Seitz" userId="f9a415f701e72ce8" providerId="LiveId" clId="{43F46238-BE81-4044-A69C-9A82F646C63D}" dt="2020-10-10T00:13:26.591" v="48949"/>
          <ac:spMkLst>
            <pc:docMk/>
            <pc:sldMk cId="1489451010" sldId="791"/>
            <ac:spMk id="437" creationId="{920C516B-BDBD-4111-B811-A56A36F0811A}"/>
          </ac:spMkLst>
        </pc:spChg>
        <pc:spChg chg="mod">
          <ac:chgData name="Kerry Seitz" userId="f9a415f701e72ce8" providerId="LiveId" clId="{43F46238-BE81-4044-A69C-9A82F646C63D}" dt="2020-10-10T00:13:26.591" v="48949"/>
          <ac:spMkLst>
            <pc:docMk/>
            <pc:sldMk cId="1489451010" sldId="791"/>
            <ac:spMk id="438" creationId="{FAA4AF3E-A181-4E90-83BD-F9A71394F8CC}"/>
          </ac:spMkLst>
        </pc:spChg>
        <pc:spChg chg="mod">
          <ac:chgData name="Kerry Seitz" userId="f9a415f701e72ce8" providerId="LiveId" clId="{43F46238-BE81-4044-A69C-9A82F646C63D}" dt="2020-10-10T00:13:26.591" v="48949"/>
          <ac:spMkLst>
            <pc:docMk/>
            <pc:sldMk cId="1489451010" sldId="791"/>
            <ac:spMk id="439" creationId="{F3D00E0E-9A3B-4A15-B749-8596F54027FB}"/>
          </ac:spMkLst>
        </pc:spChg>
        <pc:spChg chg="mod">
          <ac:chgData name="Kerry Seitz" userId="f9a415f701e72ce8" providerId="LiveId" clId="{43F46238-BE81-4044-A69C-9A82F646C63D}" dt="2020-10-10T00:13:26.591" v="48949"/>
          <ac:spMkLst>
            <pc:docMk/>
            <pc:sldMk cId="1489451010" sldId="791"/>
            <ac:spMk id="440" creationId="{6B76B1BA-BCC4-454E-AAAB-512C8E996A98}"/>
          </ac:spMkLst>
        </pc:spChg>
        <pc:spChg chg="mod">
          <ac:chgData name="Kerry Seitz" userId="f9a415f701e72ce8" providerId="LiveId" clId="{43F46238-BE81-4044-A69C-9A82F646C63D}" dt="2020-10-10T00:13:26.591" v="48949"/>
          <ac:spMkLst>
            <pc:docMk/>
            <pc:sldMk cId="1489451010" sldId="791"/>
            <ac:spMk id="441" creationId="{D7F77678-7E78-40EA-AF45-36AE4B04BD11}"/>
          </ac:spMkLst>
        </pc:spChg>
        <pc:spChg chg="mod">
          <ac:chgData name="Kerry Seitz" userId="f9a415f701e72ce8" providerId="LiveId" clId="{43F46238-BE81-4044-A69C-9A82F646C63D}" dt="2020-10-10T00:13:26.591" v="48949"/>
          <ac:spMkLst>
            <pc:docMk/>
            <pc:sldMk cId="1489451010" sldId="791"/>
            <ac:spMk id="442" creationId="{45140226-659A-4148-95B9-E49C3C4AF82E}"/>
          </ac:spMkLst>
        </pc:spChg>
        <pc:spChg chg="mod">
          <ac:chgData name="Kerry Seitz" userId="f9a415f701e72ce8" providerId="LiveId" clId="{43F46238-BE81-4044-A69C-9A82F646C63D}" dt="2020-10-10T00:13:26.591" v="48949"/>
          <ac:spMkLst>
            <pc:docMk/>
            <pc:sldMk cId="1489451010" sldId="791"/>
            <ac:spMk id="443" creationId="{A1E82EE9-7C41-4F16-8BCF-8406EEFA3DC5}"/>
          </ac:spMkLst>
        </pc:spChg>
        <pc:spChg chg="mod">
          <ac:chgData name="Kerry Seitz" userId="f9a415f701e72ce8" providerId="LiveId" clId="{43F46238-BE81-4044-A69C-9A82F646C63D}" dt="2020-10-10T00:13:26.591" v="48949"/>
          <ac:spMkLst>
            <pc:docMk/>
            <pc:sldMk cId="1489451010" sldId="791"/>
            <ac:spMk id="444" creationId="{B4FE5701-99D7-40FA-94BD-947A0DA79730}"/>
          </ac:spMkLst>
        </pc:spChg>
        <pc:spChg chg="mod">
          <ac:chgData name="Kerry Seitz" userId="f9a415f701e72ce8" providerId="LiveId" clId="{43F46238-BE81-4044-A69C-9A82F646C63D}" dt="2020-10-10T00:13:26.591" v="48949"/>
          <ac:spMkLst>
            <pc:docMk/>
            <pc:sldMk cId="1489451010" sldId="791"/>
            <ac:spMk id="445" creationId="{36C0492D-906E-49C8-895A-A96A90EF09C3}"/>
          </ac:spMkLst>
        </pc:spChg>
        <pc:spChg chg="mod">
          <ac:chgData name="Kerry Seitz" userId="f9a415f701e72ce8" providerId="LiveId" clId="{43F46238-BE81-4044-A69C-9A82F646C63D}" dt="2020-10-10T00:13:26.591" v="48949"/>
          <ac:spMkLst>
            <pc:docMk/>
            <pc:sldMk cId="1489451010" sldId="791"/>
            <ac:spMk id="446" creationId="{91241EBA-9CFD-4F0C-9033-A778A24775B7}"/>
          </ac:spMkLst>
        </pc:spChg>
        <pc:spChg chg="mod">
          <ac:chgData name="Kerry Seitz" userId="f9a415f701e72ce8" providerId="LiveId" clId="{43F46238-BE81-4044-A69C-9A82F646C63D}" dt="2020-10-10T00:13:26.591" v="48949"/>
          <ac:spMkLst>
            <pc:docMk/>
            <pc:sldMk cId="1489451010" sldId="791"/>
            <ac:spMk id="447" creationId="{619610D6-CCFC-43DD-9281-E151171AB2AB}"/>
          </ac:spMkLst>
        </pc:spChg>
        <pc:spChg chg="mod">
          <ac:chgData name="Kerry Seitz" userId="f9a415f701e72ce8" providerId="LiveId" clId="{43F46238-BE81-4044-A69C-9A82F646C63D}" dt="2020-10-10T00:13:26.591" v="48949"/>
          <ac:spMkLst>
            <pc:docMk/>
            <pc:sldMk cId="1489451010" sldId="791"/>
            <ac:spMk id="448" creationId="{0D948668-7F59-4B34-8E30-69980D4884E1}"/>
          </ac:spMkLst>
        </pc:spChg>
        <pc:spChg chg="mod">
          <ac:chgData name="Kerry Seitz" userId="f9a415f701e72ce8" providerId="LiveId" clId="{43F46238-BE81-4044-A69C-9A82F646C63D}" dt="2020-10-10T00:13:26.591" v="48949"/>
          <ac:spMkLst>
            <pc:docMk/>
            <pc:sldMk cId="1489451010" sldId="791"/>
            <ac:spMk id="449" creationId="{CF7B2A74-5F26-4408-99EE-1B1E775F4F0F}"/>
          </ac:spMkLst>
        </pc:spChg>
        <pc:spChg chg="mod">
          <ac:chgData name="Kerry Seitz" userId="f9a415f701e72ce8" providerId="LiveId" clId="{43F46238-BE81-4044-A69C-9A82F646C63D}" dt="2020-10-10T00:13:26.591" v="48949"/>
          <ac:spMkLst>
            <pc:docMk/>
            <pc:sldMk cId="1489451010" sldId="791"/>
            <ac:spMk id="450" creationId="{D448DCD8-A2EC-4BF5-8901-81238CA84AB4}"/>
          </ac:spMkLst>
        </pc:spChg>
        <pc:spChg chg="mod">
          <ac:chgData name="Kerry Seitz" userId="f9a415f701e72ce8" providerId="LiveId" clId="{43F46238-BE81-4044-A69C-9A82F646C63D}" dt="2020-10-10T00:13:26.591" v="48949"/>
          <ac:spMkLst>
            <pc:docMk/>
            <pc:sldMk cId="1489451010" sldId="791"/>
            <ac:spMk id="451" creationId="{CD32DA4B-F548-446E-994A-5983F5303145}"/>
          </ac:spMkLst>
        </pc:spChg>
        <pc:spChg chg="mod">
          <ac:chgData name="Kerry Seitz" userId="f9a415f701e72ce8" providerId="LiveId" clId="{43F46238-BE81-4044-A69C-9A82F646C63D}" dt="2020-10-10T00:13:26.591" v="48949"/>
          <ac:spMkLst>
            <pc:docMk/>
            <pc:sldMk cId="1489451010" sldId="791"/>
            <ac:spMk id="452" creationId="{59730B0D-71EB-430D-A3FE-E6C08894801D}"/>
          </ac:spMkLst>
        </pc:spChg>
        <pc:spChg chg="mod">
          <ac:chgData name="Kerry Seitz" userId="f9a415f701e72ce8" providerId="LiveId" clId="{43F46238-BE81-4044-A69C-9A82F646C63D}" dt="2020-10-10T00:13:26.591" v="48949"/>
          <ac:spMkLst>
            <pc:docMk/>
            <pc:sldMk cId="1489451010" sldId="791"/>
            <ac:spMk id="453" creationId="{6185E8DD-6E92-40FA-929C-370C411C0E67}"/>
          </ac:spMkLst>
        </pc:spChg>
        <pc:spChg chg="mod">
          <ac:chgData name="Kerry Seitz" userId="f9a415f701e72ce8" providerId="LiveId" clId="{43F46238-BE81-4044-A69C-9A82F646C63D}" dt="2020-10-10T00:13:26.591" v="48949"/>
          <ac:spMkLst>
            <pc:docMk/>
            <pc:sldMk cId="1489451010" sldId="791"/>
            <ac:spMk id="454" creationId="{1D3164B0-3521-4D0A-B1CB-5A80838D9A09}"/>
          </ac:spMkLst>
        </pc:spChg>
        <pc:spChg chg="mod">
          <ac:chgData name="Kerry Seitz" userId="f9a415f701e72ce8" providerId="LiveId" clId="{43F46238-BE81-4044-A69C-9A82F646C63D}" dt="2020-10-10T00:13:26.591" v="48949"/>
          <ac:spMkLst>
            <pc:docMk/>
            <pc:sldMk cId="1489451010" sldId="791"/>
            <ac:spMk id="455" creationId="{CD7E7698-3971-40F8-9258-F70D13F5D63C}"/>
          </ac:spMkLst>
        </pc:spChg>
        <pc:spChg chg="mod">
          <ac:chgData name="Kerry Seitz" userId="f9a415f701e72ce8" providerId="LiveId" clId="{43F46238-BE81-4044-A69C-9A82F646C63D}" dt="2020-10-10T00:13:26.591" v="48949"/>
          <ac:spMkLst>
            <pc:docMk/>
            <pc:sldMk cId="1489451010" sldId="791"/>
            <ac:spMk id="456" creationId="{08E91E87-FDD1-46CC-A6E9-351C6098A148}"/>
          </ac:spMkLst>
        </pc:spChg>
        <pc:spChg chg="mod">
          <ac:chgData name="Kerry Seitz" userId="f9a415f701e72ce8" providerId="LiveId" clId="{43F46238-BE81-4044-A69C-9A82F646C63D}" dt="2020-10-10T00:13:26.591" v="48949"/>
          <ac:spMkLst>
            <pc:docMk/>
            <pc:sldMk cId="1489451010" sldId="791"/>
            <ac:spMk id="457" creationId="{1133AE7A-C104-4D9D-9C8A-874A3310F6BF}"/>
          </ac:spMkLst>
        </pc:spChg>
        <pc:spChg chg="mod">
          <ac:chgData name="Kerry Seitz" userId="f9a415f701e72ce8" providerId="LiveId" clId="{43F46238-BE81-4044-A69C-9A82F646C63D}" dt="2020-10-10T00:13:26.591" v="48949"/>
          <ac:spMkLst>
            <pc:docMk/>
            <pc:sldMk cId="1489451010" sldId="791"/>
            <ac:spMk id="458" creationId="{F0737ECE-B95E-4237-918F-CD417B09D900}"/>
          </ac:spMkLst>
        </pc:spChg>
        <pc:spChg chg="mod">
          <ac:chgData name="Kerry Seitz" userId="f9a415f701e72ce8" providerId="LiveId" clId="{43F46238-BE81-4044-A69C-9A82F646C63D}" dt="2020-10-10T00:13:26.591" v="48949"/>
          <ac:spMkLst>
            <pc:docMk/>
            <pc:sldMk cId="1489451010" sldId="791"/>
            <ac:spMk id="460" creationId="{A8ABF793-F202-427A-9A7A-C722E504A005}"/>
          </ac:spMkLst>
        </pc:spChg>
        <pc:spChg chg="mod">
          <ac:chgData name="Kerry Seitz" userId="f9a415f701e72ce8" providerId="LiveId" clId="{43F46238-BE81-4044-A69C-9A82F646C63D}" dt="2020-10-10T00:13:26.591" v="48949"/>
          <ac:spMkLst>
            <pc:docMk/>
            <pc:sldMk cId="1489451010" sldId="791"/>
            <ac:spMk id="461" creationId="{401A2153-67C8-4A6A-999F-948954BE34E0}"/>
          </ac:spMkLst>
        </pc:spChg>
        <pc:spChg chg="mod">
          <ac:chgData name="Kerry Seitz" userId="f9a415f701e72ce8" providerId="LiveId" clId="{43F46238-BE81-4044-A69C-9A82F646C63D}" dt="2020-10-10T00:13:26.591" v="48949"/>
          <ac:spMkLst>
            <pc:docMk/>
            <pc:sldMk cId="1489451010" sldId="791"/>
            <ac:spMk id="462" creationId="{76836B93-EDE2-4632-B01C-A1A722ECE53C}"/>
          </ac:spMkLst>
        </pc:spChg>
        <pc:spChg chg="mod">
          <ac:chgData name="Kerry Seitz" userId="f9a415f701e72ce8" providerId="LiveId" clId="{43F46238-BE81-4044-A69C-9A82F646C63D}" dt="2020-10-10T00:13:26.591" v="48949"/>
          <ac:spMkLst>
            <pc:docMk/>
            <pc:sldMk cId="1489451010" sldId="791"/>
            <ac:spMk id="463" creationId="{B27847D8-53D7-4F55-8FC5-3DE85689AB26}"/>
          </ac:spMkLst>
        </pc:spChg>
        <pc:spChg chg="mod">
          <ac:chgData name="Kerry Seitz" userId="f9a415f701e72ce8" providerId="LiveId" clId="{43F46238-BE81-4044-A69C-9A82F646C63D}" dt="2020-10-10T00:13:26.591" v="48949"/>
          <ac:spMkLst>
            <pc:docMk/>
            <pc:sldMk cId="1489451010" sldId="791"/>
            <ac:spMk id="464" creationId="{F1CB2C53-3037-41F0-A727-12E8DFFAA076}"/>
          </ac:spMkLst>
        </pc:spChg>
        <pc:spChg chg="mod">
          <ac:chgData name="Kerry Seitz" userId="f9a415f701e72ce8" providerId="LiveId" clId="{43F46238-BE81-4044-A69C-9A82F646C63D}" dt="2020-10-10T00:13:26.591" v="48949"/>
          <ac:spMkLst>
            <pc:docMk/>
            <pc:sldMk cId="1489451010" sldId="791"/>
            <ac:spMk id="465" creationId="{EF15184D-0C49-459C-923B-AB058EBB81B8}"/>
          </ac:spMkLst>
        </pc:spChg>
        <pc:spChg chg="mod">
          <ac:chgData name="Kerry Seitz" userId="f9a415f701e72ce8" providerId="LiveId" clId="{43F46238-BE81-4044-A69C-9A82F646C63D}" dt="2020-10-10T00:13:26.591" v="48949"/>
          <ac:spMkLst>
            <pc:docMk/>
            <pc:sldMk cId="1489451010" sldId="791"/>
            <ac:spMk id="466" creationId="{B40C4749-D717-48E3-9C64-41A1DFEC417A}"/>
          </ac:spMkLst>
        </pc:spChg>
        <pc:spChg chg="mod">
          <ac:chgData name="Kerry Seitz" userId="f9a415f701e72ce8" providerId="LiveId" clId="{43F46238-BE81-4044-A69C-9A82F646C63D}" dt="2020-10-10T00:13:26.591" v="48949"/>
          <ac:spMkLst>
            <pc:docMk/>
            <pc:sldMk cId="1489451010" sldId="791"/>
            <ac:spMk id="467" creationId="{BFDE7DDD-E2BA-47CE-8517-61F4F1C1FC5F}"/>
          </ac:spMkLst>
        </pc:spChg>
        <pc:spChg chg="mod">
          <ac:chgData name="Kerry Seitz" userId="f9a415f701e72ce8" providerId="LiveId" clId="{43F46238-BE81-4044-A69C-9A82F646C63D}" dt="2020-10-10T00:13:26.591" v="48949"/>
          <ac:spMkLst>
            <pc:docMk/>
            <pc:sldMk cId="1489451010" sldId="791"/>
            <ac:spMk id="468" creationId="{A51AE526-9EC9-492A-8CA6-3C3436ADA9D9}"/>
          </ac:spMkLst>
        </pc:spChg>
        <pc:spChg chg="mod">
          <ac:chgData name="Kerry Seitz" userId="f9a415f701e72ce8" providerId="LiveId" clId="{43F46238-BE81-4044-A69C-9A82F646C63D}" dt="2020-10-10T00:13:26.591" v="48949"/>
          <ac:spMkLst>
            <pc:docMk/>
            <pc:sldMk cId="1489451010" sldId="791"/>
            <ac:spMk id="469" creationId="{2801D189-E2A7-408D-A354-660099EF8E76}"/>
          </ac:spMkLst>
        </pc:spChg>
        <pc:spChg chg="mod">
          <ac:chgData name="Kerry Seitz" userId="f9a415f701e72ce8" providerId="LiveId" clId="{43F46238-BE81-4044-A69C-9A82F646C63D}" dt="2020-10-10T00:13:26.591" v="48949"/>
          <ac:spMkLst>
            <pc:docMk/>
            <pc:sldMk cId="1489451010" sldId="791"/>
            <ac:spMk id="470" creationId="{602EBA14-5A6F-4E2A-8DF0-24461270A6E4}"/>
          </ac:spMkLst>
        </pc:spChg>
        <pc:spChg chg="mod">
          <ac:chgData name="Kerry Seitz" userId="f9a415f701e72ce8" providerId="LiveId" clId="{43F46238-BE81-4044-A69C-9A82F646C63D}" dt="2020-10-10T00:13:26.591" v="48949"/>
          <ac:spMkLst>
            <pc:docMk/>
            <pc:sldMk cId="1489451010" sldId="791"/>
            <ac:spMk id="471" creationId="{6DD73ABF-0F6F-4318-A44E-E26E4DEDA65B}"/>
          </ac:spMkLst>
        </pc:spChg>
        <pc:spChg chg="mod">
          <ac:chgData name="Kerry Seitz" userId="f9a415f701e72ce8" providerId="LiveId" clId="{43F46238-BE81-4044-A69C-9A82F646C63D}" dt="2020-10-10T00:13:26.591" v="48949"/>
          <ac:spMkLst>
            <pc:docMk/>
            <pc:sldMk cId="1489451010" sldId="791"/>
            <ac:spMk id="472" creationId="{2C1CB31D-9791-47C4-A261-838DEA0C19C1}"/>
          </ac:spMkLst>
        </pc:spChg>
        <pc:spChg chg="mod">
          <ac:chgData name="Kerry Seitz" userId="f9a415f701e72ce8" providerId="LiveId" clId="{43F46238-BE81-4044-A69C-9A82F646C63D}" dt="2020-10-10T00:13:26.591" v="48949"/>
          <ac:spMkLst>
            <pc:docMk/>
            <pc:sldMk cId="1489451010" sldId="791"/>
            <ac:spMk id="473" creationId="{E4C5C8B6-FD75-4FCE-A104-EAB04EDDA5FA}"/>
          </ac:spMkLst>
        </pc:spChg>
        <pc:spChg chg="mod">
          <ac:chgData name="Kerry Seitz" userId="f9a415f701e72ce8" providerId="LiveId" clId="{43F46238-BE81-4044-A69C-9A82F646C63D}" dt="2020-10-10T00:13:26.591" v="48949"/>
          <ac:spMkLst>
            <pc:docMk/>
            <pc:sldMk cId="1489451010" sldId="791"/>
            <ac:spMk id="474" creationId="{B800B56A-F0C0-4293-BFBD-DEC180C39ECC}"/>
          </ac:spMkLst>
        </pc:spChg>
        <pc:spChg chg="mod">
          <ac:chgData name="Kerry Seitz" userId="f9a415f701e72ce8" providerId="LiveId" clId="{43F46238-BE81-4044-A69C-9A82F646C63D}" dt="2020-10-10T00:13:26.591" v="48949"/>
          <ac:spMkLst>
            <pc:docMk/>
            <pc:sldMk cId="1489451010" sldId="791"/>
            <ac:spMk id="475" creationId="{19B2423F-7371-44E6-A7AD-B29B4E1184F7}"/>
          </ac:spMkLst>
        </pc:spChg>
        <pc:spChg chg="mod">
          <ac:chgData name="Kerry Seitz" userId="f9a415f701e72ce8" providerId="LiveId" clId="{43F46238-BE81-4044-A69C-9A82F646C63D}" dt="2020-10-10T00:13:26.591" v="48949"/>
          <ac:spMkLst>
            <pc:docMk/>
            <pc:sldMk cId="1489451010" sldId="791"/>
            <ac:spMk id="476" creationId="{40F64EFE-BC6B-4BEB-97CB-D186EADA558E}"/>
          </ac:spMkLst>
        </pc:spChg>
        <pc:spChg chg="mod">
          <ac:chgData name="Kerry Seitz" userId="f9a415f701e72ce8" providerId="LiveId" clId="{43F46238-BE81-4044-A69C-9A82F646C63D}" dt="2020-10-10T00:13:26.591" v="48949"/>
          <ac:spMkLst>
            <pc:docMk/>
            <pc:sldMk cId="1489451010" sldId="791"/>
            <ac:spMk id="477" creationId="{D11C468C-3E65-4FA6-8918-503B05316832}"/>
          </ac:spMkLst>
        </pc:spChg>
        <pc:spChg chg="mod">
          <ac:chgData name="Kerry Seitz" userId="f9a415f701e72ce8" providerId="LiveId" clId="{43F46238-BE81-4044-A69C-9A82F646C63D}" dt="2020-10-10T00:13:26.591" v="48949"/>
          <ac:spMkLst>
            <pc:docMk/>
            <pc:sldMk cId="1489451010" sldId="791"/>
            <ac:spMk id="478" creationId="{E8FFB803-AF52-4E94-8E32-4BA76D3314E8}"/>
          </ac:spMkLst>
        </pc:spChg>
        <pc:spChg chg="mod">
          <ac:chgData name="Kerry Seitz" userId="f9a415f701e72ce8" providerId="LiveId" clId="{43F46238-BE81-4044-A69C-9A82F646C63D}" dt="2020-10-10T00:13:26.591" v="48949"/>
          <ac:spMkLst>
            <pc:docMk/>
            <pc:sldMk cId="1489451010" sldId="791"/>
            <ac:spMk id="479" creationId="{3E4CFC6F-EA2E-44B5-B4DE-C680BB770A82}"/>
          </ac:spMkLst>
        </pc:spChg>
        <pc:spChg chg="mod">
          <ac:chgData name="Kerry Seitz" userId="f9a415f701e72ce8" providerId="LiveId" clId="{43F46238-BE81-4044-A69C-9A82F646C63D}" dt="2020-10-10T00:13:26.591" v="48949"/>
          <ac:spMkLst>
            <pc:docMk/>
            <pc:sldMk cId="1489451010" sldId="791"/>
            <ac:spMk id="480" creationId="{D1F3A7BF-4E1E-4A18-8799-B43646A81C0C}"/>
          </ac:spMkLst>
        </pc:spChg>
        <pc:spChg chg="mod">
          <ac:chgData name="Kerry Seitz" userId="f9a415f701e72ce8" providerId="LiveId" clId="{43F46238-BE81-4044-A69C-9A82F646C63D}" dt="2020-10-10T00:13:26.591" v="48949"/>
          <ac:spMkLst>
            <pc:docMk/>
            <pc:sldMk cId="1489451010" sldId="791"/>
            <ac:spMk id="481" creationId="{9B44DCF6-94A5-4E91-8ED4-5411FE886E30}"/>
          </ac:spMkLst>
        </pc:spChg>
        <pc:spChg chg="mod">
          <ac:chgData name="Kerry Seitz" userId="f9a415f701e72ce8" providerId="LiveId" clId="{43F46238-BE81-4044-A69C-9A82F646C63D}" dt="2020-10-10T00:13:26.591" v="48949"/>
          <ac:spMkLst>
            <pc:docMk/>
            <pc:sldMk cId="1489451010" sldId="791"/>
            <ac:spMk id="482" creationId="{25425FDE-D8B6-4F98-9F4D-D0E98F5A3370}"/>
          </ac:spMkLst>
        </pc:spChg>
        <pc:spChg chg="mod">
          <ac:chgData name="Kerry Seitz" userId="f9a415f701e72ce8" providerId="LiveId" clId="{43F46238-BE81-4044-A69C-9A82F646C63D}" dt="2020-10-10T00:13:26.591" v="48949"/>
          <ac:spMkLst>
            <pc:docMk/>
            <pc:sldMk cId="1489451010" sldId="791"/>
            <ac:spMk id="483" creationId="{E2AAD915-E0D6-4FDF-907D-59460FBF17D4}"/>
          </ac:spMkLst>
        </pc:spChg>
        <pc:spChg chg="mod">
          <ac:chgData name="Kerry Seitz" userId="f9a415f701e72ce8" providerId="LiveId" clId="{43F46238-BE81-4044-A69C-9A82F646C63D}" dt="2020-10-10T00:13:26.591" v="48949"/>
          <ac:spMkLst>
            <pc:docMk/>
            <pc:sldMk cId="1489451010" sldId="791"/>
            <ac:spMk id="484" creationId="{5810845E-BEB6-455B-934F-B30FD560C66A}"/>
          </ac:spMkLst>
        </pc:spChg>
        <pc:spChg chg="mod">
          <ac:chgData name="Kerry Seitz" userId="f9a415f701e72ce8" providerId="LiveId" clId="{43F46238-BE81-4044-A69C-9A82F646C63D}" dt="2020-10-10T00:13:26.591" v="48949"/>
          <ac:spMkLst>
            <pc:docMk/>
            <pc:sldMk cId="1489451010" sldId="791"/>
            <ac:spMk id="485" creationId="{BDB883BD-1EE9-4C4C-B36A-C8CF786E98D3}"/>
          </ac:spMkLst>
        </pc:spChg>
        <pc:spChg chg="mod">
          <ac:chgData name="Kerry Seitz" userId="f9a415f701e72ce8" providerId="LiveId" clId="{43F46238-BE81-4044-A69C-9A82F646C63D}" dt="2020-10-10T00:13:26.591" v="48949"/>
          <ac:spMkLst>
            <pc:docMk/>
            <pc:sldMk cId="1489451010" sldId="791"/>
            <ac:spMk id="486" creationId="{2FF6B919-1540-412E-B459-5D35456D0F26}"/>
          </ac:spMkLst>
        </pc:spChg>
        <pc:spChg chg="mod">
          <ac:chgData name="Kerry Seitz" userId="f9a415f701e72ce8" providerId="LiveId" clId="{43F46238-BE81-4044-A69C-9A82F646C63D}" dt="2020-10-10T00:13:26.591" v="48949"/>
          <ac:spMkLst>
            <pc:docMk/>
            <pc:sldMk cId="1489451010" sldId="791"/>
            <ac:spMk id="487" creationId="{AC183A62-4B98-4061-93D8-A4D772915938}"/>
          </ac:spMkLst>
        </pc:spChg>
        <pc:spChg chg="mod">
          <ac:chgData name="Kerry Seitz" userId="f9a415f701e72ce8" providerId="LiveId" clId="{43F46238-BE81-4044-A69C-9A82F646C63D}" dt="2020-10-10T00:13:26.591" v="48949"/>
          <ac:spMkLst>
            <pc:docMk/>
            <pc:sldMk cId="1489451010" sldId="791"/>
            <ac:spMk id="488" creationId="{C0E9836C-03E2-4116-A9B3-04A54C9CC0D9}"/>
          </ac:spMkLst>
        </pc:spChg>
        <pc:spChg chg="mod">
          <ac:chgData name="Kerry Seitz" userId="f9a415f701e72ce8" providerId="LiveId" clId="{43F46238-BE81-4044-A69C-9A82F646C63D}" dt="2020-10-10T00:13:26.591" v="48949"/>
          <ac:spMkLst>
            <pc:docMk/>
            <pc:sldMk cId="1489451010" sldId="791"/>
            <ac:spMk id="489" creationId="{94D5E102-9AE4-4CFF-BD10-4BC470388DF0}"/>
          </ac:spMkLst>
        </pc:spChg>
        <pc:spChg chg="mod">
          <ac:chgData name="Kerry Seitz" userId="f9a415f701e72ce8" providerId="LiveId" clId="{43F46238-BE81-4044-A69C-9A82F646C63D}" dt="2020-10-10T00:13:26.591" v="48949"/>
          <ac:spMkLst>
            <pc:docMk/>
            <pc:sldMk cId="1489451010" sldId="791"/>
            <ac:spMk id="490" creationId="{59A8FA1E-FB8E-4D3A-9089-A75B72E019CA}"/>
          </ac:spMkLst>
        </pc:spChg>
        <pc:spChg chg="mod">
          <ac:chgData name="Kerry Seitz" userId="f9a415f701e72ce8" providerId="LiveId" clId="{43F46238-BE81-4044-A69C-9A82F646C63D}" dt="2020-10-10T00:13:26.591" v="48949"/>
          <ac:spMkLst>
            <pc:docMk/>
            <pc:sldMk cId="1489451010" sldId="791"/>
            <ac:spMk id="491" creationId="{42C13663-7DC0-443C-AC70-6AD0F0D39185}"/>
          </ac:spMkLst>
        </pc:spChg>
        <pc:spChg chg="mod">
          <ac:chgData name="Kerry Seitz" userId="f9a415f701e72ce8" providerId="LiveId" clId="{43F46238-BE81-4044-A69C-9A82F646C63D}" dt="2020-10-10T00:13:26.591" v="48949"/>
          <ac:spMkLst>
            <pc:docMk/>
            <pc:sldMk cId="1489451010" sldId="791"/>
            <ac:spMk id="492" creationId="{1849C323-8785-48C9-A139-207B15B0F4E5}"/>
          </ac:spMkLst>
        </pc:spChg>
        <pc:spChg chg="mod">
          <ac:chgData name="Kerry Seitz" userId="f9a415f701e72ce8" providerId="LiveId" clId="{43F46238-BE81-4044-A69C-9A82F646C63D}" dt="2020-10-10T00:13:26.591" v="48949"/>
          <ac:spMkLst>
            <pc:docMk/>
            <pc:sldMk cId="1489451010" sldId="791"/>
            <ac:spMk id="493" creationId="{BBD3BEE8-A805-4B21-A6B2-9611918C8820}"/>
          </ac:spMkLst>
        </pc:spChg>
        <pc:spChg chg="mod">
          <ac:chgData name="Kerry Seitz" userId="f9a415f701e72ce8" providerId="LiveId" clId="{43F46238-BE81-4044-A69C-9A82F646C63D}" dt="2020-10-10T00:13:26.591" v="48949"/>
          <ac:spMkLst>
            <pc:docMk/>
            <pc:sldMk cId="1489451010" sldId="791"/>
            <ac:spMk id="494" creationId="{378A0E68-0A83-4A15-9623-C15DD096898C}"/>
          </ac:spMkLst>
        </pc:spChg>
        <pc:spChg chg="mod">
          <ac:chgData name="Kerry Seitz" userId="f9a415f701e72ce8" providerId="LiveId" clId="{43F46238-BE81-4044-A69C-9A82F646C63D}" dt="2020-10-10T00:13:26.591" v="48949"/>
          <ac:spMkLst>
            <pc:docMk/>
            <pc:sldMk cId="1489451010" sldId="791"/>
            <ac:spMk id="495" creationId="{71F1339E-9F12-46FD-A41D-80C921D08B86}"/>
          </ac:spMkLst>
        </pc:spChg>
        <pc:spChg chg="mod">
          <ac:chgData name="Kerry Seitz" userId="f9a415f701e72ce8" providerId="LiveId" clId="{43F46238-BE81-4044-A69C-9A82F646C63D}" dt="2020-10-10T00:13:26.591" v="48949"/>
          <ac:spMkLst>
            <pc:docMk/>
            <pc:sldMk cId="1489451010" sldId="791"/>
            <ac:spMk id="496" creationId="{B921E9A0-014A-42D6-816F-22DAD0FA696C}"/>
          </ac:spMkLst>
        </pc:spChg>
        <pc:spChg chg="mod">
          <ac:chgData name="Kerry Seitz" userId="f9a415f701e72ce8" providerId="LiveId" clId="{43F46238-BE81-4044-A69C-9A82F646C63D}" dt="2020-10-10T00:13:26.591" v="48949"/>
          <ac:spMkLst>
            <pc:docMk/>
            <pc:sldMk cId="1489451010" sldId="791"/>
            <ac:spMk id="497" creationId="{339BA432-1108-4F9C-924B-D3BE2D8937D7}"/>
          </ac:spMkLst>
        </pc:spChg>
        <pc:spChg chg="mod">
          <ac:chgData name="Kerry Seitz" userId="f9a415f701e72ce8" providerId="LiveId" clId="{43F46238-BE81-4044-A69C-9A82F646C63D}" dt="2020-10-10T00:13:26.591" v="48949"/>
          <ac:spMkLst>
            <pc:docMk/>
            <pc:sldMk cId="1489451010" sldId="791"/>
            <ac:spMk id="498" creationId="{6A7F9E3D-BD4D-4112-852B-3648EF695A49}"/>
          </ac:spMkLst>
        </pc:spChg>
        <pc:spChg chg="mod">
          <ac:chgData name="Kerry Seitz" userId="f9a415f701e72ce8" providerId="LiveId" clId="{43F46238-BE81-4044-A69C-9A82F646C63D}" dt="2020-10-10T00:13:26.591" v="48949"/>
          <ac:spMkLst>
            <pc:docMk/>
            <pc:sldMk cId="1489451010" sldId="791"/>
            <ac:spMk id="499" creationId="{ED80AF6D-F318-42EF-B7CA-5AD875E61959}"/>
          </ac:spMkLst>
        </pc:spChg>
        <pc:spChg chg="mod">
          <ac:chgData name="Kerry Seitz" userId="f9a415f701e72ce8" providerId="LiveId" clId="{43F46238-BE81-4044-A69C-9A82F646C63D}" dt="2020-10-10T00:13:26.591" v="48949"/>
          <ac:spMkLst>
            <pc:docMk/>
            <pc:sldMk cId="1489451010" sldId="791"/>
            <ac:spMk id="500" creationId="{BC960714-F532-484D-B1C8-20E0179D6E29}"/>
          </ac:spMkLst>
        </pc:spChg>
        <pc:spChg chg="mod">
          <ac:chgData name="Kerry Seitz" userId="f9a415f701e72ce8" providerId="LiveId" clId="{43F46238-BE81-4044-A69C-9A82F646C63D}" dt="2020-10-10T00:13:26.591" v="48949"/>
          <ac:spMkLst>
            <pc:docMk/>
            <pc:sldMk cId="1489451010" sldId="791"/>
            <ac:spMk id="501" creationId="{7FFB9A5F-EB8B-4A5C-B58B-2DCDCC9A6ED1}"/>
          </ac:spMkLst>
        </pc:spChg>
        <pc:spChg chg="mod">
          <ac:chgData name="Kerry Seitz" userId="f9a415f701e72ce8" providerId="LiveId" clId="{43F46238-BE81-4044-A69C-9A82F646C63D}" dt="2020-10-10T00:13:26.591" v="48949"/>
          <ac:spMkLst>
            <pc:docMk/>
            <pc:sldMk cId="1489451010" sldId="791"/>
            <ac:spMk id="502" creationId="{E9B8E334-8B1B-4318-90E0-3532E676B3ED}"/>
          </ac:spMkLst>
        </pc:spChg>
        <pc:spChg chg="mod">
          <ac:chgData name="Kerry Seitz" userId="f9a415f701e72ce8" providerId="LiveId" clId="{43F46238-BE81-4044-A69C-9A82F646C63D}" dt="2020-10-10T00:13:26.591" v="48949"/>
          <ac:spMkLst>
            <pc:docMk/>
            <pc:sldMk cId="1489451010" sldId="791"/>
            <ac:spMk id="503" creationId="{98EF1C6D-85C1-4107-B037-01CF3D2DA556}"/>
          </ac:spMkLst>
        </pc:spChg>
        <pc:spChg chg="mod">
          <ac:chgData name="Kerry Seitz" userId="f9a415f701e72ce8" providerId="LiveId" clId="{43F46238-BE81-4044-A69C-9A82F646C63D}" dt="2020-10-10T00:13:26.591" v="48949"/>
          <ac:spMkLst>
            <pc:docMk/>
            <pc:sldMk cId="1489451010" sldId="791"/>
            <ac:spMk id="504" creationId="{8A56018E-2D30-4A7F-B109-62AF44D1578C}"/>
          </ac:spMkLst>
        </pc:spChg>
        <pc:spChg chg="mod">
          <ac:chgData name="Kerry Seitz" userId="f9a415f701e72ce8" providerId="LiveId" clId="{43F46238-BE81-4044-A69C-9A82F646C63D}" dt="2020-10-10T00:13:26.591" v="48949"/>
          <ac:spMkLst>
            <pc:docMk/>
            <pc:sldMk cId="1489451010" sldId="791"/>
            <ac:spMk id="505" creationId="{19F333CB-C30B-46DA-80FF-C32FE8C78A5E}"/>
          </ac:spMkLst>
        </pc:spChg>
        <pc:spChg chg="mod">
          <ac:chgData name="Kerry Seitz" userId="f9a415f701e72ce8" providerId="LiveId" clId="{43F46238-BE81-4044-A69C-9A82F646C63D}" dt="2020-10-10T00:13:26.591" v="48949"/>
          <ac:spMkLst>
            <pc:docMk/>
            <pc:sldMk cId="1489451010" sldId="791"/>
            <ac:spMk id="506" creationId="{CC1B540D-5EFF-4815-ABE4-E84E4FF4A353}"/>
          </ac:spMkLst>
        </pc:spChg>
        <pc:spChg chg="mod">
          <ac:chgData name="Kerry Seitz" userId="f9a415f701e72ce8" providerId="LiveId" clId="{43F46238-BE81-4044-A69C-9A82F646C63D}" dt="2020-10-10T00:13:26.591" v="48949"/>
          <ac:spMkLst>
            <pc:docMk/>
            <pc:sldMk cId="1489451010" sldId="791"/>
            <ac:spMk id="507" creationId="{8B5D060E-AD3D-4272-A563-8B702F654CCE}"/>
          </ac:spMkLst>
        </pc:spChg>
        <pc:spChg chg="mod">
          <ac:chgData name="Kerry Seitz" userId="f9a415f701e72ce8" providerId="LiveId" clId="{43F46238-BE81-4044-A69C-9A82F646C63D}" dt="2020-10-10T00:13:26.591" v="48949"/>
          <ac:spMkLst>
            <pc:docMk/>
            <pc:sldMk cId="1489451010" sldId="791"/>
            <ac:spMk id="508" creationId="{10C48D6B-1492-4B0C-A4C6-39B34D7CEAD9}"/>
          </ac:spMkLst>
        </pc:spChg>
        <pc:spChg chg="mod">
          <ac:chgData name="Kerry Seitz" userId="f9a415f701e72ce8" providerId="LiveId" clId="{43F46238-BE81-4044-A69C-9A82F646C63D}" dt="2020-10-10T00:13:26.591" v="48949"/>
          <ac:spMkLst>
            <pc:docMk/>
            <pc:sldMk cId="1489451010" sldId="791"/>
            <ac:spMk id="509" creationId="{17E5D6C5-1BDF-4B7E-B440-6BBC091DEC32}"/>
          </ac:spMkLst>
        </pc:spChg>
        <pc:spChg chg="mod">
          <ac:chgData name="Kerry Seitz" userId="f9a415f701e72ce8" providerId="LiveId" clId="{43F46238-BE81-4044-A69C-9A82F646C63D}" dt="2020-10-10T00:13:26.591" v="48949"/>
          <ac:spMkLst>
            <pc:docMk/>
            <pc:sldMk cId="1489451010" sldId="791"/>
            <ac:spMk id="510" creationId="{1B32AD2F-0D39-4BBC-80F3-EC536D2C7126}"/>
          </ac:spMkLst>
        </pc:spChg>
        <pc:spChg chg="mod">
          <ac:chgData name="Kerry Seitz" userId="f9a415f701e72ce8" providerId="LiveId" clId="{43F46238-BE81-4044-A69C-9A82F646C63D}" dt="2020-10-10T00:13:26.591" v="48949"/>
          <ac:spMkLst>
            <pc:docMk/>
            <pc:sldMk cId="1489451010" sldId="791"/>
            <ac:spMk id="511" creationId="{C8C9C32D-536B-45D2-A8EA-7CE4E067BF78}"/>
          </ac:spMkLst>
        </pc:spChg>
        <pc:spChg chg="mod">
          <ac:chgData name="Kerry Seitz" userId="f9a415f701e72ce8" providerId="LiveId" clId="{43F46238-BE81-4044-A69C-9A82F646C63D}" dt="2020-10-10T00:13:26.591" v="48949"/>
          <ac:spMkLst>
            <pc:docMk/>
            <pc:sldMk cId="1489451010" sldId="791"/>
            <ac:spMk id="512" creationId="{853F48AE-5DE0-4DEC-B837-BDB802B1BE0D}"/>
          </ac:spMkLst>
        </pc:spChg>
        <pc:spChg chg="mod">
          <ac:chgData name="Kerry Seitz" userId="f9a415f701e72ce8" providerId="LiveId" clId="{43F46238-BE81-4044-A69C-9A82F646C63D}" dt="2020-10-10T00:13:26.591" v="48949"/>
          <ac:spMkLst>
            <pc:docMk/>
            <pc:sldMk cId="1489451010" sldId="791"/>
            <ac:spMk id="513" creationId="{342D5793-00EF-4729-9B57-00722B3090AF}"/>
          </ac:spMkLst>
        </pc:spChg>
        <pc:spChg chg="mod">
          <ac:chgData name="Kerry Seitz" userId="f9a415f701e72ce8" providerId="LiveId" clId="{43F46238-BE81-4044-A69C-9A82F646C63D}" dt="2020-10-10T00:13:26.591" v="48949"/>
          <ac:spMkLst>
            <pc:docMk/>
            <pc:sldMk cId="1489451010" sldId="791"/>
            <ac:spMk id="514" creationId="{FC86D441-9A33-4B07-8415-61D8E7A523DC}"/>
          </ac:spMkLst>
        </pc:spChg>
        <pc:spChg chg="mod">
          <ac:chgData name="Kerry Seitz" userId="f9a415f701e72ce8" providerId="LiveId" clId="{43F46238-BE81-4044-A69C-9A82F646C63D}" dt="2020-10-10T00:13:26.591" v="48949"/>
          <ac:spMkLst>
            <pc:docMk/>
            <pc:sldMk cId="1489451010" sldId="791"/>
            <ac:spMk id="515" creationId="{4C6B4D4C-5CB7-4659-B969-CFBEC4BB6C0F}"/>
          </ac:spMkLst>
        </pc:spChg>
        <pc:spChg chg="mod">
          <ac:chgData name="Kerry Seitz" userId="f9a415f701e72ce8" providerId="LiveId" clId="{43F46238-BE81-4044-A69C-9A82F646C63D}" dt="2020-10-10T00:13:26.591" v="48949"/>
          <ac:spMkLst>
            <pc:docMk/>
            <pc:sldMk cId="1489451010" sldId="791"/>
            <ac:spMk id="516" creationId="{354E2EEF-1064-47D0-9C1D-770CE385E58C}"/>
          </ac:spMkLst>
        </pc:spChg>
        <pc:spChg chg="mod">
          <ac:chgData name="Kerry Seitz" userId="f9a415f701e72ce8" providerId="LiveId" clId="{43F46238-BE81-4044-A69C-9A82F646C63D}" dt="2020-10-10T00:13:26.591" v="48949"/>
          <ac:spMkLst>
            <pc:docMk/>
            <pc:sldMk cId="1489451010" sldId="791"/>
            <ac:spMk id="517" creationId="{C2D2AF02-2DDA-4FC4-B0BD-8BFF15AF6652}"/>
          </ac:spMkLst>
        </pc:spChg>
        <pc:spChg chg="mod">
          <ac:chgData name="Kerry Seitz" userId="f9a415f701e72ce8" providerId="LiveId" clId="{43F46238-BE81-4044-A69C-9A82F646C63D}" dt="2020-10-10T00:13:26.591" v="48949"/>
          <ac:spMkLst>
            <pc:docMk/>
            <pc:sldMk cId="1489451010" sldId="791"/>
            <ac:spMk id="518" creationId="{DCD453EC-80B8-48D7-985B-C416E35D8819}"/>
          </ac:spMkLst>
        </pc:spChg>
        <pc:spChg chg="mod">
          <ac:chgData name="Kerry Seitz" userId="f9a415f701e72ce8" providerId="LiveId" clId="{43F46238-BE81-4044-A69C-9A82F646C63D}" dt="2020-10-10T00:13:26.591" v="48949"/>
          <ac:spMkLst>
            <pc:docMk/>
            <pc:sldMk cId="1489451010" sldId="791"/>
            <ac:spMk id="519" creationId="{2ED1E2FA-595C-49FB-A513-A0802930F5AC}"/>
          </ac:spMkLst>
        </pc:spChg>
        <pc:spChg chg="mod">
          <ac:chgData name="Kerry Seitz" userId="f9a415f701e72ce8" providerId="LiveId" clId="{43F46238-BE81-4044-A69C-9A82F646C63D}" dt="2020-10-10T00:13:26.591" v="48949"/>
          <ac:spMkLst>
            <pc:docMk/>
            <pc:sldMk cId="1489451010" sldId="791"/>
            <ac:spMk id="520" creationId="{15919A62-EA8A-4C8C-B15D-6DAC2E5D3AD8}"/>
          </ac:spMkLst>
        </pc:spChg>
        <pc:spChg chg="mod">
          <ac:chgData name="Kerry Seitz" userId="f9a415f701e72ce8" providerId="LiveId" clId="{43F46238-BE81-4044-A69C-9A82F646C63D}" dt="2020-10-10T00:13:26.591" v="48949"/>
          <ac:spMkLst>
            <pc:docMk/>
            <pc:sldMk cId="1489451010" sldId="791"/>
            <ac:spMk id="521" creationId="{82D347AB-FE40-40AF-A2DF-B908AF7C9B71}"/>
          </ac:spMkLst>
        </pc:spChg>
        <pc:spChg chg="mod">
          <ac:chgData name="Kerry Seitz" userId="f9a415f701e72ce8" providerId="LiveId" clId="{43F46238-BE81-4044-A69C-9A82F646C63D}" dt="2020-10-10T00:13:26.591" v="48949"/>
          <ac:spMkLst>
            <pc:docMk/>
            <pc:sldMk cId="1489451010" sldId="791"/>
            <ac:spMk id="522" creationId="{C7E8CEDD-B513-460E-ADFC-5D0829E466E3}"/>
          </ac:spMkLst>
        </pc:spChg>
        <pc:spChg chg="mod">
          <ac:chgData name="Kerry Seitz" userId="f9a415f701e72ce8" providerId="LiveId" clId="{43F46238-BE81-4044-A69C-9A82F646C63D}" dt="2020-10-10T00:13:26.591" v="48949"/>
          <ac:spMkLst>
            <pc:docMk/>
            <pc:sldMk cId="1489451010" sldId="791"/>
            <ac:spMk id="523" creationId="{7EEDFF55-79C0-499D-9CC2-B40741EF0AC0}"/>
          </ac:spMkLst>
        </pc:spChg>
        <pc:spChg chg="mod">
          <ac:chgData name="Kerry Seitz" userId="f9a415f701e72ce8" providerId="LiveId" clId="{43F46238-BE81-4044-A69C-9A82F646C63D}" dt="2020-10-10T00:13:26.591" v="48949"/>
          <ac:spMkLst>
            <pc:docMk/>
            <pc:sldMk cId="1489451010" sldId="791"/>
            <ac:spMk id="525" creationId="{CCF290E0-F1CE-49A9-86AC-22F48681B7A1}"/>
          </ac:spMkLst>
        </pc:spChg>
        <pc:spChg chg="mod">
          <ac:chgData name="Kerry Seitz" userId="f9a415f701e72ce8" providerId="LiveId" clId="{43F46238-BE81-4044-A69C-9A82F646C63D}" dt="2020-10-10T00:13:26.591" v="48949"/>
          <ac:spMkLst>
            <pc:docMk/>
            <pc:sldMk cId="1489451010" sldId="791"/>
            <ac:spMk id="526" creationId="{29C45C2D-4823-4306-9D9A-892866F54353}"/>
          </ac:spMkLst>
        </pc:spChg>
        <pc:spChg chg="mod">
          <ac:chgData name="Kerry Seitz" userId="f9a415f701e72ce8" providerId="LiveId" clId="{43F46238-BE81-4044-A69C-9A82F646C63D}" dt="2020-10-10T00:13:26.591" v="48949"/>
          <ac:spMkLst>
            <pc:docMk/>
            <pc:sldMk cId="1489451010" sldId="791"/>
            <ac:spMk id="527" creationId="{AD61ED35-0BDD-4079-B176-45C95B181CC8}"/>
          </ac:spMkLst>
        </pc:spChg>
        <pc:spChg chg="mod">
          <ac:chgData name="Kerry Seitz" userId="f9a415f701e72ce8" providerId="LiveId" clId="{43F46238-BE81-4044-A69C-9A82F646C63D}" dt="2020-10-10T00:13:26.591" v="48949"/>
          <ac:spMkLst>
            <pc:docMk/>
            <pc:sldMk cId="1489451010" sldId="791"/>
            <ac:spMk id="528" creationId="{46183CE6-8ED6-4F77-B17C-E021F8F70D99}"/>
          </ac:spMkLst>
        </pc:spChg>
        <pc:spChg chg="mod">
          <ac:chgData name="Kerry Seitz" userId="f9a415f701e72ce8" providerId="LiveId" clId="{43F46238-BE81-4044-A69C-9A82F646C63D}" dt="2020-10-10T00:13:26.591" v="48949"/>
          <ac:spMkLst>
            <pc:docMk/>
            <pc:sldMk cId="1489451010" sldId="791"/>
            <ac:spMk id="529" creationId="{C91011BC-F232-4A1C-8CBC-EF2AE2E2FF5D}"/>
          </ac:spMkLst>
        </pc:spChg>
        <pc:spChg chg="mod">
          <ac:chgData name="Kerry Seitz" userId="f9a415f701e72ce8" providerId="LiveId" clId="{43F46238-BE81-4044-A69C-9A82F646C63D}" dt="2020-10-10T00:13:26.591" v="48949"/>
          <ac:spMkLst>
            <pc:docMk/>
            <pc:sldMk cId="1489451010" sldId="791"/>
            <ac:spMk id="530" creationId="{62E8F68D-B445-40F5-AA83-FC60387251B7}"/>
          </ac:spMkLst>
        </pc:spChg>
        <pc:spChg chg="mod">
          <ac:chgData name="Kerry Seitz" userId="f9a415f701e72ce8" providerId="LiveId" clId="{43F46238-BE81-4044-A69C-9A82F646C63D}" dt="2020-10-10T00:13:26.591" v="48949"/>
          <ac:spMkLst>
            <pc:docMk/>
            <pc:sldMk cId="1489451010" sldId="791"/>
            <ac:spMk id="531" creationId="{00CD8AA9-8BBD-4DD7-B0A5-49BB64A48159}"/>
          </ac:spMkLst>
        </pc:spChg>
        <pc:spChg chg="mod">
          <ac:chgData name="Kerry Seitz" userId="f9a415f701e72ce8" providerId="LiveId" clId="{43F46238-BE81-4044-A69C-9A82F646C63D}" dt="2020-10-10T00:13:26.591" v="48949"/>
          <ac:spMkLst>
            <pc:docMk/>
            <pc:sldMk cId="1489451010" sldId="791"/>
            <ac:spMk id="532" creationId="{F93A56B5-EB33-41B1-AE40-9CB50CC20CBD}"/>
          </ac:spMkLst>
        </pc:spChg>
        <pc:spChg chg="mod">
          <ac:chgData name="Kerry Seitz" userId="f9a415f701e72ce8" providerId="LiveId" clId="{43F46238-BE81-4044-A69C-9A82F646C63D}" dt="2020-10-10T00:13:26.591" v="48949"/>
          <ac:spMkLst>
            <pc:docMk/>
            <pc:sldMk cId="1489451010" sldId="791"/>
            <ac:spMk id="533" creationId="{E49C7628-7A63-4FA4-8A75-71C08F3C2221}"/>
          </ac:spMkLst>
        </pc:spChg>
        <pc:spChg chg="mod">
          <ac:chgData name="Kerry Seitz" userId="f9a415f701e72ce8" providerId="LiveId" clId="{43F46238-BE81-4044-A69C-9A82F646C63D}" dt="2020-10-10T00:13:26.591" v="48949"/>
          <ac:spMkLst>
            <pc:docMk/>
            <pc:sldMk cId="1489451010" sldId="791"/>
            <ac:spMk id="534" creationId="{DAB00A55-75A7-4A1C-8210-459F3DAAD413}"/>
          </ac:spMkLst>
        </pc:spChg>
        <pc:spChg chg="mod">
          <ac:chgData name="Kerry Seitz" userId="f9a415f701e72ce8" providerId="LiveId" clId="{43F46238-BE81-4044-A69C-9A82F646C63D}" dt="2020-10-10T00:13:26.591" v="48949"/>
          <ac:spMkLst>
            <pc:docMk/>
            <pc:sldMk cId="1489451010" sldId="791"/>
            <ac:spMk id="535" creationId="{C65D7896-949A-42BA-AFD3-44488CB5B3B1}"/>
          </ac:spMkLst>
        </pc:spChg>
        <pc:spChg chg="mod">
          <ac:chgData name="Kerry Seitz" userId="f9a415f701e72ce8" providerId="LiveId" clId="{43F46238-BE81-4044-A69C-9A82F646C63D}" dt="2020-10-10T00:13:26.591" v="48949"/>
          <ac:spMkLst>
            <pc:docMk/>
            <pc:sldMk cId="1489451010" sldId="791"/>
            <ac:spMk id="536" creationId="{CBD5206D-18D6-4962-8F2B-B4D9480FF577}"/>
          </ac:spMkLst>
        </pc:spChg>
        <pc:spChg chg="mod">
          <ac:chgData name="Kerry Seitz" userId="f9a415f701e72ce8" providerId="LiveId" clId="{43F46238-BE81-4044-A69C-9A82F646C63D}" dt="2020-10-10T00:13:26.591" v="48949"/>
          <ac:spMkLst>
            <pc:docMk/>
            <pc:sldMk cId="1489451010" sldId="791"/>
            <ac:spMk id="537" creationId="{BF635FEB-694C-4A94-965D-3897BC17B6E6}"/>
          </ac:spMkLst>
        </pc:spChg>
        <pc:spChg chg="mod">
          <ac:chgData name="Kerry Seitz" userId="f9a415f701e72ce8" providerId="LiveId" clId="{43F46238-BE81-4044-A69C-9A82F646C63D}" dt="2020-10-10T00:13:26.591" v="48949"/>
          <ac:spMkLst>
            <pc:docMk/>
            <pc:sldMk cId="1489451010" sldId="791"/>
            <ac:spMk id="538" creationId="{96731B49-C3D4-40E8-93AE-B1119B703C90}"/>
          </ac:spMkLst>
        </pc:spChg>
        <pc:spChg chg="mod">
          <ac:chgData name="Kerry Seitz" userId="f9a415f701e72ce8" providerId="LiveId" clId="{43F46238-BE81-4044-A69C-9A82F646C63D}" dt="2020-10-10T00:13:26.591" v="48949"/>
          <ac:spMkLst>
            <pc:docMk/>
            <pc:sldMk cId="1489451010" sldId="791"/>
            <ac:spMk id="539" creationId="{BCC669EA-3041-4F59-972E-AEDD88EBB0FF}"/>
          </ac:spMkLst>
        </pc:spChg>
        <pc:spChg chg="mod">
          <ac:chgData name="Kerry Seitz" userId="f9a415f701e72ce8" providerId="LiveId" clId="{43F46238-BE81-4044-A69C-9A82F646C63D}" dt="2020-10-10T00:13:26.591" v="48949"/>
          <ac:spMkLst>
            <pc:docMk/>
            <pc:sldMk cId="1489451010" sldId="791"/>
            <ac:spMk id="540" creationId="{345E4983-2B53-479A-94C2-B82CE846C7F8}"/>
          </ac:spMkLst>
        </pc:spChg>
        <pc:spChg chg="mod">
          <ac:chgData name="Kerry Seitz" userId="f9a415f701e72ce8" providerId="LiveId" clId="{43F46238-BE81-4044-A69C-9A82F646C63D}" dt="2020-10-10T00:13:26.591" v="48949"/>
          <ac:spMkLst>
            <pc:docMk/>
            <pc:sldMk cId="1489451010" sldId="791"/>
            <ac:spMk id="541" creationId="{4578C5D6-676A-4E5E-A391-FC0850E4CBE3}"/>
          </ac:spMkLst>
        </pc:spChg>
        <pc:spChg chg="mod">
          <ac:chgData name="Kerry Seitz" userId="f9a415f701e72ce8" providerId="LiveId" clId="{43F46238-BE81-4044-A69C-9A82F646C63D}" dt="2020-10-10T00:13:26.591" v="48949"/>
          <ac:spMkLst>
            <pc:docMk/>
            <pc:sldMk cId="1489451010" sldId="791"/>
            <ac:spMk id="542" creationId="{3B3AC406-7900-4D08-AA21-463F1A07016A}"/>
          </ac:spMkLst>
        </pc:spChg>
        <pc:spChg chg="mod">
          <ac:chgData name="Kerry Seitz" userId="f9a415f701e72ce8" providerId="LiveId" clId="{43F46238-BE81-4044-A69C-9A82F646C63D}" dt="2020-10-10T00:13:26.591" v="48949"/>
          <ac:spMkLst>
            <pc:docMk/>
            <pc:sldMk cId="1489451010" sldId="791"/>
            <ac:spMk id="543" creationId="{1C04DA0E-C8BC-46DD-8B0E-09744A8C3268}"/>
          </ac:spMkLst>
        </pc:spChg>
        <pc:spChg chg="mod">
          <ac:chgData name="Kerry Seitz" userId="f9a415f701e72ce8" providerId="LiveId" clId="{43F46238-BE81-4044-A69C-9A82F646C63D}" dt="2020-10-10T00:13:26.591" v="48949"/>
          <ac:spMkLst>
            <pc:docMk/>
            <pc:sldMk cId="1489451010" sldId="791"/>
            <ac:spMk id="544" creationId="{5FC2D8E6-4DAB-4D8E-8DF4-3F5F1B577D73}"/>
          </ac:spMkLst>
        </pc:spChg>
        <pc:spChg chg="mod">
          <ac:chgData name="Kerry Seitz" userId="f9a415f701e72ce8" providerId="LiveId" clId="{43F46238-BE81-4044-A69C-9A82F646C63D}" dt="2020-10-10T00:13:26.591" v="48949"/>
          <ac:spMkLst>
            <pc:docMk/>
            <pc:sldMk cId="1489451010" sldId="791"/>
            <ac:spMk id="545" creationId="{54E832D5-B194-4BB7-8A55-A5FE82E16F50}"/>
          </ac:spMkLst>
        </pc:spChg>
        <pc:spChg chg="mod">
          <ac:chgData name="Kerry Seitz" userId="f9a415f701e72ce8" providerId="LiveId" clId="{43F46238-BE81-4044-A69C-9A82F646C63D}" dt="2020-10-10T00:13:26.591" v="48949"/>
          <ac:spMkLst>
            <pc:docMk/>
            <pc:sldMk cId="1489451010" sldId="791"/>
            <ac:spMk id="546" creationId="{372C1674-D986-4B59-9883-A9FF370E9F25}"/>
          </ac:spMkLst>
        </pc:spChg>
        <pc:spChg chg="mod">
          <ac:chgData name="Kerry Seitz" userId="f9a415f701e72ce8" providerId="LiveId" clId="{43F46238-BE81-4044-A69C-9A82F646C63D}" dt="2020-10-10T00:13:26.591" v="48949"/>
          <ac:spMkLst>
            <pc:docMk/>
            <pc:sldMk cId="1489451010" sldId="791"/>
            <ac:spMk id="547" creationId="{7520D2E3-5F32-467A-9109-5B830DCC047F}"/>
          </ac:spMkLst>
        </pc:spChg>
        <pc:spChg chg="mod">
          <ac:chgData name="Kerry Seitz" userId="f9a415f701e72ce8" providerId="LiveId" clId="{43F46238-BE81-4044-A69C-9A82F646C63D}" dt="2020-10-10T00:13:26.591" v="48949"/>
          <ac:spMkLst>
            <pc:docMk/>
            <pc:sldMk cId="1489451010" sldId="791"/>
            <ac:spMk id="548" creationId="{69A26A2F-33CA-49DF-8150-48AAD1DB6164}"/>
          </ac:spMkLst>
        </pc:spChg>
        <pc:spChg chg="mod">
          <ac:chgData name="Kerry Seitz" userId="f9a415f701e72ce8" providerId="LiveId" clId="{43F46238-BE81-4044-A69C-9A82F646C63D}" dt="2020-10-10T00:13:26.591" v="48949"/>
          <ac:spMkLst>
            <pc:docMk/>
            <pc:sldMk cId="1489451010" sldId="791"/>
            <ac:spMk id="549" creationId="{A3CF9354-59B2-4C44-8C7F-76C00B09B218}"/>
          </ac:spMkLst>
        </pc:spChg>
        <pc:spChg chg="mod">
          <ac:chgData name="Kerry Seitz" userId="f9a415f701e72ce8" providerId="LiveId" clId="{43F46238-BE81-4044-A69C-9A82F646C63D}" dt="2020-10-10T00:13:26.591" v="48949"/>
          <ac:spMkLst>
            <pc:docMk/>
            <pc:sldMk cId="1489451010" sldId="791"/>
            <ac:spMk id="550" creationId="{14201A32-B59A-4101-9A03-F3BFB266DF33}"/>
          </ac:spMkLst>
        </pc:spChg>
        <pc:spChg chg="mod">
          <ac:chgData name="Kerry Seitz" userId="f9a415f701e72ce8" providerId="LiveId" clId="{43F46238-BE81-4044-A69C-9A82F646C63D}" dt="2020-10-10T00:13:26.591" v="48949"/>
          <ac:spMkLst>
            <pc:docMk/>
            <pc:sldMk cId="1489451010" sldId="791"/>
            <ac:spMk id="551" creationId="{C8838398-06CF-4F0C-ADDC-8A9CAD0A0FAA}"/>
          </ac:spMkLst>
        </pc:spChg>
        <pc:spChg chg="mod">
          <ac:chgData name="Kerry Seitz" userId="f9a415f701e72ce8" providerId="LiveId" clId="{43F46238-BE81-4044-A69C-9A82F646C63D}" dt="2020-10-10T00:13:26.591" v="48949"/>
          <ac:spMkLst>
            <pc:docMk/>
            <pc:sldMk cId="1489451010" sldId="791"/>
            <ac:spMk id="552" creationId="{CF67F686-88F7-4CD6-8765-E2FE9404B432}"/>
          </ac:spMkLst>
        </pc:spChg>
        <pc:spChg chg="mod">
          <ac:chgData name="Kerry Seitz" userId="f9a415f701e72ce8" providerId="LiveId" clId="{43F46238-BE81-4044-A69C-9A82F646C63D}" dt="2020-10-10T00:13:26.591" v="48949"/>
          <ac:spMkLst>
            <pc:docMk/>
            <pc:sldMk cId="1489451010" sldId="791"/>
            <ac:spMk id="553" creationId="{8A5173E1-9B30-4D05-92DE-D5C7FE9F6A88}"/>
          </ac:spMkLst>
        </pc:spChg>
        <pc:spChg chg="mod">
          <ac:chgData name="Kerry Seitz" userId="f9a415f701e72ce8" providerId="LiveId" clId="{43F46238-BE81-4044-A69C-9A82F646C63D}" dt="2020-10-10T00:13:26.591" v="48949"/>
          <ac:spMkLst>
            <pc:docMk/>
            <pc:sldMk cId="1489451010" sldId="791"/>
            <ac:spMk id="554" creationId="{6C0324C3-AEAD-466B-B971-54B1CFCA48B5}"/>
          </ac:spMkLst>
        </pc:spChg>
        <pc:spChg chg="mod">
          <ac:chgData name="Kerry Seitz" userId="f9a415f701e72ce8" providerId="LiveId" clId="{43F46238-BE81-4044-A69C-9A82F646C63D}" dt="2020-10-10T00:15:04.756" v="48967" actId="208"/>
          <ac:spMkLst>
            <pc:docMk/>
            <pc:sldMk cId="1489451010" sldId="791"/>
            <ac:spMk id="560" creationId="{8DAB1967-7F8E-4138-828F-E1F08A45EECC}"/>
          </ac:spMkLst>
        </pc:spChg>
        <pc:spChg chg="mod">
          <ac:chgData name="Kerry Seitz" userId="f9a415f701e72ce8" providerId="LiveId" clId="{43F46238-BE81-4044-A69C-9A82F646C63D}" dt="2020-10-10T00:15:04.756" v="48967" actId="208"/>
          <ac:spMkLst>
            <pc:docMk/>
            <pc:sldMk cId="1489451010" sldId="791"/>
            <ac:spMk id="561" creationId="{9E072261-23DE-4E5B-BC0E-66CCA1748B5D}"/>
          </ac:spMkLst>
        </pc:spChg>
        <pc:spChg chg="mod">
          <ac:chgData name="Kerry Seitz" userId="f9a415f701e72ce8" providerId="LiveId" clId="{43F46238-BE81-4044-A69C-9A82F646C63D}" dt="2020-10-10T00:15:04.756" v="48967" actId="208"/>
          <ac:spMkLst>
            <pc:docMk/>
            <pc:sldMk cId="1489451010" sldId="791"/>
            <ac:spMk id="562" creationId="{4EF7723F-31C2-4B03-B4B4-2FC7B332D01F}"/>
          </ac:spMkLst>
        </pc:spChg>
        <pc:spChg chg="mod">
          <ac:chgData name="Kerry Seitz" userId="f9a415f701e72ce8" providerId="LiveId" clId="{43F46238-BE81-4044-A69C-9A82F646C63D}" dt="2020-10-10T00:15:04.756" v="48967" actId="208"/>
          <ac:spMkLst>
            <pc:docMk/>
            <pc:sldMk cId="1489451010" sldId="791"/>
            <ac:spMk id="563" creationId="{69C3C0FD-240B-4DF3-AC25-0B6FA81558A3}"/>
          </ac:spMkLst>
        </pc:spChg>
        <pc:spChg chg="mod">
          <ac:chgData name="Kerry Seitz" userId="f9a415f701e72ce8" providerId="LiveId" clId="{43F46238-BE81-4044-A69C-9A82F646C63D}" dt="2020-10-10T00:15:04.756" v="48967" actId="208"/>
          <ac:spMkLst>
            <pc:docMk/>
            <pc:sldMk cId="1489451010" sldId="791"/>
            <ac:spMk id="564" creationId="{8FD3B3D4-D5EC-4DFF-A296-FF79D9B9C46B}"/>
          </ac:spMkLst>
        </pc:spChg>
        <pc:spChg chg="mod">
          <ac:chgData name="Kerry Seitz" userId="f9a415f701e72ce8" providerId="LiveId" clId="{43F46238-BE81-4044-A69C-9A82F646C63D}" dt="2020-10-10T00:15:04.756" v="48967" actId="208"/>
          <ac:spMkLst>
            <pc:docMk/>
            <pc:sldMk cId="1489451010" sldId="791"/>
            <ac:spMk id="565" creationId="{2E8D8EEC-3A41-4F5F-BDA3-5041DEFB0B12}"/>
          </ac:spMkLst>
        </pc:spChg>
        <pc:spChg chg="mod">
          <ac:chgData name="Kerry Seitz" userId="f9a415f701e72ce8" providerId="LiveId" clId="{43F46238-BE81-4044-A69C-9A82F646C63D}" dt="2020-10-10T00:15:04.756" v="48967" actId="208"/>
          <ac:spMkLst>
            <pc:docMk/>
            <pc:sldMk cId="1489451010" sldId="791"/>
            <ac:spMk id="566" creationId="{C9686CEE-B02E-4936-ADDF-840AC0D34704}"/>
          </ac:spMkLst>
        </pc:spChg>
        <pc:spChg chg="mod">
          <ac:chgData name="Kerry Seitz" userId="f9a415f701e72ce8" providerId="LiveId" clId="{43F46238-BE81-4044-A69C-9A82F646C63D}" dt="2020-10-10T00:15:04.756" v="48967" actId="208"/>
          <ac:spMkLst>
            <pc:docMk/>
            <pc:sldMk cId="1489451010" sldId="791"/>
            <ac:spMk id="567" creationId="{313D8AB3-0EB1-4BE7-919A-C5EDE91BF382}"/>
          </ac:spMkLst>
        </pc:spChg>
        <pc:spChg chg="mod">
          <ac:chgData name="Kerry Seitz" userId="f9a415f701e72ce8" providerId="LiveId" clId="{43F46238-BE81-4044-A69C-9A82F646C63D}" dt="2020-10-10T00:15:04.756" v="48967" actId="208"/>
          <ac:spMkLst>
            <pc:docMk/>
            <pc:sldMk cId="1489451010" sldId="791"/>
            <ac:spMk id="568" creationId="{44D2F464-F609-4C81-B7A9-1D8A1943DE37}"/>
          </ac:spMkLst>
        </pc:spChg>
        <pc:spChg chg="mod">
          <ac:chgData name="Kerry Seitz" userId="f9a415f701e72ce8" providerId="LiveId" clId="{43F46238-BE81-4044-A69C-9A82F646C63D}" dt="2020-10-10T00:15:04.756" v="48967" actId="208"/>
          <ac:spMkLst>
            <pc:docMk/>
            <pc:sldMk cId="1489451010" sldId="791"/>
            <ac:spMk id="569" creationId="{87524DEB-816C-43AA-854A-A4724467D178}"/>
          </ac:spMkLst>
        </pc:spChg>
        <pc:spChg chg="mod">
          <ac:chgData name="Kerry Seitz" userId="f9a415f701e72ce8" providerId="LiveId" clId="{43F46238-BE81-4044-A69C-9A82F646C63D}" dt="2020-10-10T00:15:04.756" v="48967" actId="208"/>
          <ac:spMkLst>
            <pc:docMk/>
            <pc:sldMk cId="1489451010" sldId="791"/>
            <ac:spMk id="570" creationId="{A05FBEA4-EE55-4E27-9A21-101F7A91DCC6}"/>
          </ac:spMkLst>
        </pc:spChg>
        <pc:spChg chg="mod">
          <ac:chgData name="Kerry Seitz" userId="f9a415f701e72ce8" providerId="LiveId" clId="{43F46238-BE81-4044-A69C-9A82F646C63D}" dt="2020-10-10T00:15:04.756" v="48967" actId="208"/>
          <ac:spMkLst>
            <pc:docMk/>
            <pc:sldMk cId="1489451010" sldId="791"/>
            <ac:spMk id="571" creationId="{854746A6-D742-476A-B41F-18EE40705CCF}"/>
          </ac:spMkLst>
        </pc:spChg>
        <pc:spChg chg="mod">
          <ac:chgData name="Kerry Seitz" userId="f9a415f701e72ce8" providerId="LiveId" clId="{43F46238-BE81-4044-A69C-9A82F646C63D}" dt="2020-10-10T00:15:04.756" v="48967" actId="208"/>
          <ac:spMkLst>
            <pc:docMk/>
            <pc:sldMk cId="1489451010" sldId="791"/>
            <ac:spMk id="572" creationId="{DA4F73F5-5BBF-4336-9319-086BEB0D0145}"/>
          </ac:spMkLst>
        </pc:spChg>
        <pc:spChg chg="mod">
          <ac:chgData name="Kerry Seitz" userId="f9a415f701e72ce8" providerId="LiveId" clId="{43F46238-BE81-4044-A69C-9A82F646C63D}" dt="2020-10-10T00:15:04.756" v="48967" actId="208"/>
          <ac:spMkLst>
            <pc:docMk/>
            <pc:sldMk cId="1489451010" sldId="791"/>
            <ac:spMk id="573" creationId="{207A9AC4-2389-41B5-8340-F8D01A0874C5}"/>
          </ac:spMkLst>
        </pc:spChg>
        <pc:spChg chg="mod">
          <ac:chgData name="Kerry Seitz" userId="f9a415f701e72ce8" providerId="LiveId" clId="{43F46238-BE81-4044-A69C-9A82F646C63D}" dt="2020-10-10T00:15:04.756" v="48967" actId="208"/>
          <ac:spMkLst>
            <pc:docMk/>
            <pc:sldMk cId="1489451010" sldId="791"/>
            <ac:spMk id="574" creationId="{19C5D25B-7813-4E92-B8CF-8AC10CCAA04E}"/>
          </ac:spMkLst>
        </pc:spChg>
        <pc:spChg chg="mod">
          <ac:chgData name="Kerry Seitz" userId="f9a415f701e72ce8" providerId="LiveId" clId="{43F46238-BE81-4044-A69C-9A82F646C63D}" dt="2020-10-10T00:15:04.756" v="48967" actId="208"/>
          <ac:spMkLst>
            <pc:docMk/>
            <pc:sldMk cId="1489451010" sldId="791"/>
            <ac:spMk id="575" creationId="{D81AC2D6-3D18-4046-8643-EB973A37C105}"/>
          </ac:spMkLst>
        </pc:spChg>
        <pc:spChg chg="mod">
          <ac:chgData name="Kerry Seitz" userId="f9a415f701e72ce8" providerId="LiveId" clId="{43F46238-BE81-4044-A69C-9A82F646C63D}" dt="2020-10-10T00:15:04.756" v="48967" actId="208"/>
          <ac:spMkLst>
            <pc:docMk/>
            <pc:sldMk cId="1489451010" sldId="791"/>
            <ac:spMk id="576" creationId="{C6B00885-3B2D-43EC-A877-DC1F1D743D96}"/>
          </ac:spMkLst>
        </pc:spChg>
        <pc:spChg chg="mod">
          <ac:chgData name="Kerry Seitz" userId="f9a415f701e72ce8" providerId="LiveId" clId="{43F46238-BE81-4044-A69C-9A82F646C63D}" dt="2020-10-10T00:15:04.756" v="48967" actId="208"/>
          <ac:spMkLst>
            <pc:docMk/>
            <pc:sldMk cId="1489451010" sldId="791"/>
            <ac:spMk id="577" creationId="{F92808F1-3616-4F79-9A65-1DB6EC14CA58}"/>
          </ac:spMkLst>
        </pc:spChg>
        <pc:spChg chg="mod">
          <ac:chgData name="Kerry Seitz" userId="f9a415f701e72ce8" providerId="LiveId" clId="{43F46238-BE81-4044-A69C-9A82F646C63D}" dt="2020-10-10T00:15:04.756" v="48967" actId="208"/>
          <ac:spMkLst>
            <pc:docMk/>
            <pc:sldMk cId="1489451010" sldId="791"/>
            <ac:spMk id="578" creationId="{CA918EEB-3840-4D4E-A969-C7DB7C8F7646}"/>
          </ac:spMkLst>
        </pc:spChg>
        <pc:spChg chg="mod">
          <ac:chgData name="Kerry Seitz" userId="f9a415f701e72ce8" providerId="LiveId" clId="{43F46238-BE81-4044-A69C-9A82F646C63D}" dt="2020-10-10T00:15:04.756" v="48967" actId="208"/>
          <ac:spMkLst>
            <pc:docMk/>
            <pc:sldMk cId="1489451010" sldId="791"/>
            <ac:spMk id="579" creationId="{A73947F1-3C84-4522-8135-33CC92136A63}"/>
          </ac:spMkLst>
        </pc:spChg>
        <pc:spChg chg="mod">
          <ac:chgData name="Kerry Seitz" userId="f9a415f701e72ce8" providerId="LiveId" clId="{43F46238-BE81-4044-A69C-9A82F646C63D}" dt="2020-10-10T00:15:04.756" v="48967" actId="208"/>
          <ac:spMkLst>
            <pc:docMk/>
            <pc:sldMk cId="1489451010" sldId="791"/>
            <ac:spMk id="580" creationId="{E7707A98-FA5A-45CA-9191-1532CFE3A7BD}"/>
          </ac:spMkLst>
        </pc:spChg>
        <pc:spChg chg="mod">
          <ac:chgData name="Kerry Seitz" userId="f9a415f701e72ce8" providerId="LiveId" clId="{43F46238-BE81-4044-A69C-9A82F646C63D}" dt="2020-10-10T00:15:04.756" v="48967" actId="208"/>
          <ac:spMkLst>
            <pc:docMk/>
            <pc:sldMk cId="1489451010" sldId="791"/>
            <ac:spMk id="581" creationId="{413C703D-5624-40EE-856B-662DBB20B318}"/>
          </ac:spMkLst>
        </pc:spChg>
        <pc:spChg chg="mod">
          <ac:chgData name="Kerry Seitz" userId="f9a415f701e72ce8" providerId="LiveId" clId="{43F46238-BE81-4044-A69C-9A82F646C63D}" dt="2020-10-10T00:15:04.756" v="48967" actId="208"/>
          <ac:spMkLst>
            <pc:docMk/>
            <pc:sldMk cId="1489451010" sldId="791"/>
            <ac:spMk id="582" creationId="{156D62AE-1F9E-47AE-A616-AAB59F2DD970}"/>
          </ac:spMkLst>
        </pc:spChg>
        <pc:spChg chg="mod">
          <ac:chgData name="Kerry Seitz" userId="f9a415f701e72ce8" providerId="LiveId" clId="{43F46238-BE81-4044-A69C-9A82F646C63D}" dt="2020-10-10T00:15:04.756" v="48967" actId="208"/>
          <ac:spMkLst>
            <pc:docMk/>
            <pc:sldMk cId="1489451010" sldId="791"/>
            <ac:spMk id="583" creationId="{E6347CFB-EDAC-4C42-945D-122DE1B30996}"/>
          </ac:spMkLst>
        </pc:spChg>
        <pc:spChg chg="mod">
          <ac:chgData name="Kerry Seitz" userId="f9a415f701e72ce8" providerId="LiveId" clId="{43F46238-BE81-4044-A69C-9A82F646C63D}" dt="2020-10-10T00:15:04.756" v="48967" actId="208"/>
          <ac:spMkLst>
            <pc:docMk/>
            <pc:sldMk cId="1489451010" sldId="791"/>
            <ac:spMk id="584" creationId="{6FDC99BC-9C88-4411-A117-821758ACB579}"/>
          </ac:spMkLst>
        </pc:spChg>
        <pc:spChg chg="mod">
          <ac:chgData name="Kerry Seitz" userId="f9a415f701e72ce8" providerId="LiveId" clId="{43F46238-BE81-4044-A69C-9A82F646C63D}" dt="2020-10-10T00:15:04.756" v="48967" actId="208"/>
          <ac:spMkLst>
            <pc:docMk/>
            <pc:sldMk cId="1489451010" sldId="791"/>
            <ac:spMk id="585" creationId="{DAE0B2F3-EC98-4837-B47A-EB4D1431D039}"/>
          </ac:spMkLst>
        </pc:spChg>
        <pc:spChg chg="mod">
          <ac:chgData name="Kerry Seitz" userId="f9a415f701e72ce8" providerId="LiveId" clId="{43F46238-BE81-4044-A69C-9A82F646C63D}" dt="2020-10-10T00:15:04.756" v="48967" actId="208"/>
          <ac:spMkLst>
            <pc:docMk/>
            <pc:sldMk cId="1489451010" sldId="791"/>
            <ac:spMk id="586" creationId="{815FC8BF-7B12-47E5-AA74-4E3739360B7E}"/>
          </ac:spMkLst>
        </pc:spChg>
        <pc:spChg chg="mod">
          <ac:chgData name="Kerry Seitz" userId="f9a415f701e72ce8" providerId="LiveId" clId="{43F46238-BE81-4044-A69C-9A82F646C63D}" dt="2020-10-10T00:15:04.756" v="48967" actId="208"/>
          <ac:spMkLst>
            <pc:docMk/>
            <pc:sldMk cId="1489451010" sldId="791"/>
            <ac:spMk id="587" creationId="{DE05483D-AFF0-4AAC-B050-2FDB1701FE23}"/>
          </ac:spMkLst>
        </pc:spChg>
        <pc:spChg chg="mod">
          <ac:chgData name="Kerry Seitz" userId="f9a415f701e72ce8" providerId="LiveId" clId="{43F46238-BE81-4044-A69C-9A82F646C63D}" dt="2020-10-10T00:15:04.756" v="48967" actId="208"/>
          <ac:spMkLst>
            <pc:docMk/>
            <pc:sldMk cId="1489451010" sldId="791"/>
            <ac:spMk id="588" creationId="{2516024C-693F-4E11-B7DC-0DA00F37218C}"/>
          </ac:spMkLst>
        </pc:spChg>
        <pc:spChg chg="mod">
          <ac:chgData name="Kerry Seitz" userId="f9a415f701e72ce8" providerId="LiveId" clId="{43F46238-BE81-4044-A69C-9A82F646C63D}" dt="2020-10-10T00:15:04.756" v="48967" actId="208"/>
          <ac:spMkLst>
            <pc:docMk/>
            <pc:sldMk cId="1489451010" sldId="791"/>
            <ac:spMk id="589" creationId="{579ABC56-A4C6-4A28-AC0F-18094567978C}"/>
          </ac:spMkLst>
        </pc:spChg>
        <pc:spChg chg="mod">
          <ac:chgData name="Kerry Seitz" userId="f9a415f701e72ce8" providerId="LiveId" clId="{43F46238-BE81-4044-A69C-9A82F646C63D}" dt="2020-10-10T00:15:04.756" v="48967" actId="208"/>
          <ac:spMkLst>
            <pc:docMk/>
            <pc:sldMk cId="1489451010" sldId="791"/>
            <ac:spMk id="590" creationId="{14302C6B-B18B-4241-9EEE-57F849EEB8EB}"/>
          </ac:spMkLst>
        </pc:spChg>
        <pc:spChg chg="mod">
          <ac:chgData name="Kerry Seitz" userId="f9a415f701e72ce8" providerId="LiveId" clId="{43F46238-BE81-4044-A69C-9A82F646C63D}" dt="2020-10-10T00:15:04.756" v="48967" actId="208"/>
          <ac:spMkLst>
            <pc:docMk/>
            <pc:sldMk cId="1489451010" sldId="791"/>
            <ac:spMk id="591" creationId="{A002D093-FFEB-4ED7-9EC2-A4D29FE0AD02}"/>
          </ac:spMkLst>
        </pc:spChg>
        <pc:spChg chg="mod">
          <ac:chgData name="Kerry Seitz" userId="f9a415f701e72ce8" providerId="LiveId" clId="{43F46238-BE81-4044-A69C-9A82F646C63D}" dt="2020-10-10T00:15:04.756" v="48967" actId="208"/>
          <ac:spMkLst>
            <pc:docMk/>
            <pc:sldMk cId="1489451010" sldId="791"/>
            <ac:spMk id="592" creationId="{0F215F39-CA0C-4D9F-BEF9-5E714E614F23}"/>
          </ac:spMkLst>
        </pc:spChg>
        <pc:spChg chg="mod">
          <ac:chgData name="Kerry Seitz" userId="f9a415f701e72ce8" providerId="LiveId" clId="{43F46238-BE81-4044-A69C-9A82F646C63D}" dt="2020-10-10T00:15:04.756" v="48967" actId="208"/>
          <ac:spMkLst>
            <pc:docMk/>
            <pc:sldMk cId="1489451010" sldId="791"/>
            <ac:spMk id="593" creationId="{E25808D4-05AD-47D3-ABB0-4C8B6059B43F}"/>
          </ac:spMkLst>
        </pc:spChg>
        <pc:spChg chg="mod">
          <ac:chgData name="Kerry Seitz" userId="f9a415f701e72ce8" providerId="LiveId" clId="{43F46238-BE81-4044-A69C-9A82F646C63D}" dt="2020-10-10T00:15:04.756" v="48967" actId="208"/>
          <ac:spMkLst>
            <pc:docMk/>
            <pc:sldMk cId="1489451010" sldId="791"/>
            <ac:spMk id="595" creationId="{A17FD662-EB60-43E1-BCDC-20F8AA51670F}"/>
          </ac:spMkLst>
        </pc:spChg>
        <pc:spChg chg="mod">
          <ac:chgData name="Kerry Seitz" userId="f9a415f701e72ce8" providerId="LiveId" clId="{43F46238-BE81-4044-A69C-9A82F646C63D}" dt="2020-10-10T00:15:04.756" v="48967" actId="208"/>
          <ac:spMkLst>
            <pc:docMk/>
            <pc:sldMk cId="1489451010" sldId="791"/>
            <ac:spMk id="596" creationId="{1725AA8D-31DF-4C45-9E2F-5928A4F8581D}"/>
          </ac:spMkLst>
        </pc:spChg>
        <pc:spChg chg="mod">
          <ac:chgData name="Kerry Seitz" userId="f9a415f701e72ce8" providerId="LiveId" clId="{43F46238-BE81-4044-A69C-9A82F646C63D}" dt="2020-10-10T00:15:04.756" v="48967" actId="208"/>
          <ac:spMkLst>
            <pc:docMk/>
            <pc:sldMk cId="1489451010" sldId="791"/>
            <ac:spMk id="597" creationId="{F61275E2-0FC8-4A1A-8673-A33ED3A0D803}"/>
          </ac:spMkLst>
        </pc:spChg>
        <pc:spChg chg="mod">
          <ac:chgData name="Kerry Seitz" userId="f9a415f701e72ce8" providerId="LiveId" clId="{43F46238-BE81-4044-A69C-9A82F646C63D}" dt="2020-10-10T00:15:04.756" v="48967" actId="208"/>
          <ac:spMkLst>
            <pc:docMk/>
            <pc:sldMk cId="1489451010" sldId="791"/>
            <ac:spMk id="598" creationId="{AF1A63F3-359A-4900-8FE0-04963863FE6C}"/>
          </ac:spMkLst>
        </pc:spChg>
        <pc:spChg chg="mod">
          <ac:chgData name="Kerry Seitz" userId="f9a415f701e72ce8" providerId="LiveId" clId="{43F46238-BE81-4044-A69C-9A82F646C63D}" dt="2020-10-10T00:15:04.756" v="48967" actId="208"/>
          <ac:spMkLst>
            <pc:docMk/>
            <pc:sldMk cId="1489451010" sldId="791"/>
            <ac:spMk id="599" creationId="{9EC83995-367F-416D-9EF2-1C5D288595BB}"/>
          </ac:spMkLst>
        </pc:spChg>
        <pc:spChg chg="mod">
          <ac:chgData name="Kerry Seitz" userId="f9a415f701e72ce8" providerId="LiveId" clId="{43F46238-BE81-4044-A69C-9A82F646C63D}" dt="2020-10-10T00:15:04.756" v="48967" actId="208"/>
          <ac:spMkLst>
            <pc:docMk/>
            <pc:sldMk cId="1489451010" sldId="791"/>
            <ac:spMk id="600" creationId="{606BA2BE-8466-4245-B058-88F31BF70C89}"/>
          </ac:spMkLst>
        </pc:spChg>
        <pc:spChg chg="mod">
          <ac:chgData name="Kerry Seitz" userId="f9a415f701e72ce8" providerId="LiveId" clId="{43F46238-BE81-4044-A69C-9A82F646C63D}" dt="2020-10-10T00:15:04.756" v="48967" actId="208"/>
          <ac:spMkLst>
            <pc:docMk/>
            <pc:sldMk cId="1489451010" sldId="791"/>
            <ac:spMk id="601" creationId="{F0319C16-6720-4B60-B43C-3E4240127E93}"/>
          </ac:spMkLst>
        </pc:spChg>
        <pc:spChg chg="mod">
          <ac:chgData name="Kerry Seitz" userId="f9a415f701e72ce8" providerId="LiveId" clId="{43F46238-BE81-4044-A69C-9A82F646C63D}" dt="2020-10-10T00:15:04.756" v="48967" actId="208"/>
          <ac:spMkLst>
            <pc:docMk/>
            <pc:sldMk cId="1489451010" sldId="791"/>
            <ac:spMk id="602" creationId="{16CADE0D-A108-477A-BBF8-048CC161FE70}"/>
          </ac:spMkLst>
        </pc:spChg>
        <pc:spChg chg="mod">
          <ac:chgData name="Kerry Seitz" userId="f9a415f701e72ce8" providerId="LiveId" clId="{43F46238-BE81-4044-A69C-9A82F646C63D}" dt="2020-10-10T00:15:04.756" v="48967" actId="208"/>
          <ac:spMkLst>
            <pc:docMk/>
            <pc:sldMk cId="1489451010" sldId="791"/>
            <ac:spMk id="603" creationId="{A80CA565-060D-4D00-98AF-7E2E5C4DBEEF}"/>
          </ac:spMkLst>
        </pc:spChg>
        <pc:spChg chg="mod">
          <ac:chgData name="Kerry Seitz" userId="f9a415f701e72ce8" providerId="LiveId" clId="{43F46238-BE81-4044-A69C-9A82F646C63D}" dt="2020-10-10T00:15:04.756" v="48967" actId="208"/>
          <ac:spMkLst>
            <pc:docMk/>
            <pc:sldMk cId="1489451010" sldId="791"/>
            <ac:spMk id="604" creationId="{B7947B2E-4274-4D71-AC37-D39B1C1EC9BC}"/>
          </ac:spMkLst>
        </pc:spChg>
        <pc:spChg chg="mod">
          <ac:chgData name="Kerry Seitz" userId="f9a415f701e72ce8" providerId="LiveId" clId="{43F46238-BE81-4044-A69C-9A82F646C63D}" dt="2020-10-10T00:15:04.756" v="48967" actId="208"/>
          <ac:spMkLst>
            <pc:docMk/>
            <pc:sldMk cId="1489451010" sldId="791"/>
            <ac:spMk id="605" creationId="{D0B644C3-5BC6-4C04-A938-E45C9DA4BBF2}"/>
          </ac:spMkLst>
        </pc:spChg>
        <pc:spChg chg="mod">
          <ac:chgData name="Kerry Seitz" userId="f9a415f701e72ce8" providerId="LiveId" clId="{43F46238-BE81-4044-A69C-9A82F646C63D}" dt="2020-10-10T00:15:04.756" v="48967" actId="208"/>
          <ac:spMkLst>
            <pc:docMk/>
            <pc:sldMk cId="1489451010" sldId="791"/>
            <ac:spMk id="606" creationId="{76A81161-25B5-4274-9BD9-40D8BC00E6FB}"/>
          </ac:spMkLst>
        </pc:spChg>
        <pc:spChg chg="mod">
          <ac:chgData name="Kerry Seitz" userId="f9a415f701e72ce8" providerId="LiveId" clId="{43F46238-BE81-4044-A69C-9A82F646C63D}" dt="2020-10-10T00:15:04.756" v="48967" actId="208"/>
          <ac:spMkLst>
            <pc:docMk/>
            <pc:sldMk cId="1489451010" sldId="791"/>
            <ac:spMk id="607" creationId="{3658F4F5-904D-4D28-9C2D-35E5D3A7D74F}"/>
          </ac:spMkLst>
        </pc:spChg>
        <pc:spChg chg="mod">
          <ac:chgData name="Kerry Seitz" userId="f9a415f701e72ce8" providerId="LiveId" clId="{43F46238-BE81-4044-A69C-9A82F646C63D}" dt="2020-10-10T00:15:04.756" v="48967" actId="208"/>
          <ac:spMkLst>
            <pc:docMk/>
            <pc:sldMk cId="1489451010" sldId="791"/>
            <ac:spMk id="608" creationId="{C03D44FC-53DA-40D7-BBEF-B1AC7E84E3F8}"/>
          </ac:spMkLst>
        </pc:spChg>
        <pc:spChg chg="mod">
          <ac:chgData name="Kerry Seitz" userId="f9a415f701e72ce8" providerId="LiveId" clId="{43F46238-BE81-4044-A69C-9A82F646C63D}" dt="2020-10-10T00:15:04.756" v="48967" actId="208"/>
          <ac:spMkLst>
            <pc:docMk/>
            <pc:sldMk cId="1489451010" sldId="791"/>
            <ac:spMk id="609" creationId="{451F22CE-B0EF-481D-9A50-B0CC29F6F5DA}"/>
          </ac:spMkLst>
        </pc:spChg>
        <pc:spChg chg="mod">
          <ac:chgData name="Kerry Seitz" userId="f9a415f701e72ce8" providerId="LiveId" clId="{43F46238-BE81-4044-A69C-9A82F646C63D}" dt="2020-10-10T00:15:04.756" v="48967" actId="208"/>
          <ac:spMkLst>
            <pc:docMk/>
            <pc:sldMk cId="1489451010" sldId="791"/>
            <ac:spMk id="610" creationId="{07FAB5BF-34DA-479D-A665-24FB4DFE70B9}"/>
          </ac:spMkLst>
        </pc:spChg>
        <pc:spChg chg="mod">
          <ac:chgData name="Kerry Seitz" userId="f9a415f701e72ce8" providerId="LiveId" clId="{43F46238-BE81-4044-A69C-9A82F646C63D}" dt="2020-10-10T00:15:04.756" v="48967" actId="208"/>
          <ac:spMkLst>
            <pc:docMk/>
            <pc:sldMk cId="1489451010" sldId="791"/>
            <ac:spMk id="611" creationId="{16CE43A0-B586-4E16-BC82-C6110B2BA21F}"/>
          </ac:spMkLst>
        </pc:spChg>
        <pc:spChg chg="mod">
          <ac:chgData name="Kerry Seitz" userId="f9a415f701e72ce8" providerId="LiveId" clId="{43F46238-BE81-4044-A69C-9A82F646C63D}" dt="2020-10-10T00:15:04.756" v="48967" actId="208"/>
          <ac:spMkLst>
            <pc:docMk/>
            <pc:sldMk cId="1489451010" sldId="791"/>
            <ac:spMk id="612" creationId="{76D597F4-85FF-48B3-B8BB-C1E8E1E3B22B}"/>
          </ac:spMkLst>
        </pc:spChg>
        <pc:spChg chg="mod">
          <ac:chgData name="Kerry Seitz" userId="f9a415f701e72ce8" providerId="LiveId" clId="{43F46238-BE81-4044-A69C-9A82F646C63D}" dt="2020-10-10T00:15:04.756" v="48967" actId="208"/>
          <ac:spMkLst>
            <pc:docMk/>
            <pc:sldMk cId="1489451010" sldId="791"/>
            <ac:spMk id="613" creationId="{D7DD102A-1E13-4071-9E55-2E4F3AC9014F}"/>
          </ac:spMkLst>
        </pc:spChg>
        <pc:spChg chg="mod">
          <ac:chgData name="Kerry Seitz" userId="f9a415f701e72ce8" providerId="LiveId" clId="{43F46238-BE81-4044-A69C-9A82F646C63D}" dt="2020-10-10T00:15:04.756" v="48967" actId="208"/>
          <ac:spMkLst>
            <pc:docMk/>
            <pc:sldMk cId="1489451010" sldId="791"/>
            <ac:spMk id="614" creationId="{C0021AA6-825B-4258-9A30-375AAB4A1DCB}"/>
          </ac:spMkLst>
        </pc:spChg>
        <pc:spChg chg="mod">
          <ac:chgData name="Kerry Seitz" userId="f9a415f701e72ce8" providerId="LiveId" clId="{43F46238-BE81-4044-A69C-9A82F646C63D}" dt="2020-10-10T00:15:04.756" v="48967" actId="208"/>
          <ac:spMkLst>
            <pc:docMk/>
            <pc:sldMk cId="1489451010" sldId="791"/>
            <ac:spMk id="615" creationId="{B8B6441D-056F-4E57-BFEC-4C964B7DDFA7}"/>
          </ac:spMkLst>
        </pc:spChg>
        <pc:spChg chg="mod">
          <ac:chgData name="Kerry Seitz" userId="f9a415f701e72ce8" providerId="LiveId" clId="{43F46238-BE81-4044-A69C-9A82F646C63D}" dt="2020-10-10T00:15:04.756" v="48967" actId="208"/>
          <ac:spMkLst>
            <pc:docMk/>
            <pc:sldMk cId="1489451010" sldId="791"/>
            <ac:spMk id="616" creationId="{ACEE0D22-BC7B-4A28-AA79-918DE67A9B7A}"/>
          </ac:spMkLst>
        </pc:spChg>
        <pc:spChg chg="mod">
          <ac:chgData name="Kerry Seitz" userId="f9a415f701e72ce8" providerId="LiveId" clId="{43F46238-BE81-4044-A69C-9A82F646C63D}" dt="2020-10-10T00:15:04.756" v="48967" actId="208"/>
          <ac:spMkLst>
            <pc:docMk/>
            <pc:sldMk cId="1489451010" sldId="791"/>
            <ac:spMk id="617" creationId="{D7AD5B08-01AB-4753-AE6B-9ECFD5FDB53C}"/>
          </ac:spMkLst>
        </pc:spChg>
        <pc:spChg chg="mod">
          <ac:chgData name="Kerry Seitz" userId="f9a415f701e72ce8" providerId="LiveId" clId="{43F46238-BE81-4044-A69C-9A82F646C63D}" dt="2020-10-10T00:15:04.756" v="48967" actId="208"/>
          <ac:spMkLst>
            <pc:docMk/>
            <pc:sldMk cId="1489451010" sldId="791"/>
            <ac:spMk id="618" creationId="{720FC8B0-EB45-4128-A422-55FA22C2221E}"/>
          </ac:spMkLst>
        </pc:spChg>
        <pc:spChg chg="mod">
          <ac:chgData name="Kerry Seitz" userId="f9a415f701e72ce8" providerId="LiveId" clId="{43F46238-BE81-4044-A69C-9A82F646C63D}" dt="2020-10-10T00:15:04.756" v="48967" actId="208"/>
          <ac:spMkLst>
            <pc:docMk/>
            <pc:sldMk cId="1489451010" sldId="791"/>
            <ac:spMk id="619" creationId="{B5CE47B0-62CB-462D-A991-5E1621B8978A}"/>
          </ac:spMkLst>
        </pc:spChg>
        <pc:spChg chg="mod">
          <ac:chgData name="Kerry Seitz" userId="f9a415f701e72ce8" providerId="LiveId" clId="{43F46238-BE81-4044-A69C-9A82F646C63D}" dt="2020-10-10T00:15:04.756" v="48967" actId="208"/>
          <ac:spMkLst>
            <pc:docMk/>
            <pc:sldMk cId="1489451010" sldId="791"/>
            <ac:spMk id="620" creationId="{5F4BC293-2302-4D48-B591-54268BFDD9B2}"/>
          </ac:spMkLst>
        </pc:spChg>
        <pc:spChg chg="mod">
          <ac:chgData name="Kerry Seitz" userId="f9a415f701e72ce8" providerId="LiveId" clId="{43F46238-BE81-4044-A69C-9A82F646C63D}" dt="2020-10-10T00:15:04.756" v="48967" actId="208"/>
          <ac:spMkLst>
            <pc:docMk/>
            <pc:sldMk cId="1489451010" sldId="791"/>
            <ac:spMk id="621" creationId="{E84B875C-3C37-45E4-B851-FF544A07A4C0}"/>
          </ac:spMkLst>
        </pc:spChg>
        <pc:spChg chg="mod">
          <ac:chgData name="Kerry Seitz" userId="f9a415f701e72ce8" providerId="LiveId" clId="{43F46238-BE81-4044-A69C-9A82F646C63D}" dt="2020-10-10T00:15:04.756" v="48967" actId="208"/>
          <ac:spMkLst>
            <pc:docMk/>
            <pc:sldMk cId="1489451010" sldId="791"/>
            <ac:spMk id="622" creationId="{01554831-644A-4273-9CCC-4CB0E6A17EB6}"/>
          </ac:spMkLst>
        </pc:spChg>
        <pc:spChg chg="mod">
          <ac:chgData name="Kerry Seitz" userId="f9a415f701e72ce8" providerId="LiveId" clId="{43F46238-BE81-4044-A69C-9A82F646C63D}" dt="2020-10-10T00:15:04.756" v="48967" actId="208"/>
          <ac:spMkLst>
            <pc:docMk/>
            <pc:sldMk cId="1489451010" sldId="791"/>
            <ac:spMk id="623" creationId="{FB02842A-EEF7-405D-902A-D99FDBE1679C}"/>
          </ac:spMkLst>
        </pc:spChg>
        <pc:spChg chg="mod">
          <ac:chgData name="Kerry Seitz" userId="f9a415f701e72ce8" providerId="LiveId" clId="{43F46238-BE81-4044-A69C-9A82F646C63D}" dt="2020-10-10T00:15:04.756" v="48967" actId="208"/>
          <ac:spMkLst>
            <pc:docMk/>
            <pc:sldMk cId="1489451010" sldId="791"/>
            <ac:spMk id="624" creationId="{A68F832C-2DBB-4966-A69B-7792B322FF41}"/>
          </ac:spMkLst>
        </pc:spChg>
        <pc:spChg chg="mod">
          <ac:chgData name="Kerry Seitz" userId="f9a415f701e72ce8" providerId="LiveId" clId="{43F46238-BE81-4044-A69C-9A82F646C63D}" dt="2020-10-10T00:15:04.756" v="48967" actId="208"/>
          <ac:spMkLst>
            <pc:docMk/>
            <pc:sldMk cId="1489451010" sldId="791"/>
            <ac:spMk id="625" creationId="{8CAB873A-763D-443B-B90E-D094E876A82C}"/>
          </ac:spMkLst>
        </pc:spChg>
        <pc:spChg chg="mod">
          <ac:chgData name="Kerry Seitz" userId="f9a415f701e72ce8" providerId="LiveId" clId="{43F46238-BE81-4044-A69C-9A82F646C63D}" dt="2020-10-10T00:15:04.756" v="48967" actId="208"/>
          <ac:spMkLst>
            <pc:docMk/>
            <pc:sldMk cId="1489451010" sldId="791"/>
            <ac:spMk id="626" creationId="{7BCED819-D4AE-4D2D-97C9-A09CACA89817}"/>
          </ac:spMkLst>
        </pc:spChg>
        <pc:spChg chg="mod">
          <ac:chgData name="Kerry Seitz" userId="f9a415f701e72ce8" providerId="LiveId" clId="{43F46238-BE81-4044-A69C-9A82F646C63D}" dt="2020-10-10T00:15:04.756" v="48967" actId="208"/>
          <ac:spMkLst>
            <pc:docMk/>
            <pc:sldMk cId="1489451010" sldId="791"/>
            <ac:spMk id="627" creationId="{050759E5-CFAA-4494-8F0A-7906ECFB1F4A}"/>
          </ac:spMkLst>
        </pc:spChg>
        <pc:spChg chg="mod">
          <ac:chgData name="Kerry Seitz" userId="f9a415f701e72ce8" providerId="LiveId" clId="{43F46238-BE81-4044-A69C-9A82F646C63D}" dt="2020-10-10T00:15:04.756" v="48967" actId="208"/>
          <ac:spMkLst>
            <pc:docMk/>
            <pc:sldMk cId="1489451010" sldId="791"/>
            <ac:spMk id="628" creationId="{33ECEEBC-2EBA-4D8E-9D27-7270B92E62E7}"/>
          </ac:spMkLst>
        </pc:spChg>
        <pc:spChg chg="mod">
          <ac:chgData name="Kerry Seitz" userId="f9a415f701e72ce8" providerId="LiveId" clId="{43F46238-BE81-4044-A69C-9A82F646C63D}" dt="2020-10-10T00:15:04.756" v="48967" actId="208"/>
          <ac:spMkLst>
            <pc:docMk/>
            <pc:sldMk cId="1489451010" sldId="791"/>
            <ac:spMk id="629" creationId="{4BB5338B-B81A-41B7-A372-DB21629B1589}"/>
          </ac:spMkLst>
        </pc:spChg>
        <pc:spChg chg="mod">
          <ac:chgData name="Kerry Seitz" userId="f9a415f701e72ce8" providerId="LiveId" clId="{43F46238-BE81-4044-A69C-9A82F646C63D}" dt="2020-10-10T00:15:04.756" v="48967" actId="208"/>
          <ac:spMkLst>
            <pc:docMk/>
            <pc:sldMk cId="1489451010" sldId="791"/>
            <ac:spMk id="630" creationId="{DA176F5C-E7E9-4C5C-AFD1-DBED473E65C0}"/>
          </ac:spMkLst>
        </pc:spChg>
        <pc:spChg chg="mod">
          <ac:chgData name="Kerry Seitz" userId="f9a415f701e72ce8" providerId="LiveId" clId="{43F46238-BE81-4044-A69C-9A82F646C63D}" dt="2020-10-10T00:15:04.756" v="48967" actId="208"/>
          <ac:spMkLst>
            <pc:docMk/>
            <pc:sldMk cId="1489451010" sldId="791"/>
            <ac:spMk id="631" creationId="{7D0C2A49-DDDF-42B4-9814-4646973FB344}"/>
          </ac:spMkLst>
        </pc:spChg>
        <pc:spChg chg="mod">
          <ac:chgData name="Kerry Seitz" userId="f9a415f701e72ce8" providerId="LiveId" clId="{43F46238-BE81-4044-A69C-9A82F646C63D}" dt="2020-10-10T00:15:04.756" v="48967" actId="208"/>
          <ac:spMkLst>
            <pc:docMk/>
            <pc:sldMk cId="1489451010" sldId="791"/>
            <ac:spMk id="632" creationId="{1BAEF5D2-4D0C-4008-BF48-3D8747CD1E53}"/>
          </ac:spMkLst>
        </pc:spChg>
        <pc:spChg chg="mod">
          <ac:chgData name="Kerry Seitz" userId="f9a415f701e72ce8" providerId="LiveId" clId="{43F46238-BE81-4044-A69C-9A82F646C63D}" dt="2020-10-10T00:15:04.756" v="48967" actId="208"/>
          <ac:spMkLst>
            <pc:docMk/>
            <pc:sldMk cId="1489451010" sldId="791"/>
            <ac:spMk id="633" creationId="{32D6E808-3020-430E-8401-99CA59E2679E}"/>
          </ac:spMkLst>
        </pc:spChg>
        <pc:spChg chg="mod">
          <ac:chgData name="Kerry Seitz" userId="f9a415f701e72ce8" providerId="LiveId" clId="{43F46238-BE81-4044-A69C-9A82F646C63D}" dt="2020-10-10T00:15:04.756" v="48967" actId="208"/>
          <ac:spMkLst>
            <pc:docMk/>
            <pc:sldMk cId="1489451010" sldId="791"/>
            <ac:spMk id="634" creationId="{8D76D8F0-C735-4F5E-95C5-2BC80FC823F7}"/>
          </ac:spMkLst>
        </pc:spChg>
        <pc:spChg chg="mod">
          <ac:chgData name="Kerry Seitz" userId="f9a415f701e72ce8" providerId="LiveId" clId="{43F46238-BE81-4044-A69C-9A82F646C63D}" dt="2020-10-10T00:15:04.756" v="48967" actId="208"/>
          <ac:spMkLst>
            <pc:docMk/>
            <pc:sldMk cId="1489451010" sldId="791"/>
            <ac:spMk id="635" creationId="{D403F7E6-5635-4E4B-A8E1-1015485F5B86}"/>
          </ac:spMkLst>
        </pc:spChg>
        <pc:spChg chg="mod">
          <ac:chgData name="Kerry Seitz" userId="f9a415f701e72ce8" providerId="LiveId" clId="{43F46238-BE81-4044-A69C-9A82F646C63D}" dt="2020-10-10T00:15:04.756" v="48967" actId="208"/>
          <ac:spMkLst>
            <pc:docMk/>
            <pc:sldMk cId="1489451010" sldId="791"/>
            <ac:spMk id="636" creationId="{0939F097-72DA-4738-BF4C-AC4B5A2ABF2E}"/>
          </ac:spMkLst>
        </pc:spChg>
        <pc:spChg chg="mod">
          <ac:chgData name="Kerry Seitz" userId="f9a415f701e72ce8" providerId="LiveId" clId="{43F46238-BE81-4044-A69C-9A82F646C63D}" dt="2020-10-10T00:15:04.756" v="48967" actId="208"/>
          <ac:spMkLst>
            <pc:docMk/>
            <pc:sldMk cId="1489451010" sldId="791"/>
            <ac:spMk id="637" creationId="{48C43029-02DF-4909-B72A-5F12EA252FA1}"/>
          </ac:spMkLst>
        </pc:spChg>
        <pc:spChg chg="mod">
          <ac:chgData name="Kerry Seitz" userId="f9a415f701e72ce8" providerId="LiveId" clId="{43F46238-BE81-4044-A69C-9A82F646C63D}" dt="2020-10-10T00:15:04.756" v="48967" actId="208"/>
          <ac:spMkLst>
            <pc:docMk/>
            <pc:sldMk cId="1489451010" sldId="791"/>
            <ac:spMk id="638" creationId="{63404366-7EF2-46BF-AA23-6544C1BD4CB7}"/>
          </ac:spMkLst>
        </pc:spChg>
        <pc:spChg chg="mod">
          <ac:chgData name="Kerry Seitz" userId="f9a415f701e72ce8" providerId="LiveId" clId="{43F46238-BE81-4044-A69C-9A82F646C63D}" dt="2020-10-10T00:15:04.756" v="48967" actId="208"/>
          <ac:spMkLst>
            <pc:docMk/>
            <pc:sldMk cId="1489451010" sldId="791"/>
            <ac:spMk id="639" creationId="{3EAAC4C6-2542-432C-8D64-E6DB3AF35C37}"/>
          </ac:spMkLst>
        </pc:spChg>
        <pc:spChg chg="mod">
          <ac:chgData name="Kerry Seitz" userId="f9a415f701e72ce8" providerId="LiveId" clId="{43F46238-BE81-4044-A69C-9A82F646C63D}" dt="2020-10-10T00:15:04.756" v="48967" actId="208"/>
          <ac:spMkLst>
            <pc:docMk/>
            <pc:sldMk cId="1489451010" sldId="791"/>
            <ac:spMk id="640" creationId="{A3C7DF0E-E10C-4B0D-A53E-60B0A49FB455}"/>
          </ac:spMkLst>
        </pc:spChg>
        <pc:spChg chg="mod">
          <ac:chgData name="Kerry Seitz" userId="f9a415f701e72ce8" providerId="LiveId" clId="{43F46238-BE81-4044-A69C-9A82F646C63D}" dt="2020-10-10T00:15:04.756" v="48967" actId="208"/>
          <ac:spMkLst>
            <pc:docMk/>
            <pc:sldMk cId="1489451010" sldId="791"/>
            <ac:spMk id="641" creationId="{C49FDAF6-0AB3-48F3-B9A4-02ABAF9D09FB}"/>
          </ac:spMkLst>
        </pc:spChg>
        <pc:spChg chg="mod">
          <ac:chgData name="Kerry Seitz" userId="f9a415f701e72ce8" providerId="LiveId" clId="{43F46238-BE81-4044-A69C-9A82F646C63D}" dt="2020-10-10T00:15:04.756" v="48967" actId="208"/>
          <ac:spMkLst>
            <pc:docMk/>
            <pc:sldMk cId="1489451010" sldId="791"/>
            <ac:spMk id="642" creationId="{DE6D7254-4FFD-43B4-BDDA-3C4FEEAD2CF5}"/>
          </ac:spMkLst>
        </pc:spChg>
        <pc:spChg chg="mod">
          <ac:chgData name="Kerry Seitz" userId="f9a415f701e72ce8" providerId="LiveId" clId="{43F46238-BE81-4044-A69C-9A82F646C63D}" dt="2020-10-10T00:15:04.756" v="48967" actId="208"/>
          <ac:spMkLst>
            <pc:docMk/>
            <pc:sldMk cId="1489451010" sldId="791"/>
            <ac:spMk id="643" creationId="{2ADBD105-BBD9-4673-B262-9EF14659E382}"/>
          </ac:spMkLst>
        </pc:spChg>
        <pc:spChg chg="mod">
          <ac:chgData name="Kerry Seitz" userId="f9a415f701e72ce8" providerId="LiveId" clId="{43F46238-BE81-4044-A69C-9A82F646C63D}" dt="2020-10-10T00:15:04.756" v="48967" actId="208"/>
          <ac:spMkLst>
            <pc:docMk/>
            <pc:sldMk cId="1489451010" sldId="791"/>
            <ac:spMk id="644" creationId="{2018BEC5-E222-4DDB-9485-D33C4DFB7FC5}"/>
          </ac:spMkLst>
        </pc:spChg>
        <pc:spChg chg="mod">
          <ac:chgData name="Kerry Seitz" userId="f9a415f701e72ce8" providerId="LiveId" clId="{43F46238-BE81-4044-A69C-9A82F646C63D}" dt="2020-10-10T00:15:04.756" v="48967" actId="208"/>
          <ac:spMkLst>
            <pc:docMk/>
            <pc:sldMk cId="1489451010" sldId="791"/>
            <ac:spMk id="645" creationId="{9E0E7E7C-7CAF-4B19-9CA5-1B71E54A1D64}"/>
          </ac:spMkLst>
        </pc:spChg>
        <pc:spChg chg="mod">
          <ac:chgData name="Kerry Seitz" userId="f9a415f701e72ce8" providerId="LiveId" clId="{43F46238-BE81-4044-A69C-9A82F646C63D}" dt="2020-10-10T00:15:04.756" v="48967" actId="208"/>
          <ac:spMkLst>
            <pc:docMk/>
            <pc:sldMk cId="1489451010" sldId="791"/>
            <ac:spMk id="646" creationId="{22319751-B8B8-4100-ACE1-A5C45E29C5B5}"/>
          </ac:spMkLst>
        </pc:spChg>
        <pc:spChg chg="mod">
          <ac:chgData name="Kerry Seitz" userId="f9a415f701e72ce8" providerId="LiveId" clId="{43F46238-BE81-4044-A69C-9A82F646C63D}" dt="2020-10-10T00:15:04.756" v="48967" actId="208"/>
          <ac:spMkLst>
            <pc:docMk/>
            <pc:sldMk cId="1489451010" sldId="791"/>
            <ac:spMk id="647" creationId="{828BADF5-F64D-4E28-B980-E1436FDC5134}"/>
          </ac:spMkLst>
        </pc:spChg>
        <pc:spChg chg="mod">
          <ac:chgData name="Kerry Seitz" userId="f9a415f701e72ce8" providerId="LiveId" clId="{43F46238-BE81-4044-A69C-9A82F646C63D}" dt="2020-10-10T00:15:04.756" v="48967" actId="208"/>
          <ac:spMkLst>
            <pc:docMk/>
            <pc:sldMk cId="1489451010" sldId="791"/>
            <ac:spMk id="648" creationId="{490A56B0-F987-4A6E-9D98-B3F5FFF05CED}"/>
          </ac:spMkLst>
        </pc:spChg>
        <pc:spChg chg="mod">
          <ac:chgData name="Kerry Seitz" userId="f9a415f701e72ce8" providerId="LiveId" clId="{43F46238-BE81-4044-A69C-9A82F646C63D}" dt="2020-10-10T00:15:04.756" v="48967" actId="208"/>
          <ac:spMkLst>
            <pc:docMk/>
            <pc:sldMk cId="1489451010" sldId="791"/>
            <ac:spMk id="649" creationId="{96DF7BCD-AD90-47C8-914A-C236DD168718}"/>
          </ac:spMkLst>
        </pc:spChg>
        <pc:spChg chg="mod">
          <ac:chgData name="Kerry Seitz" userId="f9a415f701e72ce8" providerId="LiveId" clId="{43F46238-BE81-4044-A69C-9A82F646C63D}" dt="2020-10-10T00:15:04.756" v="48967" actId="208"/>
          <ac:spMkLst>
            <pc:docMk/>
            <pc:sldMk cId="1489451010" sldId="791"/>
            <ac:spMk id="650" creationId="{9A2CA3D0-1DE0-4D54-8E79-ADC1F813ECE0}"/>
          </ac:spMkLst>
        </pc:spChg>
        <pc:spChg chg="mod">
          <ac:chgData name="Kerry Seitz" userId="f9a415f701e72ce8" providerId="LiveId" clId="{43F46238-BE81-4044-A69C-9A82F646C63D}" dt="2020-10-10T00:15:04.756" v="48967" actId="208"/>
          <ac:spMkLst>
            <pc:docMk/>
            <pc:sldMk cId="1489451010" sldId="791"/>
            <ac:spMk id="651" creationId="{5C5D3271-2749-43CE-9D93-6349F46D9C0B}"/>
          </ac:spMkLst>
        </pc:spChg>
        <pc:spChg chg="mod">
          <ac:chgData name="Kerry Seitz" userId="f9a415f701e72ce8" providerId="LiveId" clId="{43F46238-BE81-4044-A69C-9A82F646C63D}" dt="2020-10-10T00:15:04.756" v="48967" actId="208"/>
          <ac:spMkLst>
            <pc:docMk/>
            <pc:sldMk cId="1489451010" sldId="791"/>
            <ac:spMk id="652" creationId="{DF6DAD36-4B1E-467A-A90A-FE2D4E49D582}"/>
          </ac:spMkLst>
        </pc:spChg>
        <pc:spChg chg="mod">
          <ac:chgData name="Kerry Seitz" userId="f9a415f701e72ce8" providerId="LiveId" clId="{43F46238-BE81-4044-A69C-9A82F646C63D}" dt="2020-10-10T00:15:04.756" v="48967" actId="208"/>
          <ac:spMkLst>
            <pc:docMk/>
            <pc:sldMk cId="1489451010" sldId="791"/>
            <ac:spMk id="653" creationId="{30E4E419-45D6-4127-B6A7-A32170E33A78}"/>
          </ac:spMkLst>
        </pc:spChg>
        <pc:spChg chg="mod">
          <ac:chgData name="Kerry Seitz" userId="f9a415f701e72ce8" providerId="LiveId" clId="{43F46238-BE81-4044-A69C-9A82F646C63D}" dt="2020-10-10T00:15:04.756" v="48967" actId="208"/>
          <ac:spMkLst>
            <pc:docMk/>
            <pc:sldMk cId="1489451010" sldId="791"/>
            <ac:spMk id="654" creationId="{5537059F-287E-4C56-9C8C-9E2CCBC2E584}"/>
          </ac:spMkLst>
        </pc:spChg>
        <pc:spChg chg="mod">
          <ac:chgData name="Kerry Seitz" userId="f9a415f701e72ce8" providerId="LiveId" clId="{43F46238-BE81-4044-A69C-9A82F646C63D}" dt="2020-10-10T00:15:04.756" v="48967" actId="208"/>
          <ac:spMkLst>
            <pc:docMk/>
            <pc:sldMk cId="1489451010" sldId="791"/>
            <ac:spMk id="655" creationId="{2D2A30DA-8FEA-473E-A661-BC0EB62DAA62}"/>
          </ac:spMkLst>
        </pc:spChg>
        <pc:spChg chg="mod">
          <ac:chgData name="Kerry Seitz" userId="f9a415f701e72ce8" providerId="LiveId" clId="{43F46238-BE81-4044-A69C-9A82F646C63D}" dt="2020-10-10T00:15:04.756" v="48967" actId="208"/>
          <ac:spMkLst>
            <pc:docMk/>
            <pc:sldMk cId="1489451010" sldId="791"/>
            <ac:spMk id="656" creationId="{7E082B05-60B7-4374-B679-2A03F2DEFB6A}"/>
          </ac:spMkLst>
        </pc:spChg>
        <pc:spChg chg="mod">
          <ac:chgData name="Kerry Seitz" userId="f9a415f701e72ce8" providerId="LiveId" clId="{43F46238-BE81-4044-A69C-9A82F646C63D}" dt="2020-10-10T00:15:04.756" v="48967" actId="208"/>
          <ac:spMkLst>
            <pc:docMk/>
            <pc:sldMk cId="1489451010" sldId="791"/>
            <ac:spMk id="657" creationId="{5FE0B6D0-D88A-48C5-ACCC-C509DC8D95E2}"/>
          </ac:spMkLst>
        </pc:spChg>
        <pc:spChg chg="mod">
          <ac:chgData name="Kerry Seitz" userId="f9a415f701e72ce8" providerId="LiveId" clId="{43F46238-BE81-4044-A69C-9A82F646C63D}" dt="2020-10-10T00:15:04.756" v="48967" actId="208"/>
          <ac:spMkLst>
            <pc:docMk/>
            <pc:sldMk cId="1489451010" sldId="791"/>
            <ac:spMk id="658" creationId="{9ECE71EC-8A8E-433B-872B-8F83797658D6}"/>
          </ac:spMkLst>
        </pc:spChg>
        <pc:spChg chg="mod">
          <ac:chgData name="Kerry Seitz" userId="f9a415f701e72ce8" providerId="LiveId" clId="{43F46238-BE81-4044-A69C-9A82F646C63D}" dt="2020-10-10T00:15:04.756" v="48967" actId="208"/>
          <ac:spMkLst>
            <pc:docMk/>
            <pc:sldMk cId="1489451010" sldId="791"/>
            <ac:spMk id="660" creationId="{32C33CBE-AFF9-43D0-87DD-1BB2DAC3EC24}"/>
          </ac:spMkLst>
        </pc:spChg>
        <pc:spChg chg="mod">
          <ac:chgData name="Kerry Seitz" userId="f9a415f701e72ce8" providerId="LiveId" clId="{43F46238-BE81-4044-A69C-9A82F646C63D}" dt="2020-10-10T00:15:04.756" v="48967" actId="208"/>
          <ac:spMkLst>
            <pc:docMk/>
            <pc:sldMk cId="1489451010" sldId="791"/>
            <ac:spMk id="661" creationId="{80D5AEB7-5224-4094-802D-A417D2212D7B}"/>
          </ac:spMkLst>
        </pc:spChg>
        <pc:spChg chg="mod">
          <ac:chgData name="Kerry Seitz" userId="f9a415f701e72ce8" providerId="LiveId" clId="{43F46238-BE81-4044-A69C-9A82F646C63D}" dt="2020-10-10T00:15:04.756" v="48967" actId="208"/>
          <ac:spMkLst>
            <pc:docMk/>
            <pc:sldMk cId="1489451010" sldId="791"/>
            <ac:spMk id="662" creationId="{DE5AE389-CAD9-4EE4-A723-890EE3F1385B}"/>
          </ac:spMkLst>
        </pc:spChg>
        <pc:spChg chg="mod">
          <ac:chgData name="Kerry Seitz" userId="f9a415f701e72ce8" providerId="LiveId" clId="{43F46238-BE81-4044-A69C-9A82F646C63D}" dt="2020-10-10T00:15:04.756" v="48967" actId="208"/>
          <ac:spMkLst>
            <pc:docMk/>
            <pc:sldMk cId="1489451010" sldId="791"/>
            <ac:spMk id="663" creationId="{AFA46321-9A7F-4AFC-A8CA-42C4F00B9813}"/>
          </ac:spMkLst>
        </pc:spChg>
        <pc:spChg chg="mod">
          <ac:chgData name="Kerry Seitz" userId="f9a415f701e72ce8" providerId="LiveId" clId="{43F46238-BE81-4044-A69C-9A82F646C63D}" dt="2020-10-10T00:15:04.756" v="48967" actId="208"/>
          <ac:spMkLst>
            <pc:docMk/>
            <pc:sldMk cId="1489451010" sldId="791"/>
            <ac:spMk id="664" creationId="{A4E39FE6-FDCC-4ADD-BE20-408FC852FD80}"/>
          </ac:spMkLst>
        </pc:spChg>
        <pc:spChg chg="mod">
          <ac:chgData name="Kerry Seitz" userId="f9a415f701e72ce8" providerId="LiveId" clId="{43F46238-BE81-4044-A69C-9A82F646C63D}" dt="2020-10-10T00:15:04.756" v="48967" actId="208"/>
          <ac:spMkLst>
            <pc:docMk/>
            <pc:sldMk cId="1489451010" sldId="791"/>
            <ac:spMk id="665" creationId="{ADE9A5F0-F43F-4C9A-B362-C3296F86A970}"/>
          </ac:spMkLst>
        </pc:spChg>
        <pc:spChg chg="mod">
          <ac:chgData name="Kerry Seitz" userId="f9a415f701e72ce8" providerId="LiveId" clId="{43F46238-BE81-4044-A69C-9A82F646C63D}" dt="2020-10-10T00:15:04.756" v="48967" actId="208"/>
          <ac:spMkLst>
            <pc:docMk/>
            <pc:sldMk cId="1489451010" sldId="791"/>
            <ac:spMk id="666" creationId="{25402267-A4B0-4498-952D-3647BE417943}"/>
          </ac:spMkLst>
        </pc:spChg>
        <pc:spChg chg="mod">
          <ac:chgData name="Kerry Seitz" userId="f9a415f701e72ce8" providerId="LiveId" clId="{43F46238-BE81-4044-A69C-9A82F646C63D}" dt="2020-10-10T00:15:04.756" v="48967" actId="208"/>
          <ac:spMkLst>
            <pc:docMk/>
            <pc:sldMk cId="1489451010" sldId="791"/>
            <ac:spMk id="667" creationId="{E9263591-F5BD-4783-BA09-3721281E16E7}"/>
          </ac:spMkLst>
        </pc:spChg>
        <pc:spChg chg="mod">
          <ac:chgData name="Kerry Seitz" userId="f9a415f701e72ce8" providerId="LiveId" clId="{43F46238-BE81-4044-A69C-9A82F646C63D}" dt="2020-10-10T00:15:04.756" v="48967" actId="208"/>
          <ac:spMkLst>
            <pc:docMk/>
            <pc:sldMk cId="1489451010" sldId="791"/>
            <ac:spMk id="668" creationId="{244FA6FC-8087-496F-AA33-6D6FFE6CA29B}"/>
          </ac:spMkLst>
        </pc:spChg>
        <pc:spChg chg="mod">
          <ac:chgData name="Kerry Seitz" userId="f9a415f701e72ce8" providerId="LiveId" clId="{43F46238-BE81-4044-A69C-9A82F646C63D}" dt="2020-10-10T00:15:04.756" v="48967" actId="208"/>
          <ac:spMkLst>
            <pc:docMk/>
            <pc:sldMk cId="1489451010" sldId="791"/>
            <ac:spMk id="669" creationId="{7BF8D905-4AB8-4A0A-AEFA-BCB31E5831B1}"/>
          </ac:spMkLst>
        </pc:spChg>
        <pc:spChg chg="mod">
          <ac:chgData name="Kerry Seitz" userId="f9a415f701e72ce8" providerId="LiveId" clId="{43F46238-BE81-4044-A69C-9A82F646C63D}" dt="2020-10-10T00:15:04.756" v="48967" actId="208"/>
          <ac:spMkLst>
            <pc:docMk/>
            <pc:sldMk cId="1489451010" sldId="791"/>
            <ac:spMk id="670" creationId="{6784E05D-B161-48CD-9F18-E3EEA69CA576}"/>
          </ac:spMkLst>
        </pc:spChg>
        <pc:spChg chg="mod">
          <ac:chgData name="Kerry Seitz" userId="f9a415f701e72ce8" providerId="LiveId" clId="{43F46238-BE81-4044-A69C-9A82F646C63D}" dt="2020-10-10T00:15:04.756" v="48967" actId="208"/>
          <ac:spMkLst>
            <pc:docMk/>
            <pc:sldMk cId="1489451010" sldId="791"/>
            <ac:spMk id="671" creationId="{45390927-D4C4-44A5-B62F-76BC6923DA05}"/>
          </ac:spMkLst>
        </pc:spChg>
        <pc:spChg chg="mod">
          <ac:chgData name="Kerry Seitz" userId="f9a415f701e72ce8" providerId="LiveId" clId="{43F46238-BE81-4044-A69C-9A82F646C63D}" dt="2020-10-10T00:15:04.756" v="48967" actId="208"/>
          <ac:spMkLst>
            <pc:docMk/>
            <pc:sldMk cId="1489451010" sldId="791"/>
            <ac:spMk id="672" creationId="{3568F752-6900-4731-B5F6-91D05C215D6D}"/>
          </ac:spMkLst>
        </pc:spChg>
        <pc:spChg chg="mod">
          <ac:chgData name="Kerry Seitz" userId="f9a415f701e72ce8" providerId="LiveId" clId="{43F46238-BE81-4044-A69C-9A82F646C63D}" dt="2020-10-10T00:15:04.756" v="48967" actId="208"/>
          <ac:spMkLst>
            <pc:docMk/>
            <pc:sldMk cId="1489451010" sldId="791"/>
            <ac:spMk id="673" creationId="{5C83E4AE-D29D-42A2-B8E8-1B86905694C9}"/>
          </ac:spMkLst>
        </pc:spChg>
        <pc:spChg chg="mod">
          <ac:chgData name="Kerry Seitz" userId="f9a415f701e72ce8" providerId="LiveId" clId="{43F46238-BE81-4044-A69C-9A82F646C63D}" dt="2020-10-10T00:15:04.756" v="48967" actId="208"/>
          <ac:spMkLst>
            <pc:docMk/>
            <pc:sldMk cId="1489451010" sldId="791"/>
            <ac:spMk id="674" creationId="{D1DB7344-8A5E-496D-BAF6-80AD1A4B3482}"/>
          </ac:spMkLst>
        </pc:spChg>
        <pc:spChg chg="mod">
          <ac:chgData name="Kerry Seitz" userId="f9a415f701e72ce8" providerId="LiveId" clId="{43F46238-BE81-4044-A69C-9A82F646C63D}" dt="2020-10-10T00:15:04.756" v="48967" actId="208"/>
          <ac:spMkLst>
            <pc:docMk/>
            <pc:sldMk cId="1489451010" sldId="791"/>
            <ac:spMk id="675" creationId="{D047D39F-ED1E-499C-873B-D20B438226E4}"/>
          </ac:spMkLst>
        </pc:spChg>
        <pc:spChg chg="mod">
          <ac:chgData name="Kerry Seitz" userId="f9a415f701e72ce8" providerId="LiveId" clId="{43F46238-BE81-4044-A69C-9A82F646C63D}" dt="2020-10-10T00:15:04.756" v="48967" actId="208"/>
          <ac:spMkLst>
            <pc:docMk/>
            <pc:sldMk cId="1489451010" sldId="791"/>
            <ac:spMk id="676" creationId="{EC723229-3E36-4E31-A6B4-96F513CF0039}"/>
          </ac:spMkLst>
        </pc:spChg>
        <pc:spChg chg="mod">
          <ac:chgData name="Kerry Seitz" userId="f9a415f701e72ce8" providerId="LiveId" clId="{43F46238-BE81-4044-A69C-9A82F646C63D}" dt="2020-10-10T00:15:04.756" v="48967" actId="208"/>
          <ac:spMkLst>
            <pc:docMk/>
            <pc:sldMk cId="1489451010" sldId="791"/>
            <ac:spMk id="677" creationId="{6661AEB3-C9D4-4E34-9E0F-838120C5CABE}"/>
          </ac:spMkLst>
        </pc:spChg>
        <pc:spChg chg="mod">
          <ac:chgData name="Kerry Seitz" userId="f9a415f701e72ce8" providerId="LiveId" clId="{43F46238-BE81-4044-A69C-9A82F646C63D}" dt="2020-10-10T00:15:04.756" v="48967" actId="208"/>
          <ac:spMkLst>
            <pc:docMk/>
            <pc:sldMk cId="1489451010" sldId="791"/>
            <ac:spMk id="678" creationId="{90716FA6-50C8-4F31-BD45-AFBDE1E67287}"/>
          </ac:spMkLst>
        </pc:spChg>
        <pc:spChg chg="mod">
          <ac:chgData name="Kerry Seitz" userId="f9a415f701e72ce8" providerId="LiveId" clId="{43F46238-BE81-4044-A69C-9A82F646C63D}" dt="2020-10-10T00:15:04.756" v="48967" actId="208"/>
          <ac:spMkLst>
            <pc:docMk/>
            <pc:sldMk cId="1489451010" sldId="791"/>
            <ac:spMk id="679" creationId="{3757C917-CC44-4789-B62A-E28162F73F44}"/>
          </ac:spMkLst>
        </pc:spChg>
        <pc:spChg chg="mod">
          <ac:chgData name="Kerry Seitz" userId="f9a415f701e72ce8" providerId="LiveId" clId="{43F46238-BE81-4044-A69C-9A82F646C63D}" dt="2020-10-10T00:15:04.756" v="48967" actId="208"/>
          <ac:spMkLst>
            <pc:docMk/>
            <pc:sldMk cId="1489451010" sldId="791"/>
            <ac:spMk id="680" creationId="{425CEC17-C9F4-486B-B31E-DE6EB6DBE7C7}"/>
          </ac:spMkLst>
        </pc:spChg>
        <pc:spChg chg="mod">
          <ac:chgData name="Kerry Seitz" userId="f9a415f701e72ce8" providerId="LiveId" clId="{43F46238-BE81-4044-A69C-9A82F646C63D}" dt="2020-10-10T00:15:04.756" v="48967" actId="208"/>
          <ac:spMkLst>
            <pc:docMk/>
            <pc:sldMk cId="1489451010" sldId="791"/>
            <ac:spMk id="681" creationId="{72FBBD99-A206-43B3-94FC-5CC2269F7102}"/>
          </ac:spMkLst>
        </pc:spChg>
        <pc:spChg chg="mod">
          <ac:chgData name="Kerry Seitz" userId="f9a415f701e72ce8" providerId="LiveId" clId="{43F46238-BE81-4044-A69C-9A82F646C63D}" dt="2020-10-10T00:15:04.756" v="48967" actId="208"/>
          <ac:spMkLst>
            <pc:docMk/>
            <pc:sldMk cId="1489451010" sldId="791"/>
            <ac:spMk id="682" creationId="{724A29BA-ECFE-4FC5-943D-5C78C59AD9B5}"/>
          </ac:spMkLst>
        </pc:spChg>
        <pc:spChg chg="mod">
          <ac:chgData name="Kerry Seitz" userId="f9a415f701e72ce8" providerId="LiveId" clId="{43F46238-BE81-4044-A69C-9A82F646C63D}" dt="2020-10-10T00:15:04.756" v="48967" actId="208"/>
          <ac:spMkLst>
            <pc:docMk/>
            <pc:sldMk cId="1489451010" sldId="791"/>
            <ac:spMk id="683" creationId="{B14D3600-0E40-4A3F-8F85-E49F46132826}"/>
          </ac:spMkLst>
        </pc:spChg>
        <pc:spChg chg="mod">
          <ac:chgData name="Kerry Seitz" userId="f9a415f701e72ce8" providerId="LiveId" clId="{43F46238-BE81-4044-A69C-9A82F646C63D}" dt="2020-10-10T00:15:04.756" v="48967" actId="208"/>
          <ac:spMkLst>
            <pc:docMk/>
            <pc:sldMk cId="1489451010" sldId="791"/>
            <ac:spMk id="684" creationId="{BFEFEFF1-9756-4A61-9FD8-93491730A25D}"/>
          </ac:spMkLst>
        </pc:spChg>
        <pc:spChg chg="mod">
          <ac:chgData name="Kerry Seitz" userId="f9a415f701e72ce8" providerId="LiveId" clId="{43F46238-BE81-4044-A69C-9A82F646C63D}" dt="2020-10-10T00:15:04.756" v="48967" actId="208"/>
          <ac:spMkLst>
            <pc:docMk/>
            <pc:sldMk cId="1489451010" sldId="791"/>
            <ac:spMk id="685" creationId="{BB1BE1BB-7C04-47D6-A9FC-9CDB83522469}"/>
          </ac:spMkLst>
        </pc:spChg>
        <pc:spChg chg="mod">
          <ac:chgData name="Kerry Seitz" userId="f9a415f701e72ce8" providerId="LiveId" clId="{43F46238-BE81-4044-A69C-9A82F646C63D}" dt="2020-10-10T00:15:04.756" v="48967" actId="208"/>
          <ac:spMkLst>
            <pc:docMk/>
            <pc:sldMk cId="1489451010" sldId="791"/>
            <ac:spMk id="686" creationId="{6C73FA6E-0ABA-4146-9F57-806ABBD80F95}"/>
          </ac:spMkLst>
        </pc:spChg>
        <pc:spChg chg="mod">
          <ac:chgData name="Kerry Seitz" userId="f9a415f701e72ce8" providerId="LiveId" clId="{43F46238-BE81-4044-A69C-9A82F646C63D}" dt="2020-10-10T00:15:04.756" v="48967" actId="208"/>
          <ac:spMkLst>
            <pc:docMk/>
            <pc:sldMk cId="1489451010" sldId="791"/>
            <ac:spMk id="687" creationId="{CD211334-8AA3-4D90-91CC-8D204A0BE7E8}"/>
          </ac:spMkLst>
        </pc:spChg>
        <pc:spChg chg="mod">
          <ac:chgData name="Kerry Seitz" userId="f9a415f701e72ce8" providerId="LiveId" clId="{43F46238-BE81-4044-A69C-9A82F646C63D}" dt="2020-10-10T00:15:04.756" v="48967" actId="208"/>
          <ac:spMkLst>
            <pc:docMk/>
            <pc:sldMk cId="1489451010" sldId="791"/>
            <ac:spMk id="688" creationId="{F1C0F3EB-788C-4E04-9A1C-A63848DB6BB6}"/>
          </ac:spMkLst>
        </pc:spChg>
        <pc:spChg chg="mod">
          <ac:chgData name="Kerry Seitz" userId="f9a415f701e72ce8" providerId="LiveId" clId="{43F46238-BE81-4044-A69C-9A82F646C63D}" dt="2020-10-10T00:15:04.756" v="48967" actId="208"/>
          <ac:spMkLst>
            <pc:docMk/>
            <pc:sldMk cId="1489451010" sldId="791"/>
            <ac:spMk id="689" creationId="{2F0F499C-413A-4492-B3AD-B03734245AE0}"/>
          </ac:spMkLst>
        </pc:spChg>
        <pc:spChg chg="mod">
          <ac:chgData name="Kerry Seitz" userId="f9a415f701e72ce8" providerId="LiveId" clId="{43F46238-BE81-4044-A69C-9A82F646C63D}" dt="2020-10-10T00:15:04.756" v="48967" actId="208"/>
          <ac:spMkLst>
            <pc:docMk/>
            <pc:sldMk cId="1489451010" sldId="791"/>
            <ac:spMk id="690" creationId="{93730867-8228-4F49-BBB7-284A8EA5BDC0}"/>
          </ac:spMkLst>
        </pc:spChg>
        <pc:spChg chg="mod">
          <ac:chgData name="Kerry Seitz" userId="f9a415f701e72ce8" providerId="LiveId" clId="{43F46238-BE81-4044-A69C-9A82F646C63D}" dt="2020-10-10T00:15:04.756" v="48967" actId="208"/>
          <ac:spMkLst>
            <pc:docMk/>
            <pc:sldMk cId="1489451010" sldId="791"/>
            <ac:spMk id="691" creationId="{870AE3DA-E280-47E2-ABE9-C99CB9B20987}"/>
          </ac:spMkLst>
        </pc:spChg>
        <pc:spChg chg="mod">
          <ac:chgData name="Kerry Seitz" userId="f9a415f701e72ce8" providerId="LiveId" clId="{43F46238-BE81-4044-A69C-9A82F646C63D}" dt="2020-10-10T00:15:04.756" v="48967" actId="208"/>
          <ac:spMkLst>
            <pc:docMk/>
            <pc:sldMk cId="1489451010" sldId="791"/>
            <ac:spMk id="692" creationId="{6F494B52-ADAB-4EE5-94DE-9F150CF0295B}"/>
          </ac:spMkLst>
        </pc:spChg>
        <pc:spChg chg="mod">
          <ac:chgData name="Kerry Seitz" userId="f9a415f701e72ce8" providerId="LiveId" clId="{43F46238-BE81-4044-A69C-9A82F646C63D}" dt="2020-10-10T00:15:04.756" v="48967" actId="208"/>
          <ac:spMkLst>
            <pc:docMk/>
            <pc:sldMk cId="1489451010" sldId="791"/>
            <ac:spMk id="693" creationId="{887D93A8-F42D-4687-8949-F53D7E22E0A5}"/>
          </ac:spMkLst>
        </pc:spChg>
        <pc:spChg chg="mod">
          <ac:chgData name="Kerry Seitz" userId="f9a415f701e72ce8" providerId="LiveId" clId="{43F46238-BE81-4044-A69C-9A82F646C63D}" dt="2020-10-10T00:15:04.756" v="48967" actId="208"/>
          <ac:spMkLst>
            <pc:docMk/>
            <pc:sldMk cId="1489451010" sldId="791"/>
            <ac:spMk id="694" creationId="{85BD7C95-D0F3-4057-B632-CCC707298BD7}"/>
          </ac:spMkLst>
        </pc:spChg>
        <pc:spChg chg="mod">
          <ac:chgData name="Kerry Seitz" userId="f9a415f701e72ce8" providerId="LiveId" clId="{43F46238-BE81-4044-A69C-9A82F646C63D}" dt="2020-10-10T00:15:04.756" v="48967" actId="208"/>
          <ac:spMkLst>
            <pc:docMk/>
            <pc:sldMk cId="1489451010" sldId="791"/>
            <ac:spMk id="695" creationId="{B2B5513F-2A44-4FBA-8929-034FEB1D4950}"/>
          </ac:spMkLst>
        </pc:spChg>
        <pc:spChg chg="mod">
          <ac:chgData name="Kerry Seitz" userId="f9a415f701e72ce8" providerId="LiveId" clId="{43F46238-BE81-4044-A69C-9A82F646C63D}" dt="2020-10-10T00:15:04.756" v="48967" actId="208"/>
          <ac:spMkLst>
            <pc:docMk/>
            <pc:sldMk cId="1489451010" sldId="791"/>
            <ac:spMk id="696" creationId="{8A276374-C84B-45BC-A7CE-BB596CCEC21E}"/>
          </ac:spMkLst>
        </pc:spChg>
        <pc:spChg chg="mod">
          <ac:chgData name="Kerry Seitz" userId="f9a415f701e72ce8" providerId="LiveId" clId="{43F46238-BE81-4044-A69C-9A82F646C63D}" dt="2020-10-10T00:15:04.756" v="48967" actId="208"/>
          <ac:spMkLst>
            <pc:docMk/>
            <pc:sldMk cId="1489451010" sldId="791"/>
            <ac:spMk id="697" creationId="{DB28A251-E9A6-4E3C-84D7-EF93B699FF8D}"/>
          </ac:spMkLst>
        </pc:spChg>
        <pc:spChg chg="mod">
          <ac:chgData name="Kerry Seitz" userId="f9a415f701e72ce8" providerId="LiveId" clId="{43F46238-BE81-4044-A69C-9A82F646C63D}" dt="2020-10-10T00:15:04.756" v="48967" actId="208"/>
          <ac:spMkLst>
            <pc:docMk/>
            <pc:sldMk cId="1489451010" sldId="791"/>
            <ac:spMk id="698" creationId="{6F38838C-42E7-4217-9BE9-E90A8E34EEE4}"/>
          </ac:spMkLst>
        </pc:spChg>
        <pc:spChg chg="mod">
          <ac:chgData name="Kerry Seitz" userId="f9a415f701e72ce8" providerId="LiveId" clId="{43F46238-BE81-4044-A69C-9A82F646C63D}" dt="2020-10-10T00:15:04.756" v="48967" actId="208"/>
          <ac:spMkLst>
            <pc:docMk/>
            <pc:sldMk cId="1489451010" sldId="791"/>
            <ac:spMk id="699" creationId="{B19E820E-6608-498D-9D9E-1523950EF6C3}"/>
          </ac:spMkLst>
        </pc:spChg>
        <pc:spChg chg="mod">
          <ac:chgData name="Kerry Seitz" userId="f9a415f701e72ce8" providerId="LiveId" clId="{43F46238-BE81-4044-A69C-9A82F646C63D}" dt="2020-10-10T00:15:04.756" v="48967" actId="208"/>
          <ac:spMkLst>
            <pc:docMk/>
            <pc:sldMk cId="1489451010" sldId="791"/>
            <ac:spMk id="700" creationId="{1F8CF1F2-4640-42DC-8B76-A59843184E43}"/>
          </ac:spMkLst>
        </pc:spChg>
        <pc:spChg chg="mod">
          <ac:chgData name="Kerry Seitz" userId="f9a415f701e72ce8" providerId="LiveId" clId="{43F46238-BE81-4044-A69C-9A82F646C63D}" dt="2020-10-10T00:15:04.756" v="48967" actId="208"/>
          <ac:spMkLst>
            <pc:docMk/>
            <pc:sldMk cId="1489451010" sldId="791"/>
            <ac:spMk id="701" creationId="{34E109B8-EE6D-4B71-806C-EE16EF38400C}"/>
          </ac:spMkLst>
        </pc:spChg>
        <pc:spChg chg="mod">
          <ac:chgData name="Kerry Seitz" userId="f9a415f701e72ce8" providerId="LiveId" clId="{43F46238-BE81-4044-A69C-9A82F646C63D}" dt="2020-10-10T00:15:04.756" v="48967" actId="208"/>
          <ac:spMkLst>
            <pc:docMk/>
            <pc:sldMk cId="1489451010" sldId="791"/>
            <ac:spMk id="702" creationId="{453BD2EF-8B11-4F47-8DA1-27225EA6AB41}"/>
          </ac:spMkLst>
        </pc:spChg>
        <pc:spChg chg="mod">
          <ac:chgData name="Kerry Seitz" userId="f9a415f701e72ce8" providerId="LiveId" clId="{43F46238-BE81-4044-A69C-9A82F646C63D}" dt="2020-10-10T00:15:04.756" v="48967" actId="208"/>
          <ac:spMkLst>
            <pc:docMk/>
            <pc:sldMk cId="1489451010" sldId="791"/>
            <ac:spMk id="703" creationId="{30E98BCD-A10B-4F3A-8F63-859D9ADAB2FC}"/>
          </ac:spMkLst>
        </pc:spChg>
        <pc:spChg chg="mod">
          <ac:chgData name="Kerry Seitz" userId="f9a415f701e72ce8" providerId="LiveId" clId="{43F46238-BE81-4044-A69C-9A82F646C63D}" dt="2020-10-10T00:15:04.756" v="48967" actId="208"/>
          <ac:spMkLst>
            <pc:docMk/>
            <pc:sldMk cId="1489451010" sldId="791"/>
            <ac:spMk id="704" creationId="{12FB4859-0237-4279-A07B-E12C02EF4246}"/>
          </ac:spMkLst>
        </pc:spChg>
        <pc:spChg chg="mod">
          <ac:chgData name="Kerry Seitz" userId="f9a415f701e72ce8" providerId="LiveId" clId="{43F46238-BE81-4044-A69C-9A82F646C63D}" dt="2020-10-10T00:15:04.756" v="48967" actId="208"/>
          <ac:spMkLst>
            <pc:docMk/>
            <pc:sldMk cId="1489451010" sldId="791"/>
            <ac:spMk id="705" creationId="{AE4DCDD6-C88B-4B49-88EC-7A018E3C51AE}"/>
          </ac:spMkLst>
        </pc:spChg>
        <pc:spChg chg="mod">
          <ac:chgData name="Kerry Seitz" userId="f9a415f701e72ce8" providerId="LiveId" clId="{43F46238-BE81-4044-A69C-9A82F646C63D}" dt="2020-10-10T00:15:04.756" v="48967" actId="208"/>
          <ac:spMkLst>
            <pc:docMk/>
            <pc:sldMk cId="1489451010" sldId="791"/>
            <ac:spMk id="706" creationId="{A4E1ADBD-8623-43E7-A650-65018E778292}"/>
          </ac:spMkLst>
        </pc:spChg>
        <pc:spChg chg="mod">
          <ac:chgData name="Kerry Seitz" userId="f9a415f701e72ce8" providerId="LiveId" clId="{43F46238-BE81-4044-A69C-9A82F646C63D}" dt="2020-10-10T00:15:04.756" v="48967" actId="208"/>
          <ac:spMkLst>
            <pc:docMk/>
            <pc:sldMk cId="1489451010" sldId="791"/>
            <ac:spMk id="707" creationId="{1F43261D-CA1E-4916-B402-6E6B82A7E935}"/>
          </ac:spMkLst>
        </pc:spChg>
        <pc:spChg chg="mod">
          <ac:chgData name="Kerry Seitz" userId="f9a415f701e72ce8" providerId="LiveId" clId="{43F46238-BE81-4044-A69C-9A82F646C63D}" dt="2020-10-10T00:15:04.756" v="48967" actId="208"/>
          <ac:spMkLst>
            <pc:docMk/>
            <pc:sldMk cId="1489451010" sldId="791"/>
            <ac:spMk id="708" creationId="{0361D9CD-EB4E-43B8-96EF-152EEDA23EBC}"/>
          </ac:spMkLst>
        </pc:spChg>
        <pc:spChg chg="mod">
          <ac:chgData name="Kerry Seitz" userId="f9a415f701e72ce8" providerId="LiveId" clId="{43F46238-BE81-4044-A69C-9A82F646C63D}" dt="2020-10-10T00:15:04.756" v="48967" actId="208"/>
          <ac:spMkLst>
            <pc:docMk/>
            <pc:sldMk cId="1489451010" sldId="791"/>
            <ac:spMk id="709" creationId="{BE6254FE-B73E-461A-B450-7019EBD46C4A}"/>
          </ac:spMkLst>
        </pc:spChg>
        <pc:spChg chg="mod">
          <ac:chgData name="Kerry Seitz" userId="f9a415f701e72ce8" providerId="LiveId" clId="{43F46238-BE81-4044-A69C-9A82F646C63D}" dt="2020-10-10T00:15:04.756" v="48967" actId="208"/>
          <ac:spMkLst>
            <pc:docMk/>
            <pc:sldMk cId="1489451010" sldId="791"/>
            <ac:spMk id="710" creationId="{186132BE-C999-4F20-B7CD-E7949AECC7AF}"/>
          </ac:spMkLst>
        </pc:spChg>
        <pc:spChg chg="mod">
          <ac:chgData name="Kerry Seitz" userId="f9a415f701e72ce8" providerId="LiveId" clId="{43F46238-BE81-4044-A69C-9A82F646C63D}" dt="2020-10-10T00:15:04.756" v="48967" actId="208"/>
          <ac:spMkLst>
            <pc:docMk/>
            <pc:sldMk cId="1489451010" sldId="791"/>
            <ac:spMk id="711" creationId="{106B1A9D-3579-4DCB-A19B-E2961AD4D707}"/>
          </ac:spMkLst>
        </pc:spChg>
        <pc:spChg chg="mod">
          <ac:chgData name="Kerry Seitz" userId="f9a415f701e72ce8" providerId="LiveId" clId="{43F46238-BE81-4044-A69C-9A82F646C63D}" dt="2020-10-10T00:15:04.756" v="48967" actId="208"/>
          <ac:spMkLst>
            <pc:docMk/>
            <pc:sldMk cId="1489451010" sldId="791"/>
            <ac:spMk id="712" creationId="{582F8BAE-360B-44A5-A65E-84DF0DE5FD0F}"/>
          </ac:spMkLst>
        </pc:spChg>
        <pc:spChg chg="mod">
          <ac:chgData name="Kerry Seitz" userId="f9a415f701e72ce8" providerId="LiveId" clId="{43F46238-BE81-4044-A69C-9A82F646C63D}" dt="2020-10-10T00:15:04.756" v="48967" actId="208"/>
          <ac:spMkLst>
            <pc:docMk/>
            <pc:sldMk cId="1489451010" sldId="791"/>
            <ac:spMk id="713" creationId="{C14DCF82-CAC3-4514-935E-F152B62949C1}"/>
          </ac:spMkLst>
        </pc:spChg>
        <pc:spChg chg="mod">
          <ac:chgData name="Kerry Seitz" userId="f9a415f701e72ce8" providerId="LiveId" clId="{43F46238-BE81-4044-A69C-9A82F646C63D}" dt="2020-10-10T00:15:04.756" v="48967" actId="208"/>
          <ac:spMkLst>
            <pc:docMk/>
            <pc:sldMk cId="1489451010" sldId="791"/>
            <ac:spMk id="714" creationId="{DDC9378B-0659-4E4A-BCCA-132E82548488}"/>
          </ac:spMkLst>
        </pc:spChg>
        <pc:spChg chg="mod">
          <ac:chgData name="Kerry Seitz" userId="f9a415f701e72ce8" providerId="LiveId" clId="{43F46238-BE81-4044-A69C-9A82F646C63D}" dt="2020-10-10T00:15:04.756" v="48967" actId="208"/>
          <ac:spMkLst>
            <pc:docMk/>
            <pc:sldMk cId="1489451010" sldId="791"/>
            <ac:spMk id="715" creationId="{E5CD5A25-FE9A-4553-81FF-CF8B850EA6DF}"/>
          </ac:spMkLst>
        </pc:spChg>
        <pc:spChg chg="mod">
          <ac:chgData name="Kerry Seitz" userId="f9a415f701e72ce8" providerId="LiveId" clId="{43F46238-BE81-4044-A69C-9A82F646C63D}" dt="2020-10-10T00:15:04.756" v="48967" actId="208"/>
          <ac:spMkLst>
            <pc:docMk/>
            <pc:sldMk cId="1489451010" sldId="791"/>
            <ac:spMk id="716" creationId="{0013FE33-1A70-49B0-A52F-DA2280D1E4BF}"/>
          </ac:spMkLst>
        </pc:spChg>
        <pc:spChg chg="mod">
          <ac:chgData name="Kerry Seitz" userId="f9a415f701e72ce8" providerId="LiveId" clId="{43F46238-BE81-4044-A69C-9A82F646C63D}" dt="2020-10-10T00:15:04.756" v="48967" actId="208"/>
          <ac:spMkLst>
            <pc:docMk/>
            <pc:sldMk cId="1489451010" sldId="791"/>
            <ac:spMk id="717" creationId="{3FD344B8-904D-4EC1-9F0E-F0FD47BC0011}"/>
          </ac:spMkLst>
        </pc:spChg>
        <pc:spChg chg="mod">
          <ac:chgData name="Kerry Seitz" userId="f9a415f701e72ce8" providerId="LiveId" clId="{43F46238-BE81-4044-A69C-9A82F646C63D}" dt="2020-10-10T00:15:04.756" v="48967" actId="208"/>
          <ac:spMkLst>
            <pc:docMk/>
            <pc:sldMk cId="1489451010" sldId="791"/>
            <ac:spMk id="718" creationId="{177F0F0F-4E55-4BD5-9337-314D71DA0DBD}"/>
          </ac:spMkLst>
        </pc:spChg>
        <pc:spChg chg="mod">
          <ac:chgData name="Kerry Seitz" userId="f9a415f701e72ce8" providerId="LiveId" clId="{43F46238-BE81-4044-A69C-9A82F646C63D}" dt="2020-10-10T00:15:04.756" v="48967" actId="208"/>
          <ac:spMkLst>
            <pc:docMk/>
            <pc:sldMk cId="1489451010" sldId="791"/>
            <ac:spMk id="719" creationId="{FCD62744-EF47-4798-B291-5B90BA28201A}"/>
          </ac:spMkLst>
        </pc:spChg>
        <pc:spChg chg="mod">
          <ac:chgData name="Kerry Seitz" userId="f9a415f701e72ce8" providerId="LiveId" clId="{43F46238-BE81-4044-A69C-9A82F646C63D}" dt="2020-10-10T00:15:04.756" v="48967" actId="208"/>
          <ac:spMkLst>
            <pc:docMk/>
            <pc:sldMk cId="1489451010" sldId="791"/>
            <ac:spMk id="720" creationId="{CB6DA2AA-6637-4B63-ACD4-FFC4F3567802}"/>
          </ac:spMkLst>
        </pc:spChg>
        <pc:spChg chg="mod">
          <ac:chgData name="Kerry Seitz" userId="f9a415f701e72ce8" providerId="LiveId" clId="{43F46238-BE81-4044-A69C-9A82F646C63D}" dt="2020-10-10T00:15:04.756" v="48967" actId="208"/>
          <ac:spMkLst>
            <pc:docMk/>
            <pc:sldMk cId="1489451010" sldId="791"/>
            <ac:spMk id="721" creationId="{C6404F87-99F9-47D6-938B-285862EDE412}"/>
          </ac:spMkLst>
        </pc:spChg>
        <pc:spChg chg="mod">
          <ac:chgData name="Kerry Seitz" userId="f9a415f701e72ce8" providerId="LiveId" clId="{43F46238-BE81-4044-A69C-9A82F646C63D}" dt="2020-10-10T00:15:04.756" v="48967" actId="208"/>
          <ac:spMkLst>
            <pc:docMk/>
            <pc:sldMk cId="1489451010" sldId="791"/>
            <ac:spMk id="722" creationId="{06E3144A-B8B6-445B-BFA0-A85DCC056F50}"/>
          </ac:spMkLst>
        </pc:spChg>
        <pc:spChg chg="mod">
          <ac:chgData name="Kerry Seitz" userId="f9a415f701e72ce8" providerId="LiveId" clId="{43F46238-BE81-4044-A69C-9A82F646C63D}" dt="2020-10-10T00:15:04.756" v="48967" actId="208"/>
          <ac:spMkLst>
            <pc:docMk/>
            <pc:sldMk cId="1489451010" sldId="791"/>
            <ac:spMk id="723" creationId="{5DDFD241-5A41-41D8-86AF-9FD6824C5B9B}"/>
          </ac:spMkLst>
        </pc:spChg>
        <pc:spChg chg="mod">
          <ac:chgData name="Kerry Seitz" userId="f9a415f701e72ce8" providerId="LiveId" clId="{43F46238-BE81-4044-A69C-9A82F646C63D}" dt="2020-10-10T00:15:04.756" v="48967" actId="208"/>
          <ac:spMkLst>
            <pc:docMk/>
            <pc:sldMk cId="1489451010" sldId="791"/>
            <ac:spMk id="725" creationId="{C9CA1A11-EEFB-4E6A-BFC5-C8FA9E700AC4}"/>
          </ac:spMkLst>
        </pc:spChg>
        <pc:spChg chg="mod">
          <ac:chgData name="Kerry Seitz" userId="f9a415f701e72ce8" providerId="LiveId" clId="{43F46238-BE81-4044-A69C-9A82F646C63D}" dt="2020-10-10T00:15:04.756" v="48967" actId="208"/>
          <ac:spMkLst>
            <pc:docMk/>
            <pc:sldMk cId="1489451010" sldId="791"/>
            <ac:spMk id="726" creationId="{D04C2388-E519-41C5-ABDE-BFCD691C6745}"/>
          </ac:spMkLst>
        </pc:spChg>
        <pc:spChg chg="mod">
          <ac:chgData name="Kerry Seitz" userId="f9a415f701e72ce8" providerId="LiveId" clId="{43F46238-BE81-4044-A69C-9A82F646C63D}" dt="2020-10-10T00:15:04.756" v="48967" actId="208"/>
          <ac:spMkLst>
            <pc:docMk/>
            <pc:sldMk cId="1489451010" sldId="791"/>
            <ac:spMk id="727" creationId="{B4960FEA-B0B7-437B-A408-253911EDC23F}"/>
          </ac:spMkLst>
        </pc:spChg>
        <pc:spChg chg="mod">
          <ac:chgData name="Kerry Seitz" userId="f9a415f701e72ce8" providerId="LiveId" clId="{43F46238-BE81-4044-A69C-9A82F646C63D}" dt="2020-10-10T00:15:04.756" v="48967" actId="208"/>
          <ac:spMkLst>
            <pc:docMk/>
            <pc:sldMk cId="1489451010" sldId="791"/>
            <ac:spMk id="728" creationId="{628E499A-316E-4462-BA2F-8D8807900147}"/>
          </ac:spMkLst>
        </pc:spChg>
        <pc:spChg chg="mod">
          <ac:chgData name="Kerry Seitz" userId="f9a415f701e72ce8" providerId="LiveId" clId="{43F46238-BE81-4044-A69C-9A82F646C63D}" dt="2020-10-10T00:15:04.756" v="48967" actId="208"/>
          <ac:spMkLst>
            <pc:docMk/>
            <pc:sldMk cId="1489451010" sldId="791"/>
            <ac:spMk id="729" creationId="{88C1510C-E500-47FF-98C6-968D4B67ECE0}"/>
          </ac:spMkLst>
        </pc:spChg>
        <pc:spChg chg="mod">
          <ac:chgData name="Kerry Seitz" userId="f9a415f701e72ce8" providerId="LiveId" clId="{43F46238-BE81-4044-A69C-9A82F646C63D}" dt="2020-10-10T00:15:04.756" v="48967" actId="208"/>
          <ac:spMkLst>
            <pc:docMk/>
            <pc:sldMk cId="1489451010" sldId="791"/>
            <ac:spMk id="730" creationId="{EC7984A9-EF61-43CD-855D-8B6B86DB5B18}"/>
          </ac:spMkLst>
        </pc:spChg>
        <pc:spChg chg="mod">
          <ac:chgData name="Kerry Seitz" userId="f9a415f701e72ce8" providerId="LiveId" clId="{43F46238-BE81-4044-A69C-9A82F646C63D}" dt="2020-10-10T00:15:04.756" v="48967" actId="208"/>
          <ac:spMkLst>
            <pc:docMk/>
            <pc:sldMk cId="1489451010" sldId="791"/>
            <ac:spMk id="731" creationId="{B666A03F-A7AB-4ECE-9661-AB55E3027147}"/>
          </ac:spMkLst>
        </pc:spChg>
        <pc:spChg chg="mod">
          <ac:chgData name="Kerry Seitz" userId="f9a415f701e72ce8" providerId="LiveId" clId="{43F46238-BE81-4044-A69C-9A82F646C63D}" dt="2020-10-10T00:15:04.756" v="48967" actId="208"/>
          <ac:spMkLst>
            <pc:docMk/>
            <pc:sldMk cId="1489451010" sldId="791"/>
            <ac:spMk id="732" creationId="{BD93FB7C-00B1-4601-AC92-B8D07FDE7762}"/>
          </ac:spMkLst>
        </pc:spChg>
        <pc:spChg chg="mod">
          <ac:chgData name="Kerry Seitz" userId="f9a415f701e72ce8" providerId="LiveId" clId="{43F46238-BE81-4044-A69C-9A82F646C63D}" dt="2020-10-10T00:15:04.756" v="48967" actId="208"/>
          <ac:spMkLst>
            <pc:docMk/>
            <pc:sldMk cId="1489451010" sldId="791"/>
            <ac:spMk id="733" creationId="{FFDFB1F0-C638-4A9C-B070-52256DA8C7F9}"/>
          </ac:spMkLst>
        </pc:spChg>
        <pc:spChg chg="mod">
          <ac:chgData name="Kerry Seitz" userId="f9a415f701e72ce8" providerId="LiveId" clId="{43F46238-BE81-4044-A69C-9A82F646C63D}" dt="2020-10-10T00:15:04.756" v="48967" actId="208"/>
          <ac:spMkLst>
            <pc:docMk/>
            <pc:sldMk cId="1489451010" sldId="791"/>
            <ac:spMk id="734" creationId="{8F48F9BD-8ECD-40B9-A78A-009B4A9D3DBB}"/>
          </ac:spMkLst>
        </pc:spChg>
        <pc:spChg chg="mod">
          <ac:chgData name="Kerry Seitz" userId="f9a415f701e72ce8" providerId="LiveId" clId="{43F46238-BE81-4044-A69C-9A82F646C63D}" dt="2020-10-10T00:15:04.756" v="48967" actId="208"/>
          <ac:spMkLst>
            <pc:docMk/>
            <pc:sldMk cId="1489451010" sldId="791"/>
            <ac:spMk id="735" creationId="{A29611E7-CEA9-4440-8695-3A31588D78EB}"/>
          </ac:spMkLst>
        </pc:spChg>
        <pc:spChg chg="mod">
          <ac:chgData name="Kerry Seitz" userId="f9a415f701e72ce8" providerId="LiveId" clId="{43F46238-BE81-4044-A69C-9A82F646C63D}" dt="2020-10-10T00:15:04.756" v="48967" actId="208"/>
          <ac:spMkLst>
            <pc:docMk/>
            <pc:sldMk cId="1489451010" sldId="791"/>
            <ac:spMk id="736" creationId="{848C308B-F897-40EC-B59C-5548A5336D25}"/>
          </ac:spMkLst>
        </pc:spChg>
        <pc:spChg chg="mod">
          <ac:chgData name="Kerry Seitz" userId="f9a415f701e72ce8" providerId="LiveId" clId="{43F46238-BE81-4044-A69C-9A82F646C63D}" dt="2020-10-10T00:15:04.756" v="48967" actId="208"/>
          <ac:spMkLst>
            <pc:docMk/>
            <pc:sldMk cId="1489451010" sldId="791"/>
            <ac:spMk id="737" creationId="{3B4A2479-E183-47F5-985D-4BE4050886FF}"/>
          </ac:spMkLst>
        </pc:spChg>
        <pc:spChg chg="mod">
          <ac:chgData name="Kerry Seitz" userId="f9a415f701e72ce8" providerId="LiveId" clId="{43F46238-BE81-4044-A69C-9A82F646C63D}" dt="2020-10-10T00:15:04.756" v="48967" actId="208"/>
          <ac:spMkLst>
            <pc:docMk/>
            <pc:sldMk cId="1489451010" sldId="791"/>
            <ac:spMk id="738" creationId="{02BE0025-43D7-4F95-8992-69F4CB0D009F}"/>
          </ac:spMkLst>
        </pc:spChg>
        <pc:spChg chg="mod">
          <ac:chgData name="Kerry Seitz" userId="f9a415f701e72ce8" providerId="LiveId" clId="{43F46238-BE81-4044-A69C-9A82F646C63D}" dt="2020-10-10T00:15:04.756" v="48967" actId="208"/>
          <ac:spMkLst>
            <pc:docMk/>
            <pc:sldMk cId="1489451010" sldId="791"/>
            <ac:spMk id="739" creationId="{55897731-9118-4375-93C1-EAD3E5E5A57E}"/>
          </ac:spMkLst>
        </pc:spChg>
        <pc:spChg chg="mod">
          <ac:chgData name="Kerry Seitz" userId="f9a415f701e72ce8" providerId="LiveId" clId="{43F46238-BE81-4044-A69C-9A82F646C63D}" dt="2020-10-10T00:15:04.756" v="48967" actId="208"/>
          <ac:spMkLst>
            <pc:docMk/>
            <pc:sldMk cId="1489451010" sldId="791"/>
            <ac:spMk id="740" creationId="{40ED5258-5BC0-4E7A-AC45-27705A6739A9}"/>
          </ac:spMkLst>
        </pc:spChg>
        <pc:spChg chg="mod">
          <ac:chgData name="Kerry Seitz" userId="f9a415f701e72ce8" providerId="LiveId" clId="{43F46238-BE81-4044-A69C-9A82F646C63D}" dt="2020-10-10T00:15:04.756" v="48967" actId="208"/>
          <ac:spMkLst>
            <pc:docMk/>
            <pc:sldMk cId="1489451010" sldId="791"/>
            <ac:spMk id="741" creationId="{5404B2F7-8B7A-4332-A584-AD6475E3741A}"/>
          </ac:spMkLst>
        </pc:spChg>
        <pc:spChg chg="mod">
          <ac:chgData name="Kerry Seitz" userId="f9a415f701e72ce8" providerId="LiveId" clId="{43F46238-BE81-4044-A69C-9A82F646C63D}" dt="2020-10-10T00:15:04.756" v="48967" actId="208"/>
          <ac:spMkLst>
            <pc:docMk/>
            <pc:sldMk cId="1489451010" sldId="791"/>
            <ac:spMk id="742" creationId="{AA303C5B-5E65-4B1D-B3F0-AD93C01109D6}"/>
          </ac:spMkLst>
        </pc:spChg>
        <pc:spChg chg="mod">
          <ac:chgData name="Kerry Seitz" userId="f9a415f701e72ce8" providerId="LiveId" clId="{43F46238-BE81-4044-A69C-9A82F646C63D}" dt="2020-10-10T00:15:04.756" v="48967" actId="208"/>
          <ac:spMkLst>
            <pc:docMk/>
            <pc:sldMk cId="1489451010" sldId="791"/>
            <ac:spMk id="743" creationId="{5B62924D-748B-4AF6-BA1F-9A2F1C29DEE8}"/>
          </ac:spMkLst>
        </pc:spChg>
        <pc:spChg chg="mod">
          <ac:chgData name="Kerry Seitz" userId="f9a415f701e72ce8" providerId="LiveId" clId="{43F46238-BE81-4044-A69C-9A82F646C63D}" dt="2020-10-10T00:15:04.756" v="48967" actId="208"/>
          <ac:spMkLst>
            <pc:docMk/>
            <pc:sldMk cId="1489451010" sldId="791"/>
            <ac:spMk id="744" creationId="{473B702D-5396-469B-A0EB-62F35F46312A}"/>
          </ac:spMkLst>
        </pc:spChg>
        <pc:spChg chg="mod">
          <ac:chgData name="Kerry Seitz" userId="f9a415f701e72ce8" providerId="LiveId" clId="{43F46238-BE81-4044-A69C-9A82F646C63D}" dt="2020-10-10T00:15:04.756" v="48967" actId="208"/>
          <ac:spMkLst>
            <pc:docMk/>
            <pc:sldMk cId="1489451010" sldId="791"/>
            <ac:spMk id="745" creationId="{38DCF53D-AE74-4893-ACF0-DD42A3B40174}"/>
          </ac:spMkLst>
        </pc:spChg>
        <pc:spChg chg="mod">
          <ac:chgData name="Kerry Seitz" userId="f9a415f701e72ce8" providerId="LiveId" clId="{43F46238-BE81-4044-A69C-9A82F646C63D}" dt="2020-10-10T00:15:04.756" v="48967" actId="208"/>
          <ac:spMkLst>
            <pc:docMk/>
            <pc:sldMk cId="1489451010" sldId="791"/>
            <ac:spMk id="746" creationId="{27CB8538-296D-4F7D-919D-CB6197242B50}"/>
          </ac:spMkLst>
        </pc:spChg>
        <pc:spChg chg="mod">
          <ac:chgData name="Kerry Seitz" userId="f9a415f701e72ce8" providerId="LiveId" clId="{43F46238-BE81-4044-A69C-9A82F646C63D}" dt="2020-10-10T00:15:04.756" v="48967" actId="208"/>
          <ac:spMkLst>
            <pc:docMk/>
            <pc:sldMk cId="1489451010" sldId="791"/>
            <ac:spMk id="747" creationId="{3F3505D9-5E9E-456E-843E-7D488741F4B4}"/>
          </ac:spMkLst>
        </pc:spChg>
        <pc:spChg chg="mod">
          <ac:chgData name="Kerry Seitz" userId="f9a415f701e72ce8" providerId="LiveId" clId="{43F46238-BE81-4044-A69C-9A82F646C63D}" dt="2020-10-10T00:15:04.756" v="48967" actId="208"/>
          <ac:spMkLst>
            <pc:docMk/>
            <pc:sldMk cId="1489451010" sldId="791"/>
            <ac:spMk id="748" creationId="{41196B7A-954E-4882-843E-AED601FEF5AC}"/>
          </ac:spMkLst>
        </pc:spChg>
        <pc:spChg chg="mod">
          <ac:chgData name="Kerry Seitz" userId="f9a415f701e72ce8" providerId="LiveId" clId="{43F46238-BE81-4044-A69C-9A82F646C63D}" dt="2020-10-10T00:15:04.756" v="48967" actId="208"/>
          <ac:spMkLst>
            <pc:docMk/>
            <pc:sldMk cId="1489451010" sldId="791"/>
            <ac:spMk id="749" creationId="{1E4AE69C-4F99-4F63-BF55-8C8428EB843F}"/>
          </ac:spMkLst>
        </pc:spChg>
        <pc:spChg chg="mod">
          <ac:chgData name="Kerry Seitz" userId="f9a415f701e72ce8" providerId="LiveId" clId="{43F46238-BE81-4044-A69C-9A82F646C63D}" dt="2020-10-10T00:15:04.756" v="48967" actId="208"/>
          <ac:spMkLst>
            <pc:docMk/>
            <pc:sldMk cId="1489451010" sldId="791"/>
            <ac:spMk id="750" creationId="{882873A6-EF3D-473D-93A5-91C6EE79D730}"/>
          </ac:spMkLst>
        </pc:spChg>
        <pc:spChg chg="mod">
          <ac:chgData name="Kerry Seitz" userId="f9a415f701e72ce8" providerId="LiveId" clId="{43F46238-BE81-4044-A69C-9A82F646C63D}" dt="2020-10-10T00:15:04.756" v="48967" actId="208"/>
          <ac:spMkLst>
            <pc:docMk/>
            <pc:sldMk cId="1489451010" sldId="791"/>
            <ac:spMk id="751" creationId="{1366CA4A-8160-4828-BB15-5D654915C8A3}"/>
          </ac:spMkLst>
        </pc:spChg>
        <pc:spChg chg="mod">
          <ac:chgData name="Kerry Seitz" userId="f9a415f701e72ce8" providerId="LiveId" clId="{43F46238-BE81-4044-A69C-9A82F646C63D}" dt="2020-10-10T00:15:04.756" v="48967" actId="208"/>
          <ac:spMkLst>
            <pc:docMk/>
            <pc:sldMk cId="1489451010" sldId="791"/>
            <ac:spMk id="752" creationId="{718D4913-90F9-4073-A322-504D54B204B8}"/>
          </ac:spMkLst>
        </pc:spChg>
        <pc:spChg chg="mod">
          <ac:chgData name="Kerry Seitz" userId="f9a415f701e72ce8" providerId="LiveId" clId="{43F46238-BE81-4044-A69C-9A82F646C63D}" dt="2020-10-10T00:15:04.756" v="48967" actId="208"/>
          <ac:spMkLst>
            <pc:docMk/>
            <pc:sldMk cId="1489451010" sldId="791"/>
            <ac:spMk id="753" creationId="{11AD9946-3225-4AAE-A27C-C2D7B9E75EB6}"/>
          </ac:spMkLst>
        </pc:spChg>
        <pc:spChg chg="mod">
          <ac:chgData name="Kerry Seitz" userId="f9a415f701e72ce8" providerId="LiveId" clId="{43F46238-BE81-4044-A69C-9A82F646C63D}" dt="2020-10-10T00:15:04.756" v="48967" actId="208"/>
          <ac:spMkLst>
            <pc:docMk/>
            <pc:sldMk cId="1489451010" sldId="791"/>
            <ac:spMk id="754" creationId="{9F23B4F5-5B82-4F17-80B2-9BCF94EBE444}"/>
          </ac:spMkLst>
        </pc:spChg>
        <pc:spChg chg="mod">
          <ac:chgData name="Kerry Seitz" userId="f9a415f701e72ce8" providerId="LiveId" clId="{43F46238-BE81-4044-A69C-9A82F646C63D}" dt="2020-10-10T00:15:04.756" v="48967" actId="208"/>
          <ac:spMkLst>
            <pc:docMk/>
            <pc:sldMk cId="1489451010" sldId="791"/>
            <ac:spMk id="755" creationId="{098CE398-E2C3-4DE7-8CDE-AF51FB941502}"/>
          </ac:spMkLst>
        </pc:spChg>
        <pc:spChg chg="mod">
          <ac:chgData name="Kerry Seitz" userId="f9a415f701e72ce8" providerId="LiveId" clId="{43F46238-BE81-4044-A69C-9A82F646C63D}" dt="2020-10-10T00:15:04.756" v="48967" actId="208"/>
          <ac:spMkLst>
            <pc:docMk/>
            <pc:sldMk cId="1489451010" sldId="791"/>
            <ac:spMk id="756" creationId="{2BC4ECB9-40ED-4A08-A93F-1F604148B34C}"/>
          </ac:spMkLst>
        </pc:spChg>
        <pc:spChg chg="mod">
          <ac:chgData name="Kerry Seitz" userId="f9a415f701e72ce8" providerId="LiveId" clId="{43F46238-BE81-4044-A69C-9A82F646C63D}" dt="2020-10-10T00:15:04.756" v="48967" actId="208"/>
          <ac:spMkLst>
            <pc:docMk/>
            <pc:sldMk cId="1489451010" sldId="791"/>
            <ac:spMk id="757" creationId="{5AAC96EA-FDF9-4E7E-8890-488C67204EC4}"/>
          </ac:spMkLst>
        </pc:spChg>
        <pc:spChg chg="mod">
          <ac:chgData name="Kerry Seitz" userId="f9a415f701e72ce8" providerId="LiveId" clId="{43F46238-BE81-4044-A69C-9A82F646C63D}" dt="2020-10-10T00:15:04.756" v="48967" actId="208"/>
          <ac:spMkLst>
            <pc:docMk/>
            <pc:sldMk cId="1489451010" sldId="791"/>
            <ac:spMk id="758" creationId="{29112866-0CC9-4EB1-85C6-9C943D94B5ED}"/>
          </ac:spMkLst>
        </pc:spChg>
        <pc:spChg chg="mod">
          <ac:chgData name="Kerry Seitz" userId="f9a415f701e72ce8" providerId="LiveId" clId="{43F46238-BE81-4044-A69C-9A82F646C63D}" dt="2020-10-10T00:15:04.756" v="48967" actId="208"/>
          <ac:spMkLst>
            <pc:docMk/>
            <pc:sldMk cId="1489451010" sldId="791"/>
            <ac:spMk id="759" creationId="{62E6C9F9-E313-4A8A-8CE9-B34C29F7C8A1}"/>
          </ac:spMkLst>
        </pc:spChg>
        <pc:spChg chg="mod">
          <ac:chgData name="Kerry Seitz" userId="f9a415f701e72ce8" providerId="LiveId" clId="{43F46238-BE81-4044-A69C-9A82F646C63D}" dt="2020-10-10T00:15:04.756" v="48967" actId="208"/>
          <ac:spMkLst>
            <pc:docMk/>
            <pc:sldMk cId="1489451010" sldId="791"/>
            <ac:spMk id="760" creationId="{C4563955-C110-490A-9656-4C3AE789516B}"/>
          </ac:spMkLst>
        </pc:spChg>
        <pc:spChg chg="mod">
          <ac:chgData name="Kerry Seitz" userId="f9a415f701e72ce8" providerId="LiveId" clId="{43F46238-BE81-4044-A69C-9A82F646C63D}" dt="2020-10-10T00:15:04.756" v="48967" actId="208"/>
          <ac:spMkLst>
            <pc:docMk/>
            <pc:sldMk cId="1489451010" sldId="791"/>
            <ac:spMk id="761" creationId="{9130158D-9841-4D40-9814-8FF5E505E2BE}"/>
          </ac:spMkLst>
        </pc:spChg>
        <pc:spChg chg="mod">
          <ac:chgData name="Kerry Seitz" userId="f9a415f701e72ce8" providerId="LiveId" clId="{43F46238-BE81-4044-A69C-9A82F646C63D}" dt="2020-10-10T00:15:04.756" v="48967" actId="208"/>
          <ac:spMkLst>
            <pc:docMk/>
            <pc:sldMk cId="1489451010" sldId="791"/>
            <ac:spMk id="762" creationId="{75218C31-95F2-4187-BC28-F63CDFF1073C}"/>
          </ac:spMkLst>
        </pc:spChg>
        <pc:spChg chg="mod">
          <ac:chgData name="Kerry Seitz" userId="f9a415f701e72ce8" providerId="LiveId" clId="{43F46238-BE81-4044-A69C-9A82F646C63D}" dt="2020-10-10T00:15:04.756" v="48967" actId="208"/>
          <ac:spMkLst>
            <pc:docMk/>
            <pc:sldMk cId="1489451010" sldId="791"/>
            <ac:spMk id="763" creationId="{8BDB23DC-59DF-480A-845D-F7DB8498E6FE}"/>
          </ac:spMkLst>
        </pc:spChg>
        <pc:spChg chg="mod">
          <ac:chgData name="Kerry Seitz" userId="f9a415f701e72ce8" providerId="LiveId" clId="{43F46238-BE81-4044-A69C-9A82F646C63D}" dt="2020-10-10T00:15:04.756" v="48967" actId="208"/>
          <ac:spMkLst>
            <pc:docMk/>
            <pc:sldMk cId="1489451010" sldId="791"/>
            <ac:spMk id="764" creationId="{EA98C57F-A309-4A15-B502-415163D2BD31}"/>
          </ac:spMkLst>
        </pc:spChg>
        <pc:spChg chg="mod">
          <ac:chgData name="Kerry Seitz" userId="f9a415f701e72ce8" providerId="LiveId" clId="{43F46238-BE81-4044-A69C-9A82F646C63D}" dt="2020-10-10T00:15:04.756" v="48967" actId="208"/>
          <ac:spMkLst>
            <pc:docMk/>
            <pc:sldMk cId="1489451010" sldId="791"/>
            <ac:spMk id="765" creationId="{95EFF468-FA51-4434-9412-39EF0341C462}"/>
          </ac:spMkLst>
        </pc:spChg>
        <pc:spChg chg="mod">
          <ac:chgData name="Kerry Seitz" userId="f9a415f701e72ce8" providerId="LiveId" clId="{43F46238-BE81-4044-A69C-9A82F646C63D}" dt="2020-10-10T00:15:04.756" v="48967" actId="208"/>
          <ac:spMkLst>
            <pc:docMk/>
            <pc:sldMk cId="1489451010" sldId="791"/>
            <ac:spMk id="766" creationId="{93D6FD65-30D9-4DEE-95F1-BC3448B2D90D}"/>
          </ac:spMkLst>
        </pc:spChg>
        <pc:spChg chg="mod">
          <ac:chgData name="Kerry Seitz" userId="f9a415f701e72ce8" providerId="LiveId" clId="{43F46238-BE81-4044-A69C-9A82F646C63D}" dt="2020-10-10T00:15:04.756" v="48967" actId="208"/>
          <ac:spMkLst>
            <pc:docMk/>
            <pc:sldMk cId="1489451010" sldId="791"/>
            <ac:spMk id="767" creationId="{5E4D4D59-7FC1-4333-AA0E-636AD50D9B97}"/>
          </ac:spMkLst>
        </pc:spChg>
        <pc:spChg chg="mod">
          <ac:chgData name="Kerry Seitz" userId="f9a415f701e72ce8" providerId="LiveId" clId="{43F46238-BE81-4044-A69C-9A82F646C63D}" dt="2020-10-10T00:15:04.756" v="48967" actId="208"/>
          <ac:spMkLst>
            <pc:docMk/>
            <pc:sldMk cId="1489451010" sldId="791"/>
            <ac:spMk id="768" creationId="{BFC208EE-E595-47BE-A299-87CFC3415D85}"/>
          </ac:spMkLst>
        </pc:spChg>
        <pc:spChg chg="mod">
          <ac:chgData name="Kerry Seitz" userId="f9a415f701e72ce8" providerId="LiveId" clId="{43F46238-BE81-4044-A69C-9A82F646C63D}" dt="2020-10-10T00:15:04.756" v="48967" actId="208"/>
          <ac:spMkLst>
            <pc:docMk/>
            <pc:sldMk cId="1489451010" sldId="791"/>
            <ac:spMk id="769" creationId="{12D657BA-E84B-4CF9-841D-2DED5446E92C}"/>
          </ac:spMkLst>
        </pc:spChg>
        <pc:spChg chg="mod">
          <ac:chgData name="Kerry Seitz" userId="f9a415f701e72ce8" providerId="LiveId" clId="{43F46238-BE81-4044-A69C-9A82F646C63D}" dt="2020-10-10T00:15:04.756" v="48967" actId="208"/>
          <ac:spMkLst>
            <pc:docMk/>
            <pc:sldMk cId="1489451010" sldId="791"/>
            <ac:spMk id="770" creationId="{5CF95615-DD5A-403E-849E-AABDD047F1C3}"/>
          </ac:spMkLst>
        </pc:spChg>
        <pc:spChg chg="mod">
          <ac:chgData name="Kerry Seitz" userId="f9a415f701e72ce8" providerId="LiveId" clId="{43F46238-BE81-4044-A69C-9A82F646C63D}" dt="2020-10-10T00:15:04.756" v="48967" actId="208"/>
          <ac:spMkLst>
            <pc:docMk/>
            <pc:sldMk cId="1489451010" sldId="791"/>
            <ac:spMk id="771" creationId="{07BAB752-ADD8-4C2F-99E2-7C66B5BD43F4}"/>
          </ac:spMkLst>
        </pc:spChg>
        <pc:spChg chg="mod">
          <ac:chgData name="Kerry Seitz" userId="f9a415f701e72ce8" providerId="LiveId" clId="{43F46238-BE81-4044-A69C-9A82F646C63D}" dt="2020-10-10T00:15:04.756" v="48967" actId="208"/>
          <ac:spMkLst>
            <pc:docMk/>
            <pc:sldMk cId="1489451010" sldId="791"/>
            <ac:spMk id="772" creationId="{801BF86D-1358-4185-8410-5E2B644723A3}"/>
          </ac:spMkLst>
        </pc:spChg>
        <pc:spChg chg="mod">
          <ac:chgData name="Kerry Seitz" userId="f9a415f701e72ce8" providerId="LiveId" clId="{43F46238-BE81-4044-A69C-9A82F646C63D}" dt="2020-10-10T00:15:04.756" v="48967" actId="208"/>
          <ac:spMkLst>
            <pc:docMk/>
            <pc:sldMk cId="1489451010" sldId="791"/>
            <ac:spMk id="773" creationId="{97BA0986-D4D3-4D8A-A9A3-1BDE2F5F75A3}"/>
          </ac:spMkLst>
        </pc:spChg>
        <pc:spChg chg="mod">
          <ac:chgData name="Kerry Seitz" userId="f9a415f701e72ce8" providerId="LiveId" clId="{43F46238-BE81-4044-A69C-9A82F646C63D}" dt="2020-10-10T00:15:04.756" v="48967" actId="208"/>
          <ac:spMkLst>
            <pc:docMk/>
            <pc:sldMk cId="1489451010" sldId="791"/>
            <ac:spMk id="774" creationId="{766FE587-B3BA-4797-B383-7989AA9177BB}"/>
          </ac:spMkLst>
        </pc:spChg>
        <pc:spChg chg="mod">
          <ac:chgData name="Kerry Seitz" userId="f9a415f701e72ce8" providerId="LiveId" clId="{43F46238-BE81-4044-A69C-9A82F646C63D}" dt="2020-10-10T00:15:04.756" v="48967" actId="208"/>
          <ac:spMkLst>
            <pc:docMk/>
            <pc:sldMk cId="1489451010" sldId="791"/>
            <ac:spMk id="775" creationId="{E4CBAE9F-4FA3-40A7-9F3B-4866A0F589A0}"/>
          </ac:spMkLst>
        </pc:spChg>
        <pc:spChg chg="mod">
          <ac:chgData name="Kerry Seitz" userId="f9a415f701e72ce8" providerId="LiveId" clId="{43F46238-BE81-4044-A69C-9A82F646C63D}" dt="2020-10-10T00:15:04.756" v="48967" actId="208"/>
          <ac:spMkLst>
            <pc:docMk/>
            <pc:sldMk cId="1489451010" sldId="791"/>
            <ac:spMk id="776" creationId="{F2979116-BDE9-43BE-A294-2243CDF163E1}"/>
          </ac:spMkLst>
        </pc:spChg>
        <pc:spChg chg="mod">
          <ac:chgData name="Kerry Seitz" userId="f9a415f701e72ce8" providerId="LiveId" clId="{43F46238-BE81-4044-A69C-9A82F646C63D}" dt="2020-10-10T00:15:04.756" v="48967" actId="208"/>
          <ac:spMkLst>
            <pc:docMk/>
            <pc:sldMk cId="1489451010" sldId="791"/>
            <ac:spMk id="777" creationId="{3DD8DE5D-1EB7-42CD-9A68-E55D3EBF5C38}"/>
          </ac:spMkLst>
        </pc:spChg>
        <pc:spChg chg="mod">
          <ac:chgData name="Kerry Seitz" userId="f9a415f701e72ce8" providerId="LiveId" clId="{43F46238-BE81-4044-A69C-9A82F646C63D}" dt="2020-10-10T00:15:04.756" v="48967" actId="208"/>
          <ac:spMkLst>
            <pc:docMk/>
            <pc:sldMk cId="1489451010" sldId="791"/>
            <ac:spMk id="778" creationId="{2D2C37B5-FE7F-4359-B024-EEA8A6431C65}"/>
          </ac:spMkLst>
        </pc:spChg>
        <pc:spChg chg="mod">
          <ac:chgData name="Kerry Seitz" userId="f9a415f701e72ce8" providerId="LiveId" clId="{43F46238-BE81-4044-A69C-9A82F646C63D}" dt="2020-10-10T00:15:04.756" v="48967" actId="208"/>
          <ac:spMkLst>
            <pc:docMk/>
            <pc:sldMk cId="1489451010" sldId="791"/>
            <ac:spMk id="779" creationId="{887EA488-4665-41AC-A97A-7EED402FEF07}"/>
          </ac:spMkLst>
        </pc:spChg>
        <pc:spChg chg="mod">
          <ac:chgData name="Kerry Seitz" userId="f9a415f701e72ce8" providerId="LiveId" clId="{43F46238-BE81-4044-A69C-9A82F646C63D}" dt="2020-10-10T00:15:04.756" v="48967" actId="208"/>
          <ac:spMkLst>
            <pc:docMk/>
            <pc:sldMk cId="1489451010" sldId="791"/>
            <ac:spMk id="780" creationId="{F28080F5-5A20-41E4-AC23-763CE0037DA7}"/>
          </ac:spMkLst>
        </pc:spChg>
        <pc:spChg chg="mod">
          <ac:chgData name="Kerry Seitz" userId="f9a415f701e72ce8" providerId="LiveId" clId="{43F46238-BE81-4044-A69C-9A82F646C63D}" dt="2020-10-10T00:15:04.756" v="48967" actId="208"/>
          <ac:spMkLst>
            <pc:docMk/>
            <pc:sldMk cId="1489451010" sldId="791"/>
            <ac:spMk id="781" creationId="{88A86BBE-0EC2-414A-BF09-EC3EDC954687}"/>
          </ac:spMkLst>
        </pc:spChg>
        <pc:spChg chg="mod">
          <ac:chgData name="Kerry Seitz" userId="f9a415f701e72ce8" providerId="LiveId" clId="{43F46238-BE81-4044-A69C-9A82F646C63D}" dt="2020-10-10T00:15:04.756" v="48967" actId="208"/>
          <ac:spMkLst>
            <pc:docMk/>
            <pc:sldMk cId="1489451010" sldId="791"/>
            <ac:spMk id="782" creationId="{0328735C-10AF-4A01-B1CC-F5CCB43F90C2}"/>
          </ac:spMkLst>
        </pc:spChg>
        <pc:spChg chg="mod">
          <ac:chgData name="Kerry Seitz" userId="f9a415f701e72ce8" providerId="LiveId" clId="{43F46238-BE81-4044-A69C-9A82F646C63D}" dt="2020-10-10T00:15:04.756" v="48967" actId="208"/>
          <ac:spMkLst>
            <pc:docMk/>
            <pc:sldMk cId="1489451010" sldId="791"/>
            <ac:spMk id="783" creationId="{E461FD01-B4F0-4E64-9F96-C1388DAAA6DD}"/>
          </ac:spMkLst>
        </pc:spChg>
        <pc:spChg chg="mod">
          <ac:chgData name="Kerry Seitz" userId="f9a415f701e72ce8" providerId="LiveId" clId="{43F46238-BE81-4044-A69C-9A82F646C63D}" dt="2020-10-10T00:15:04.756" v="48967" actId="208"/>
          <ac:spMkLst>
            <pc:docMk/>
            <pc:sldMk cId="1489451010" sldId="791"/>
            <ac:spMk id="784" creationId="{D5209FB0-0A1C-419D-AFB1-A757E73BCCED}"/>
          </ac:spMkLst>
        </pc:spChg>
        <pc:spChg chg="mod">
          <ac:chgData name="Kerry Seitz" userId="f9a415f701e72ce8" providerId="LiveId" clId="{43F46238-BE81-4044-A69C-9A82F646C63D}" dt="2020-10-10T00:15:04.756" v="48967" actId="208"/>
          <ac:spMkLst>
            <pc:docMk/>
            <pc:sldMk cId="1489451010" sldId="791"/>
            <ac:spMk id="785" creationId="{2AC3ADE4-6CD2-415D-BE8F-E07A8BA7FB3E}"/>
          </ac:spMkLst>
        </pc:spChg>
        <pc:spChg chg="mod">
          <ac:chgData name="Kerry Seitz" userId="f9a415f701e72ce8" providerId="LiveId" clId="{43F46238-BE81-4044-A69C-9A82F646C63D}" dt="2020-10-10T00:15:04.756" v="48967" actId="208"/>
          <ac:spMkLst>
            <pc:docMk/>
            <pc:sldMk cId="1489451010" sldId="791"/>
            <ac:spMk id="786" creationId="{281663BE-F0AC-493C-AB50-3B8C3518857C}"/>
          </ac:spMkLst>
        </pc:spChg>
        <pc:spChg chg="mod">
          <ac:chgData name="Kerry Seitz" userId="f9a415f701e72ce8" providerId="LiveId" clId="{43F46238-BE81-4044-A69C-9A82F646C63D}" dt="2020-10-10T00:15:04.756" v="48967" actId="208"/>
          <ac:spMkLst>
            <pc:docMk/>
            <pc:sldMk cId="1489451010" sldId="791"/>
            <ac:spMk id="787" creationId="{72E3BCFE-A98F-4162-83B4-9F6CC72AB70A}"/>
          </ac:spMkLst>
        </pc:spChg>
        <pc:spChg chg="mod">
          <ac:chgData name="Kerry Seitz" userId="f9a415f701e72ce8" providerId="LiveId" clId="{43F46238-BE81-4044-A69C-9A82F646C63D}" dt="2020-10-10T00:15:04.756" v="48967" actId="208"/>
          <ac:spMkLst>
            <pc:docMk/>
            <pc:sldMk cId="1489451010" sldId="791"/>
            <ac:spMk id="788" creationId="{22916BAF-120F-4954-9DF3-0C0415FF6ED5}"/>
          </ac:spMkLst>
        </pc:spChg>
        <pc:spChg chg="mod">
          <ac:chgData name="Kerry Seitz" userId="f9a415f701e72ce8" providerId="LiveId" clId="{43F46238-BE81-4044-A69C-9A82F646C63D}" dt="2020-10-10T00:15:04.756" v="48967" actId="208"/>
          <ac:spMkLst>
            <pc:docMk/>
            <pc:sldMk cId="1489451010" sldId="791"/>
            <ac:spMk id="790" creationId="{E8C04860-5903-406E-9204-DB648F4D3B3E}"/>
          </ac:spMkLst>
        </pc:spChg>
        <pc:spChg chg="mod">
          <ac:chgData name="Kerry Seitz" userId="f9a415f701e72ce8" providerId="LiveId" clId="{43F46238-BE81-4044-A69C-9A82F646C63D}" dt="2020-10-10T00:15:04.756" v="48967" actId="208"/>
          <ac:spMkLst>
            <pc:docMk/>
            <pc:sldMk cId="1489451010" sldId="791"/>
            <ac:spMk id="791" creationId="{2A5FED90-24DB-43E9-9EF5-990F430C29B0}"/>
          </ac:spMkLst>
        </pc:spChg>
        <pc:spChg chg="mod">
          <ac:chgData name="Kerry Seitz" userId="f9a415f701e72ce8" providerId="LiveId" clId="{43F46238-BE81-4044-A69C-9A82F646C63D}" dt="2020-10-10T00:15:04.756" v="48967" actId="208"/>
          <ac:spMkLst>
            <pc:docMk/>
            <pc:sldMk cId="1489451010" sldId="791"/>
            <ac:spMk id="792" creationId="{B2344CCC-FF07-407C-87AB-685ABAB55B3B}"/>
          </ac:spMkLst>
        </pc:spChg>
        <pc:spChg chg="mod">
          <ac:chgData name="Kerry Seitz" userId="f9a415f701e72ce8" providerId="LiveId" clId="{43F46238-BE81-4044-A69C-9A82F646C63D}" dt="2020-10-10T00:15:04.756" v="48967" actId="208"/>
          <ac:spMkLst>
            <pc:docMk/>
            <pc:sldMk cId="1489451010" sldId="791"/>
            <ac:spMk id="793" creationId="{CD4B6B68-2CED-4E77-838E-51724667931A}"/>
          </ac:spMkLst>
        </pc:spChg>
        <pc:spChg chg="mod">
          <ac:chgData name="Kerry Seitz" userId="f9a415f701e72ce8" providerId="LiveId" clId="{43F46238-BE81-4044-A69C-9A82F646C63D}" dt="2020-10-10T00:15:04.756" v="48967" actId="208"/>
          <ac:spMkLst>
            <pc:docMk/>
            <pc:sldMk cId="1489451010" sldId="791"/>
            <ac:spMk id="794" creationId="{8E6FC58B-7803-4AE3-A83E-DF52C59A5CD5}"/>
          </ac:spMkLst>
        </pc:spChg>
        <pc:spChg chg="mod">
          <ac:chgData name="Kerry Seitz" userId="f9a415f701e72ce8" providerId="LiveId" clId="{43F46238-BE81-4044-A69C-9A82F646C63D}" dt="2020-10-10T00:15:04.756" v="48967" actId="208"/>
          <ac:spMkLst>
            <pc:docMk/>
            <pc:sldMk cId="1489451010" sldId="791"/>
            <ac:spMk id="795" creationId="{5F1635F6-5797-4797-A18A-9DFEB2C4DFDC}"/>
          </ac:spMkLst>
        </pc:spChg>
        <pc:spChg chg="mod">
          <ac:chgData name="Kerry Seitz" userId="f9a415f701e72ce8" providerId="LiveId" clId="{43F46238-BE81-4044-A69C-9A82F646C63D}" dt="2020-10-10T00:15:04.756" v="48967" actId="208"/>
          <ac:spMkLst>
            <pc:docMk/>
            <pc:sldMk cId="1489451010" sldId="791"/>
            <ac:spMk id="796" creationId="{3DB4D171-22E8-4938-981E-B296C68CAB6D}"/>
          </ac:spMkLst>
        </pc:spChg>
        <pc:spChg chg="mod">
          <ac:chgData name="Kerry Seitz" userId="f9a415f701e72ce8" providerId="LiveId" clId="{43F46238-BE81-4044-A69C-9A82F646C63D}" dt="2020-10-10T00:15:04.756" v="48967" actId="208"/>
          <ac:spMkLst>
            <pc:docMk/>
            <pc:sldMk cId="1489451010" sldId="791"/>
            <ac:spMk id="797" creationId="{BB8335B0-DCC5-46AD-A0D9-93933C83E728}"/>
          </ac:spMkLst>
        </pc:spChg>
        <pc:spChg chg="mod">
          <ac:chgData name="Kerry Seitz" userId="f9a415f701e72ce8" providerId="LiveId" clId="{43F46238-BE81-4044-A69C-9A82F646C63D}" dt="2020-10-10T00:15:04.756" v="48967" actId="208"/>
          <ac:spMkLst>
            <pc:docMk/>
            <pc:sldMk cId="1489451010" sldId="791"/>
            <ac:spMk id="798" creationId="{BB2A33E2-8126-42F0-84A4-C613EF712241}"/>
          </ac:spMkLst>
        </pc:spChg>
        <pc:spChg chg="mod">
          <ac:chgData name="Kerry Seitz" userId="f9a415f701e72ce8" providerId="LiveId" clId="{43F46238-BE81-4044-A69C-9A82F646C63D}" dt="2020-10-10T00:15:04.756" v="48967" actId="208"/>
          <ac:spMkLst>
            <pc:docMk/>
            <pc:sldMk cId="1489451010" sldId="791"/>
            <ac:spMk id="799" creationId="{2FB1EECC-AF07-4D3B-8954-40BB70C7280E}"/>
          </ac:spMkLst>
        </pc:spChg>
        <pc:spChg chg="mod">
          <ac:chgData name="Kerry Seitz" userId="f9a415f701e72ce8" providerId="LiveId" clId="{43F46238-BE81-4044-A69C-9A82F646C63D}" dt="2020-10-10T00:15:04.756" v="48967" actId="208"/>
          <ac:spMkLst>
            <pc:docMk/>
            <pc:sldMk cId="1489451010" sldId="791"/>
            <ac:spMk id="800" creationId="{9A4793DB-A7F9-4DE0-A650-94CAE083DB51}"/>
          </ac:spMkLst>
        </pc:spChg>
        <pc:spChg chg="mod">
          <ac:chgData name="Kerry Seitz" userId="f9a415f701e72ce8" providerId="LiveId" clId="{43F46238-BE81-4044-A69C-9A82F646C63D}" dt="2020-10-10T00:15:04.756" v="48967" actId="208"/>
          <ac:spMkLst>
            <pc:docMk/>
            <pc:sldMk cId="1489451010" sldId="791"/>
            <ac:spMk id="801" creationId="{C5B0D9B2-9555-452F-8182-48AC01A6695B}"/>
          </ac:spMkLst>
        </pc:spChg>
        <pc:spChg chg="mod">
          <ac:chgData name="Kerry Seitz" userId="f9a415f701e72ce8" providerId="LiveId" clId="{43F46238-BE81-4044-A69C-9A82F646C63D}" dt="2020-10-10T00:15:04.756" v="48967" actId="208"/>
          <ac:spMkLst>
            <pc:docMk/>
            <pc:sldMk cId="1489451010" sldId="791"/>
            <ac:spMk id="802" creationId="{203D3932-EC8F-4997-8A83-2CB487562ECD}"/>
          </ac:spMkLst>
        </pc:spChg>
        <pc:spChg chg="mod">
          <ac:chgData name="Kerry Seitz" userId="f9a415f701e72ce8" providerId="LiveId" clId="{43F46238-BE81-4044-A69C-9A82F646C63D}" dt="2020-10-10T00:15:04.756" v="48967" actId="208"/>
          <ac:spMkLst>
            <pc:docMk/>
            <pc:sldMk cId="1489451010" sldId="791"/>
            <ac:spMk id="803" creationId="{3F085FE9-F5AB-45BF-8D17-3B611FD1EAFD}"/>
          </ac:spMkLst>
        </pc:spChg>
        <pc:spChg chg="mod">
          <ac:chgData name="Kerry Seitz" userId="f9a415f701e72ce8" providerId="LiveId" clId="{43F46238-BE81-4044-A69C-9A82F646C63D}" dt="2020-10-10T00:15:04.756" v="48967" actId="208"/>
          <ac:spMkLst>
            <pc:docMk/>
            <pc:sldMk cId="1489451010" sldId="791"/>
            <ac:spMk id="804" creationId="{8493D9CA-BA97-4C7E-B5FD-B889AE650DFD}"/>
          </ac:spMkLst>
        </pc:spChg>
        <pc:spChg chg="mod">
          <ac:chgData name="Kerry Seitz" userId="f9a415f701e72ce8" providerId="LiveId" clId="{43F46238-BE81-4044-A69C-9A82F646C63D}" dt="2020-10-10T00:15:04.756" v="48967" actId="208"/>
          <ac:spMkLst>
            <pc:docMk/>
            <pc:sldMk cId="1489451010" sldId="791"/>
            <ac:spMk id="805" creationId="{795A008B-DF50-4D36-A300-30C5AAE056F5}"/>
          </ac:spMkLst>
        </pc:spChg>
        <pc:spChg chg="mod">
          <ac:chgData name="Kerry Seitz" userId="f9a415f701e72ce8" providerId="LiveId" clId="{43F46238-BE81-4044-A69C-9A82F646C63D}" dt="2020-10-10T00:15:04.756" v="48967" actId="208"/>
          <ac:spMkLst>
            <pc:docMk/>
            <pc:sldMk cId="1489451010" sldId="791"/>
            <ac:spMk id="806" creationId="{F60BBAB7-8A80-44E9-8788-398CB84D8382}"/>
          </ac:spMkLst>
        </pc:spChg>
        <pc:spChg chg="mod">
          <ac:chgData name="Kerry Seitz" userId="f9a415f701e72ce8" providerId="LiveId" clId="{43F46238-BE81-4044-A69C-9A82F646C63D}" dt="2020-10-10T00:15:04.756" v="48967" actId="208"/>
          <ac:spMkLst>
            <pc:docMk/>
            <pc:sldMk cId="1489451010" sldId="791"/>
            <ac:spMk id="807" creationId="{CC74D3DA-47E6-4642-8A7C-4A1689DA0703}"/>
          </ac:spMkLst>
        </pc:spChg>
        <pc:spChg chg="mod">
          <ac:chgData name="Kerry Seitz" userId="f9a415f701e72ce8" providerId="LiveId" clId="{43F46238-BE81-4044-A69C-9A82F646C63D}" dt="2020-10-10T00:15:04.756" v="48967" actId="208"/>
          <ac:spMkLst>
            <pc:docMk/>
            <pc:sldMk cId="1489451010" sldId="791"/>
            <ac:spMk id="808" creationId="{B3E8F783-230E-43C3-8D49-5984C2E94CA8}"/>
          </ac:spMkLst>
        </pc:spChg>
        <pc:spChg chg="mod">
          <ac:chgData name="Kerry Seitz" userId="f9a415f701e72ce8" providerId="LiveId" clId="{43F46238-BE81-4044-A69C-9A82F646C63D}" dt="2020-10-10T00:15:04.756" v="48967" actId="208"/>
          <ac:spMkLst>
            <pc:docMk/>
            <pc:sldMk cId="1489451010" sldId="791"/>
            <ac:spMk id="809" creationId="{8C7E95E6-44DC-4503-BCB6-B33C863089DA}"/>
          </ac:spMkLst>
        </pc:spChg>
        <pc:spChg chg="mod">
          <ac:chgData name="Kerry Seitz" userId="f9a415f701e72ce8" providerId="LiveId" clId="{43F46238-BE81-4044-A69C-9A82F646C63D}" dt="2020-10-10T00:15:04.756" v="48967" actId="208"/>
          <ac:spMkLst>
            <pc:docMk/>
            <pc:sldMk cId="1489451010" sldId="791"/>
            <ac:spMk id="810" creationId="{AA840D84-C2B3-44F3-B2D9-A7BBDAB8574A}"/>
          </ac:spMkLst>
        </pc:spChg>
        <pc:spChg chg="mod">
          <ac:chgData name="Kerry Seitz" userId="f9a415f701e72ce8" providerId="LiveId" clId="{43F46238-BE81-4044-A69C-9A82F646C63D}" dt="2020-10-10T00:15:04.756" v="48967" actId="208"/>
          <ac:spMkLst>
            <pc:docMk/>
            <pc:sldMk cId="1489451010" sldId="791"/>
            <ac:spMk id="811" creationId="{2AC6D1EC-4ED3-4B1E-9C6A-1CB529C24ADD}"/>
          </ac:spMkLst>
        </pc:spChg>
        <pc:spChg chg="mod">
          <ac:chgData name="Kerry Seitz" userId="f9a415f701e72ce8" providerId="LiveId" clId="{43F46238-BE81-4044-A69C-9A82F646C63D}" dt="2020-10-10T00:15:04.756" v="48967" actId="208"/>
          <ac:spMkLst>
            <pc:docMk/>
            <pc:sldMk cId="1489451010" sldId="791"/>
            <ac:spMk id="812" creationId="{D6D538D0-07AA-4501-AF28-5D8E7235D4C7}"/>
          </ac:spMkLst>
        </pc:spChg>
        <pc:spChg chg="mod">
          <ac:chgData name="Kerry Seitz" userId="f9a415f701e72ce8" providerId="LiveId" clId="{43F46238-BE81-4044-A69C-9A82F646C63D}" dt="2020-10-10T00:15:04.756" v="48967" actId="208"/>
          <ac:spMkLst>
            <pc:docMk/>
            <pc:sldMk cId="1489451010" sldId="791"/>
            <ac:spMk id="813" creationId="{19A29AAE-E64A-46A3-B789-0A3285E5AB1A}"/>
          </ac:spMkLst>
        </pc:spChg>
        <pc:spChg chg="mod">
          <ac:chgData name="Kerry Seitz" userId="f9a415f701e72ce8" providerId="LiveId" clId="{43F46238-BE81-4044-A69C-9A82F646C63D}" dt="2020-10-10T00:15:04.756" v="48967" actId="208"/>
          <ac:spMkLst>
            <pc:docMk/>
            <pc:sldMk cId="1489451010" sldId="791"/>
            <ac:spMk id="814" creationId="{726A0412-4F3D-447E-A1E5-0FFFA4D99F69}"/>
          </ac:spMkLst>
        </pc:spChg>
        <pc:spChg chg="mod">
          <ac:chgData name="Kerry Seitz" userId="f9a415f701e72ce8" providerId="LiveId" clId="{43F46238-BE81-4044-A69C-9A82F646C63D}" dt="2020-10-10T00:15:04.756" v="48967" actId="208"/>
          <ac:spMkLst>
            <pc:docMk/>
            <pc:sldMk cId="1489451010" sldId="791"/>
            <ac:spMk id="815" creationId="{B8DD58E7-B1E0-43CA-92FD-4DAFB755865F}"/>
          </ac:spMkLst>
        </pc:spChg>
        <pc:spChg chg="mod">
          <ac:chgData name="Kerry Seitz" userId="f9a415f701e72ce8" providerId="LiveId" clId="{43F46238-BE81-4044-A69C-9A82F646C63D}" dt="2020-10-10T00:15:04.756" v="48967" actId="208"/>
          <ac:spMkLst>
            <pc:docMk/>
            <pc:sldMk cId="1489451010" sldId="791"/>
            <ac:spMk id="816" creationId="{94FD15C3-2892-450A-87D8-B342E7606120}"/>
          </ac:spMkLst>
        </pc:spChg>
        <pc:spChg chg="mod">
          <ac:chgData name="Kerry Seitz" userId="f9a415f701e72ce8" providerId="LiveId" clId="{43F46238-BE81-4044-A69C-9A82F646C63D}" dt="2020-10-10T00:15:04.756" v="48967" actId="208"/>
          <ac:spMkLst>
            <pc:docMk/>
            <pc:sldMk cId="1489451010" sldId="791"/>
            <ac:spMk id="817" creationId="{51ECD995-1551-4FE8-92FD-4C3C5CFC6690}"/>
          </ac:spMkLst>
        </pc:spChg>
        <pc:spChg chg="mod">
          <ac:chgData name="Kerry Seitz" userId="f9a415f701e72ce8" providerId="LiveId" clId="{43F46238-BE81-4044-A69C-9A82F646C63D}" dt="2020-10-10T00:15:04.756" v="48967" actId="208"/>
          <ac:spMkLst>
            <pc:docMk/>
            <pc:sldMk cId="1489451010" sldId="791"/>
            <ac:spMk id="818" creationId="{7104BE7A-D97D-4282-B242-22E0D52FAC55}"/>
          </ac:spMkLst>
        </pc:spChg>
        <pc:spChg chg="mod">
          <ac:chgData name="Kerry Seitz" userId="f9a415f701e72ce8" providerId="LiveId" clId="{43F46238-BE81-4044-A69C-9A82F646C63D}" dt="2020-10-10T00:15:04.756" v="48967" actId="208"/>
          <ac:spMkLst>
            <pc:docMk/>
            <pc:sldMk cId="1489451010" sldId="791"/>
            <ac:spMk id="819" creationId="{A0D607E6-AC66-4FE8-8F8E-97BF2AB47B87}"/>
          </ac:spMkLst>
        </pc:spChg>
        <pc:spChg chg="mod">
          <ac:chgData name="Kerry Seitz" userId="f9a415f701e72ce8" providerId="LiveId" clId="{43F46238-BE81-4044-A69C-9A82F646C63D}" dt="2020-10-10T00:16:53.726" v="48991" actId="165"/>
          <ac:spMkLst>
            <pc:docMk/>
            <pc:sldMk cId="1489451010" sldId="791"/>
            <ac:spMk id="825" creationId="{6DC90336-D446-45C6-B360-DE514810DA8D}"/>
          </ac:spMkLst>
        </pc:spChg>
        <pc:spChg chg="mod">
          <ac:chgData name="Kerry Seitz" userId="f9a415f701e72ce8" providerId="LiveId" clId="{43F46238-BE81-4044-A69C-9A82F646C63D}" dt="2020-10-10T00:16:53.726" v="48991" actId="165"/>
          <ac:spMkLst>
            <pc:docMk/>
            <pc:sldMk cId="1489451010" sldId="791"/>
            <ac:spMk id="826" creationId="{68B5D53F-5EDD-4B14-A7ED-236AF5CCE089}"/>
          </ac:spMkLst>
        </pc:spChg>
        <pc:spChg chg="mod">
          <ac:chgData name="Kerry Seitz" userId="f9a415f701e72ce8" providerId="LiveId" clId="{43F46238-BE81-4044-A69C-9A82F646C63D}" dt="2020-10-10T00:16:53.726" v="48991" actId="165"/>
          <ac:spMkLst>
            <pc:docMk/>
            <pc:sldMk cId="1489451010" sldId="791"/>
            <ac:spMk id="827" creationId="{AF7284E0-FCC5-4822-A7D3-ADBB3561F578}"/>
          </ac:spMkLst>
        </pc:spChg>
        <pc:spChg chg="mod">
          <ac:chgData name="Kerry Seitz" userId="f9a415f701e72ce8" providerId="LiveId" clId="{43F46238-BE81-4044-A69C-9A82F646C63D}" dt="2020-10-10T00:16:53.726" v="48991" actId="165"/>
          <ac:spMkLst>
            <pc:docMk/>
            <pc:sldMk cId="1489451010" sldId="791"/>
            <ac:spMk id="828" creationId="{98BA11B7-B6A8-4C5F-AFBC-03C8F8B4A985}"/>
          </ac:spMkLst>
        </pc:spChg>
        <pc:spChg chg="mod">
          <ac:chgData name="Kerry Seitz" userId="f9a415f701e72ce8" providerId="LiveId" clId="{43F46238-BE81-4044-A69C-9A82F646C63D}" dt="2020-10-10T00:16:53.726" v="48991" actId="165"/>
          <ac:spMkLst>
            <pc:docMk/>
            <pc:sldMk cId="1489451010" sldId="791"/>
            <ac:spMk id="829" creationId="{967262C3-8691-4D0A-9647-466B65AB88F3}"/>
          </ac:spMkLst>
        </pc:spChg>
        <pc:spChg chg="mod">
          <ac:chgData name="Kerry Seitz" userId="f9a415f701e72ce8" providerId="LiveId" clId="{43F46238-BE81-4044-A69C-9A82F646C63D}" dt="2020-10-10T00:16:53.726" v="48991" actId="165"/>
          <ac:spMkLst>
            <pc:docMk/>
            <pc:sldMk cId="1489451010" sldId="791"/>
            <ac:spMk id="830" creationId="{9EC5BA54-66CA-44FB-8A19-A592DEB26C69}"/>
          </ac:spMkLst>
        </pc:spChg>
        <pc:spChg chg="mod">
          <ac:chgData name="Kerry Seitz" userId="f9a415f701e72ce8" providerId="LiveId" clId="{43F46238-BE81-4044-A69C-9A82F646C63D}" dt="2020-10-10T00:16:53.726" v="48991" actId="165"/>
          <ac:spMkLst>
            <pc:docMk/>
            <pc:sldMk cId="1489451010" sldId="791"/>
            <ac:spMk id="831" creationId="{9BE96500-FEAC-4A63-81B7-02F8CCDC6BB4}"/>
          </ac:spMkLst>
        </pc:spChg>
        <pc:spChg chg="mod">
          <ac:chgData name="Kerry Seitz" userId="f9a415f701e72ce8" providerId="LiveId" clId="{43F46238-BE81-4044-A69C-9A82F646C63D}" dt="2020-10-10T00:16:53.726" v="48991" actId="165"/>
          <ac:spMkLst>
            <pc:docMk/>
            <pc:sldMk cId="1489451010" sldId="791"/>
            <ac:spMk id="832" creationId="{B7FAE37E-6BFE-4E63-AA31-B7CDDBF6D9B0}"/>
          </ac:spMkLst>
        </pc:spChg>
        <pc:spChg chg="mod">
          <ac:chgData name="Kerry Seitz" userId="f9a415f701e72ce8" providerId="LiveId" clId="{43F46238-BE81-4044-A69C-9A82F646C63D}" dt="2020-10-10T00:16:53.726" v="48991" actId="165"/>
          <ac:spMkLst>
            <pc:docMk/>
            <pc:sldMk cId="1489451010" sldId="791"/>
            <ac:spMk id="833" creationId="{30400CFB-BDE7-469F-BF8E-14C532FAD994}"/>
          </ac:spMkLst>
        </pc:spChg>
        <pc:spChg chg="mod">
          <ac:chgData name="Kerry Seitz" userId="f9a415f701e72ce8" providerId="LiveId" clId="{43F46238-BE81-4044-A69C-9A82F646C63D}" dt="2020-10-10T00:16:53.726" v="48991" actId="165"/>
          <ac:spMkLst>
            <pc:docMk/>
            <pc:sldMk cId="1489451010" sldId="791"/>
            <ac:spMk id="834" creationId="{40EB5B6E-31D4-4F83-B92A-7A7E379C9DA0}"/>
          </ac:spMkLst>
        </pc:spChg>
        <pc:spChg chg="mod">
          <ac:chgData name="Kerry Seitz" userId="f9a415f701e72ce8" providerId="LiveId" clId="{43F46238-BE81-4044-A69C-9A82F646C63D}" dt="2020-10-10T00:16:53.726" v="48991" actId="165"/>
          <ac:spMkLst>
            <pc:docMk/>
            <pc:sldMk cId="1489451010" sldId="791"/>
            <ac:spMk id="835" creationId="{0FEEB81B-CFA2-44CD-862E-87D06356FD1E}"/>
          </ac:spMkLst>
        </pc:spChg>
        <pc:spChg chg="mod">
          <ac:chgData name="Kerry Seitz" userId="f9a415f701e72ce8" providerId="LiveId" clId="{43F46238-BE81-4044-A69C-9A82F646C63D}" dt="2020-10-10T00:16:53.726" v="48991" actId="165"/>
          <ac:spMkLst>
            <pc:docMk/>
            <pc:sldMk cId="1489451010" sldId="791"/>
            <ac:spMk id="836" creationId="{3D1EC816-8F5F-4559-8AFA-A5F17C65DE8E}"/>
          </ac:spMkLst>
        </pc:spChg>
        <pc:spChg chg="mod">
          <ac:chgData name="Kerry Seitz" userId="f9a415f701e72ce8" providerId="LiveId" clId="{43F46238-BE81-4044-A69C-9A82F646C63D}" dt="2020-10-10T00:16:53.726" v="48991" actId="165"/>
          <ac:spMkLst>
            <pc:docMk/>
            <pc:sldMk cId="1489451010" sldId="791"/>
            <ac:spMk id="837" creationId="{98E35B05-2E9B-4A66-999D-56BCAFFAA402}"/>
          </ac:spMkLst>
        </pc:spChg>
        <pc:spChg chg="mod">
          <ac:chgData name="Kerry Seitz" userId="f9a415f701e72ce8" providerId="LiveId" clId="{43F46238-BE81-4044-A69C-9A82F646C63D}" dt="2020-10-10T00:16:53.726" v="48991" actId="165"/>
          <ac:spMkLst>
            <pc:docMk/>
            <pc:sldMk cId="1489451010" sldId="791"/>
            <ac:spMk id="838" creationId="{5DEAD0E4-83B3-44D9-A49C-AECADFD294EB}"/>
          </ac:spMkLst>
        </pc:spChg>
        <pc:spChg chg="mod">
          <ac:chgData name="Kerry Seitz" userId="f9a415f701e72ce8" providerId="LiveId" clId="{43F46238-BE81-4044-A69C-9A82F646C63D}" dt="2020-10-10T00:16:53.726" v="48991" actId="165"/>
          <ac:spMkLst>
            <pc:docMk/>
            <pc:sldMk cId="1489451010" sldId="791"/>
            <ac:spMk id="839" creationId="{94C5E7D7-D195-4694-A56C-C8336C221AAA}"/>
          </ac:spMkLst>
        </pc:spChg>
        <pc:spChg chg="mod">
          <ac:chgData name="Kerry Seitz" userId="f9a415f701e72ce8" providerId="LiveId" clId="{43F46238-BE81-4044-A69C-9A82F646C63D}" dt="2020-10-10T00:16:53.726" v="48991" actId="165"/>
          <ac:spMkLst>
            <pc:docMk/>
            <pc:sldMk cId="1489451010" sldId="791"/>
            <ac:spMk id="840" creationId="{BE6D5453-6540-40FE-9132-353980DB803B}"/>
          </ac:spMkLst>
        </pc:spChg>
        <pc:spChg chg="mod">
          <ac:chgData name="Kerry Seitz" userId="f9a415f701e72ce8" providerId="LiveId" clId="{43F46238-BE81-4044-A69C-9A82F646C63D}" dt="2020-10-10T00:16:53.726" v="48991" actId="165"/>
          <ac:spMkLst>
            <pc:docMk/>
            <pc:sldMk cId="1489451010" sldId="791"/>
            <ac:spMk id="841" creationId="{8F24B1C7-8753-4CD0-93CD-5E0B8993793B}"/>
          </ac:spMkLst>
        </pc:spChg>
        <pc:spChg chg="mod">
          <ac:chgData name="Kerry Seitz" userId="f9a415f701e72ce8" providerId="LiveId" clId="{43F46238-BE81-4044-A69C-9A82F646C63D}" dt="2020-10-10T00:16:53.726" v="48991" actId="165"/>
          <ac:spMkLst>
            <pc:docMk/>
            <pc:sldMk cId="1489451010" sldId="791"/>
            <ac:spMk id="842" creationId="{4F9E7500-85B9-42C1-A7CC-D00629EE8663}"/>
          </ac:spMkLst>
        </pc:spChg>
        <pc:spChg chg="mod">
          <ac:chgData name="Kerry Seitz" userId="f9a415f701e72ce8" providerId="LiveId" clId="{43F46238-BE81-4044-A69C-9A82F646C63D}" dt="2020-10-10T00:16:53.726" v="48991" actId="165"/>
          <ac:spMkLst>
            <pc:docMk/>
            <pc:sldMk cId="1489451010" sldId="791"/>
            <ac:spMk id="843" creationId="{125F8FFD-F03D-4A7F-8B9C-F7C1650D6179}"/>
          </ac:spMkLst>
        </pc:spChg>
        <pc:spChg chg="mod">
          <ac:chgData name="Kerry Seitz" userId="f9a415f701e72ce8" providerId="LiveId" clId="{43F46238-BE81-4044-A69C-9A82F646C63D}" dt="2020-10-10T00:16:53.726" v="48991" actId="165"/>
          <ac:spMkLst>
            <pc:docMk/>
            <pc:sldMk cId="1489451010" sldId="791"/>
            <ac:spMk id="844" creationId="{8ED7E43E-B6A4-48BC-B2BA-63A7A281E1AF}"/>
          </ac:spMkLst>
        </pc:spChg>
        <pc:spChg chg="mod">
          <ac:chgData name="Kerry Seitz" userId="f9a415f701e72ce8" providerId="LiveId" clId="{43F46238-BE81-4044-A69C-9A82F646C63D}" dt="2020-10-10T00:16:53.726" v="48991" actId="165"/>
          <ac:spMkLst>
            <pc:docMk/>
            <pc:sldMk cId="1489451010" sldId="791"/>
            <ac:spMk id="845" creationId="{11439BAA-1A61-454F-B5B1-6AFDE4041A24}"/>
          </ac:spMkLst>
        </pc:spChg>
        <pc:spChg chg="mod">
          <ac:chgData name="Kerry Seitz" userId="f9a415f701e72ce8" providerId="LiveId" clId="{43F46238-BE81-4044-A69C-9A82F646C63D}" dt="2020-10-10T00:16:53.726" v="48991" actId="165"/>
          <ac:spMkLst>
            <pc:docMk/>
            <pc:sldMk cId="1489451010" sldId="791"/>
            <ac:spMk id="846" creationId="{B3CFD7B7-3CE5-4552-8DC4-50CF5EEEDF24}"/>
          </ac:spMkLst>
        </pc:spChg>
        <pc:spChg chg="mod">
          <ac:chgData name="Kerry Seitz" userId="f9a415f701e72ce8" providerId="LiveId" clId="{43F46238-BE81-4044-A69C-9A82F646C63D}" dt="2020-10-10T00:16:53.726" v="48991" actId="165"/>
          <ac:spMkLst>
            <pc:docMk/>
            <pc:sldMk cId="1489451010" sldId="791"/>
            <ac:spMk id="847" creationId="{00B1D8A8-B0C8-4E1A-9E64-69FDBAE9922F}"/>
          </ac:spMkLst>
        </pc:spChg>
        <pc:spChg chg="mod">
          <ac:chgData name="Kerry Seitz" userId="f9a415f701e72ce8" providerId="LiveId" clId="{43F46238-BE81-4044-A69C-9A82F646C63D}" dt="2020-10-10T00:16:53.726" v="48991" actId="165"/>
          <ac:spMkLst>
            <pc:docMk/>
            <pc:sldMk cId="1489451010" sldId="791"/>
            <ac:spMk id="848" creationId="{D417894E-A016-4155-956D-1D03CE4D6436}"/>
          </ac:spMkLst>
        </pc:spChg>
        <pc:spChg chg="mod">
          <ac:chgData name="Kerry Seitz" userId="f9a415f701e72ce8" providerId="LiveId" clId="{43F46238-BE81-4044-A69C-9A82F646C63D}" dt="2020-10-10T00:16:53.726" v="48991" actId="165"/>
          <ac:spMkLst>
            <pc:docMk/>
            <pc:sldMk cId="1489451010" sldId="791"/>
            <ac:spMk id="849" creationId="{CA6E9E24-A622-47B6-A28A-099F917361E6}"/>
          </ac:spMkLst>
        </pc:spChg>
        <pc:spChg chg="mod">
          <ac:chgData name="Kerry Seitz" userId="f9a415f701e72ce8" providerId="LiveId" clId="{43F46238-BE81-4044-A69C-9A82F646C63D}" dt="2020-10-10T00:16:53.726" v="48991" actId="165"/>
          <ac:spMkLst>
            <pc:docMk/>
            <pc:sldMk cId="1489451010" sldId="791"/>
            <ac:spMk id="850" creationId="{05DB260B-92A9-4431-B37C-5A791EDD2D03}"/>
          </ac:spMkLst>
        </pc:spChg>
        <pc:spChg chg="mod">
          <ac:chgData name="Kerry Seitz" userId="f9a415f701e72ce8" providerId="LiveId" clId="{43F46238-BE81-4044-A69C-9A82F646C63D}" dt="2020-10-10T00:16:53.726" v="48991" actId="165"/>
          <ac:spMkLst>
            <pc:docMk/>
            <pc:sldMk cId="1489451010" sldId="791"/>
            <ac:spMk id="851" creationId="{9B4B059D-B3E1-4BD6-9313-6E2E068CA24C}"/>
          </ac:spMkLst>
        </pc:spChg>
        <pc:spChg chg="mod">
          <ac:chgData name="Kerry Seitz" userId="f9a415f701e72ce8" providerId="LiveId" clId="{43F46238-BE81-4044-A69C-9A82F646C63D}" dt="2020-10-10T00:16:53.726" v="48991" actId="165"/>
          <ac:spMkLst>
            <pc:docMk/>
            <pc:sldMk cId="1489451010" sldId="791"/>
            <ac:spMk id="852" creationId="{831ECCF8-3399-476D-BF5D-5CC9923E67A4}"/>
          </ac:spMkLst>
        </pc:spChg>
        <pc:spChg chg="mod">
          <ac:chgData name="Kerry Seitz" userId="f9a415f701e72ce8" providerId="LiveId" clId="{43F46238-BE81-4044-A69C-9A82F646C63D}" dt="2020-10-10T00:16:53.726" v="48991" actId="165"/>
          <ac:spMkLst>
            <pc:docMk/>
            <pc:sldMk cId="1489451010" sldId="791"/>
            <ac:spMk id="853" creationId="{8BDD69C9-18FE-410B-8C9F-5D41C7A9C34D}"/>
          </ac:spMkLst>
        </pc:spChg>
        <pc:spChg chg="mod">
          <ac:chgData name="Kerry Seitz" userId="f9a415f701e72ce8" providerId="LiveId" clId="{43F46238-BE81-4044-A69C-9A82F646C63D}" dt="2020-10-10T00:16:53.726" v="48991" actId="165"/>
          <ac:spMkLst>
            <pc:docMk/>
            <pc:sldMk cId="1489451010" sldId="791"/>
            <ac:spMk id="854" creationId="{A2F5A2CF-A2AB-4806-A8D2-A64B86423E3A}"/>
          </ac:spMkLst>
        </pc:spChg>
        <pc:spChg chg="mod">
          <ac:chgData name="Kerry Seitz" userId="f9a415f701e72ce8" providerId="LiveId" clId="{43F46238-BE81-4044-A69C-9A82F646C63D}" dt="2020-10-10T00:16:53.726" v="48991" actId="165"/>
          <ac:spMkLst>
            <pc:docMk/>
            <pc:sldMk cId="1489451010" sldId="791"/>
            <ac:spMk id="855" creationId="{620DBCA7-1084-472B-B3DF-57C3EFBE9148}"/>
          </ac:spMkLst>
        </pc:spChg>
        <pc:spChg chg="mod">
          <ac:chgData name="Kerry Seitz" userId="f9a415f701e72ce8" providerId="LiveId" clId="{43F46238-BE81-4044-A69C-9A82F646C63D}" dt="2020-10-10T00:16:53.726" v="48991" actId="165"/>
          <ac:spMkLst>
            <pc:docMk/>
            <pc:sldMk cId="1489451010" sldId="791"/>
            <ac:spMk id="856" creationId="{7F39C566-5B0D-4EEF-95A4-2455FE922649}"/>
          </ac:spMkLst>
        </pc:spChg>
        <pc:spChg chg="mod">
          <ac:chgData name="Kerry Seitz" userId="f9a415f701e72ce8" providerId="LiveId" clId="{43F46238-BE81-4044-A69C-9A82F646C63D}" dt="2020-10-10T00:16:53.726" v="48991" actId="165"/>
          <ac:spMkLst>
            <pc:docMk/>
            <pc:sldMk cId="1489451010" sldId="791"/>
            <ac:spMk id="857" creationId="{70FCC88F-BBB2-4DD4-A032-B043823BB582}"/>
          </ac:spMkLst>
        </pc:spChg>
        <pc:spChg chg="mod">
          <ac:chgData name="Kerry Seitz" userId="f9a415f701e72ce8" providerId="LiveId" clId="{43F46238-BE81-4044-A69C-9A82F646C63D}" dt="2020-10-10T00:16:53.726" v="48991" actId="165"/>
          <ac:spMkLst>
            <pc:docMk/>
            <pc:sldMk cId="1489451010" sldId="791"/>
            <ac:spMk id="858" creationId="{370BA1B4-659A-470D-82A1-9FD4A67AAAE0}"/>
          </ac:spMkLst>
        </pc:spChg>
        <pc:spChg chg="mod">
          <ac:chgData name="Kerry Seitz" userId="f9a415f701e72ce8" providerId="LiveId" clId="{43F46238-BE81-4044-A69C-9A82F646C63D}" dt="2020-10-10T00:16:53.726" v="48991" actId="165"/>
          <ac:spMkLst>
            <pc:docMk/>
            <pc:sldMk cId="1489451010" sldId="791"/>
            <ac:spMk id="860" creationId="{0CD41B33-4E8B-4FCC-B99B-AD3FF8E6A5C5}"/>
          </ac:spMkLst>
        </pc:spChg>
        <pc:spChg chg="mod">
          <ac:chgData name="Kerry Seitz" userId="f9a415f701e72ce8" providerId="LiveId" clId="{43F46238-BE81-4044-A69C-9A82F646C63D}" dt="2020-10-10T00:16:53.726" v="48991" actId="165"/>
          <ac:spMkLst>
            <pc:docMk/>
            <pc:sldMk cId="1489451010" sldId="791"/>
            <ac:spMk id="861" creationId="{0E39B283-27F2-4297-B608-1E36BC6CB90C}"/>
          </ac:spMkLst>
        </pc:spChg>
        <pc:spChg chg="mod">
          <ac:chgData name="Kerry Seitz" userId="f9a415f701e72ce8" providerId="LiveId" clId="{43F46238-BE81-4044-A69C-9A82F646C63D}" dt="2020-10-10T00:16:53.726" v="48991" actId="165"/>
          <ac:spMkLst>
            <pc:docMk/>
            <pc:sldMk cId="1489451010" sldId="791"/>
            <ac:spMk id="862" creationId="{372618B8-ED77-4855-8E98-0F2C8AB8AEF2}"/>
          </ac:spMkLst>
        </pc:spChg>
        <pc:spChg chg="mod">
          <ac:chgData name="Kerry Seitz" userId="f9a415f701e72ce8" providerId="LiveId" clId="{43F46238-BE81-4044-A69C-9A82F646C63D}" dt="2020-10-10T00:16:53.726" v="48991" actId="165"/>
          <ac:spMkLst>
            <pc:docMk/>
            <pc:sldMk cId="1489451010" sldId="791"/>
            <ac:spMk id="863" creationId="{EBCDF46A-1DB5-4851-9999-B888B4E8ECD1}"/>
          </ac:spMkLst>
        </pc:spChg>
        <pc:spChg chg="mod">
          <ac:chgData name="Kerry Seitz" userId="f9a415f701e72ce8" providerId="LiveId" clId="{43F46238-BE81-4044-A69C-9A82F646C63D}" dt="2020-10-10T00:16:53.726" v="48991" actId="165"/>
          <ac:spMkLst>
            <pc:docMk/>
            <pc:sldMk cId="1489451010" sldId="791"/>
            <ac:spMk id="864" creationId="{66776872-C8A8-49A8-B0C5-8535006FF9AF}"/>
          </ac:spMkLst>
        </pc:spChg>
        <pc:spChg chg="mod">
          <ac:chgData name="Kerry Seitz" userId="f9a415f701e72ce8" providerId="LiveId" clId="{43F46238-BE81-4044-A69C-9A82F646C63D}" dt="2020-10-10T00:16:53.726" v="48991" actId="165"/>
          <ac:spMkLst>
            <pc:docMk/>
            <pc:sldMk cId="1489451010" sldId="791"/>
            <ac:spMk id="865" creationId="{5BC4414A-6C30-4A53-A4A9-036C7EF30F97}"/>
          </ac:spMkLst>
        </pc:spChg>
        <pc:spChg chg="mod">
          <ac:chgData name="Kerry Seitz" userId="f9a415f701e72ce8" providerId="LiveId" clId="{43F46238-BE81-4044-A69C-9A82F646C63D}" dt="2020-10-10T00:16:53.726" v="48991" actId="165"/>
          <ac:spMkLst>
            <pc:docMk/>
            <pc:sldMk cId="1489451010" sldId="791"/>
            <ac:spMk id="866" creationId="{353B273F-144A-4D5A-BA24-346970650070}"/>
          </ac:spMkLst>
        </pc:spChg>
        <pc:spChg chg="mod">
          <ac:chgData name="Kerry Seitz" userId="f9a415f701e72ce8" providerId="LiveId" clId="{43F46238-BE81-4044-A69C-9A82F646C63D}" dt="2020-10-10T00:16:53.726" v="48991" actId="165"/>
          <ac:spMkLst>
            <pc:docMk/>
            <pc:sldMk cId="1489451010" sldId="791"/>
            <ac:spMk id="867" creationId="{86F23D07-6C8A-4696-AD13-FA5F315784BD}"/>
          </ac:spMkLst>
        </pc:spChg>
        <pc:spChg chg="mod">
          <ac:chgData name="Kerry Seitz" userId="f9a415f701e72ce8" providerId="LiveId" clId="{43F46238-BE81-4044-A69C-9A82F646C63D}" dt="2020-10-10T00:16:53.726" v="48991" actId="165"/>
          <ac:spMkLst>
            <pc:docMk/>
            <pc:sldMk cId="1489451010" sldId="791"/>
            <ac:spMk id="868" creationId="{05D87186-9255-43F1-9048-1374AA534B2C}"/>
          </ac:spMkLst>
        </pc:spChg>
        <pc:spChg chg="mod">
          <ac:chgData name="Kerry Seitz" userId="f9a415f701e72ce8" providerId="LiveId" clId="{43F46238-BE81-4044-A69C-9A82F646C63D}" dt="2020-10-10T00:16:53.726" v="48991" actId="165"/>
          <ac:spMkLst>
            <pc:docMk/>
            <pc:sldMk cId="1489451010" sldId="791"/>
            <ac:spMk id="869" creationId="{63DD4B52-AC5B-4100-8FBF-8975951C9C7A}"/>
          </ac:spMkLst>
        </pc:spChg>
        <pc:spChg chg="mod">
          <ac:chgData name="Kerry Seitz" userId="f9a415f701e72ce8" providerId="LiveId" clId="{43F46238-BE81-4044-A69C-9A82F646C63D}" dt="2020-10-10T00:16:53.726" v="48991" actId="165"/>
          <ac:spMkLst>
            <pc:docMk/>
            <pc:sldMk cId="1489451010" sldId="791"/>
            <ac:spMk id="870" creationId="{BD9467F8-4600-47CE-8E8B-2F5C22B9592A}"/>
          </ac:spMkLst>
        </pc:spChg>
        <pc:spChg chg="mod">
          <ac:chgData name="Kerry Seitz" userId="f9a415f701e72ce8" providerId="LiveId" clId="{43F46238-BE81-4044-A69C-9A82F646C63D}" dt="2020-10-10T00:16:53.726" v="48991" actId="165"/>
          <ac:spMkLst>
            <pc:docMk/>
            <pc:sldMk cId="1489451010" sldId="791"/>
            <ac:spMk id="871" creationId="{8C13E443-933E-4E1D-999D-EE3FE497D854}"/>
          </ac:spMkLst>
        </pc:spChg>
        <pc:spChg chg="mod">
          <ac:chgData name="Kerry Seitz" userId="f9a415f701e72ce8" providerId="LiveId" clId="{43F46238-BE81-4044-A69C-9A82F646C63D}" dt="2020-10-10T00:16:53.726" v="48991" actId="165"/>
          <ac:spMkLst>
            <pc:docMk/>
            <pc:sldMk cId="1489451010" sldId="791"/>
            <ac:spMk id="872" creationId="{E1F6AEF0-98EA-4F24-BE28-87DBCE23633A}"/>
          </ac:spMkLst>
        </pc:spChg>
        <pc:spChg chg="mod">
          <ac:chgData name="Kerry Seitz" userId="f9a415f701e72ce8" providerId="LiveId" clId="{43F46238-BE81-4044-A69C-9A82F646C63D}" dt="2020-10-10T00:16:53.726" v="48991" actId="165"/>
          <ac:spMkLst>
            <pc:docMk/>
            <pc:sldMk cId="1489451010" sldId="791"/>
            <ac:spMk id="873" creationId="{134AD899-562F-4A6B-A06D-DCB846E7DE8B}"/>
          </ac:spMkLst>
        </pc:spChg>
        <pc:spChg chg="mod">
          <ac:chgData name="Kerry Seitz" userId="f9a415f701e72ce8" providerId="LiveId" clId="{43F46238-BE81-4044-A69C-9A82F646C63D}" dt="2020-10-10T00:16:53.726" v="48991" actId="165"/>
          <ac:spMkLst>
            <pc:docMk/>
            <pc:sldMk cId="1489451010" sldId="791"/>
            <ac:spMk id="874" creationId="{7E7343DA-F47B-4A2C-A6FD-4E6E7D70D389}"/>
          </ac:spMkLst>
        </pc:spChg>
        <pc:spChg chg="mod">
          <ac:chgData name="Kerry Seitz" userId="f9a415f701e72ce8" providerId="LiveId" clId="{43F46238-BE81-4044-A69C-9A82F646C63D}" dt="2020-10-10T00:16:53.726" v="48991" actId="165"/>
          <ac:spMkLst>
            <pc:docMk/>
            <pc:sldMk cId="1489451010" sldId="791"/>
            <ac:spMk id="875" creationId="{CFFCCAD4-F30C-466C-800B-3EB588D397B7}"/>
          </ac:spMkLst>
        </pc:spChg>
        <pc:spChg chg="mod">
          <ac:chgData name="Kerry Seitz" userId="f9a415f701e72ce8" providerId="LiveId" clId="{43F46238-BE81-4044-A69C-9A82F646C63D}" dt="2020-10-10T00:16:53.726" v="48991" actId="165"/>
          <ac:spMkLst>
            <pc:docMk/>
            <pc:sldMk cId="1489451010" sldId="791"/>
            <ac:spMk id="876" creationId="{8CA934A9-C790-49D0-A1FF-FBB8EEA5BC98}"/>
          </ac:spMkLst>
        </pc:spChg>
        <pc:spChg chg="mod">
          <ac:chgData name="Kerry Seitz" userId="f9a415f701e72ce8" providerId="LiveId" clId="{43F46238-BE81-4044-A69C-9A82F646C63D}" dt="2020-10-10T00:16:53.726" v="48991" actId="165"/>
          <ac:spMkLst>
            <pc:docMk/>
            <pc:sldMk cId="1489451010" sldId="791"/>
            <ac:spMk id="877" creationId="{053429F8-65FA-4C52-998C-15788F45D8F0}"/>
          </ac:spMkLst>
        </pc:spChg>
        <pc:spChg chg="mod">
          <ac:chgData name="Kerry Seitz" userId="f9a415f701e72ce8" providerId="LiveId" clId="{43F46238-BE81-4044-A69C-9A82F646C63D}" dt="2020-10-10T00:16:53.726" v="48991" actId="165"/>
          <ac:spMkLst>
            <pc:docMk/>
            <pc:sldMk cId="1489451010" sldId="791"/>
            <ac:spMk id="878" creationId="{ED9F4F55-CFD9-460F-9017-932DCE7B7119}"/>
          </ac:spMkLst>
        </pc:spChg>
        <pc:spChg chg="mod">
          <ac:chgData name="Kerry Seitz" userId="f9a415f701e72ce8" providerId="LiveId" clId="{43F46238-BE81-4044-A69C-9A82F646C63D}" dt="2020-10-10T00:16:53.726" v="48991" actId="165"/>
          <ac:spMkLst>
            <pc:docMk/>
            <pc:sldMk cId="1489451010" sldId="791"/>
            <ac:spMk id="879" creationId="{BD485A5C-26C3-444C-844E-E883BC7CC4F1}"/>
          </ac:spMkLst>
        </pc:spChg>
        <pc:spChg chg="mod">
          <ac:chgData name="Kerry Seitz" userId="f9a415f701e72ce8" providerId="LiveId" clId="{43F46238-BE81-4044-A69C-9A82F646C63D}" dt="2020-10-10T00:16:53.726" v="48991" actId="165"/>
          <ac:spMkLst>
            <pc:docMk/>
            <pc:sldMk cId="1489451010" sldId="791"/>
            <ac:spMk id="880" creationId="{A16D80F5-2017-4184-B81D-3B7C5DC5EBF0}"/>
          </ac:spMkLst>
        </pc:spChg>
        <pc:spChg chg="mod">
          <ac:chgData name="Kerry Seitz" userId="f9a415f701e72ce8" providerId="LiveId" clId="{43F46238-BE81-4044-A69C-9A82F646C63D}" dt="2020-10-10T00:16:53.726" v="48991" actId="165"/>
          <ac:spMkLst>
            <pc:docMk/>
            <pc:sldMk cId="1489451010" sldId="791"/>
            <ac:spMk id="881" creationId="{79AE5B49-0F0B-433B-8046-A0473820DE84}"/>
          </ac:spMkLst>
        </pc:spChg>
        <pc:spChg chg="mod">
          <ac:chgData name="Kerry Seitz" userId="f9a415f701e72ce8" providerId="LiveId" clId="{43F46238-BE81-4044-A69C-9A82F646C63D}" dt="2020-10-10T00:16:53.726" v="48991" actId="165"/>
          <ac:spMkLst>
            <pc:docMk/>
            <pc:sldMk cId="1489451010" sldId="791"/>
            <ac:spMk id="882" creationId="{6596630B-6654-4B7C-B93B-340BEE13BE43}"/>
          </ac:spMkLst>
        </pc:spChg>
        <pc:spChg chg="mod">
          <ac:chgData name="Kerry Seitz" userId="f9a415f701e72ce8" providerId="LiveId" clId="{43F46238-BE81-4044-A69C-9A82F646C63D}" dt="2020-10-10T00:16:53.726" v="48991" actId="165"/>
          <ac:spMkLst>
            <pc:docMk/>
            <pc:sldMk cId="1489451010" sldId="791"/>
            <ac:spMk id="883" creationId="{49BDB892-95B5-4406-85F7-6A86FF802FFB}"/>
          </ac:spMkLst>
        </pc:spChg>
        <pc:spChg chg="mod">
          <ac:chgData name="Kerry Seitz" userId="f9a415f701e72ce8" providerId="LiveId" clId="{43F46238-BE81-4044-A69C-9A82F646C63D}" dt="2020-10-10T00:16:53.726" v="48991" actId="165"/>
          <ac:spMkLst>
            <pc:docMk/>
            <pc:sldMk cId="1489451010" sldId="791"/>
            <ac:spMk id="884" creationId="{AA6F4823-401C-4844-861A-059627B8340C}"/>
          </ac:spMkLst>
        </pc:spChg>
        <pc:spChg chg="mod">
          <ac:chgData name="Kerry Seitz" userId="f9a415f701e72ce8" providerId="LiveId" clId="{43F46238-BE81-4044-A69C-9A82F646C63D}" dt="2020-10-10T00:16:53.726" v="48991" actId="165"/>
          <ac:spMkLst>
            <pc:docMk/>
            <pc:sldMk cId="1489451010" sldId="791"/>
            <ac:spMk id="885" creationId="{250D387D-8A41-4F3B-8264-186BCC273FF2}"/>
          </ac:spMkLst>
        </pc:spChg>
        <pc:spChg chg="mod">
          <ac:chgData name="Kerry Seitz" userId="f9a415f701e72ce8" providerId="LiveId" clId="{43F46238-BE81-4044-A69C-9A82F646C63D}" dt="2020-10-10T00:16:53.726" v="48991" actId="165"/>
          <ac:spMkLst>
            <pc:docMk/>
            <pc:sldMk cId="1489451010" sldId="791"/>
            <ac:spMk id="886" creationId="{43E92B58-1CCA-4644-915B-D34D341D596F}"/>
          </ac:spMkLst>
        </pc:spChg>
        <pc:spChg chg="mod">
          <ac:chgData name="Kerry Seitz" userId="f9a415f701e72ce8" providerId="LiveId" clId="{43F46238-BE81-4044-A69C-9A82F646C63D}" dt="2020-10-10T00:16:53.726" v="48991" actId="165"/>
          <ac:spMkLst>
            <pc:docMk/>
            <pc:sldMk cId="1489451010" sldId="791"/>
            <ac:spMk id="887" creationId="{AE7A5774-3953-4542-9B31-B08BE7CD4EAF}"/>
          </ac:spMkLst>
        </pc:spChg>
        <pc:spChg chg="mod">
          <ac:chgData name="Kerry Seitz" userId="f9a415f701e72ce8" providerId="LiveId" clId="{43F46238-BE81-4044-A69C-9A82F646C63D}" dt="2020-10-10T00:16:53.726" v="48991" actId="165"/>
          <ac:spMkLst>
            <pc:docMk/>
            <pc:sldMk cId="1489451010" sldId="791"/>
            <ac:spMk id="888" creationId="{E45277A2-9509-4844-89B5-958B66991388}"/>
          </ac:spMkLst>
        </pc:spChg>
        <pc:spChg chg="mod">
          <ac:chgData name="Kerry Seitz" userId="f9a415f701e72ce8" providerId="LiveId" clId="{43F46238-BE81-4044-A69C-9A82F646C63D}" dt="2020-10-10T00:16:53.726" v="48991" actId="165"/>
          <ac:spMkLst>
            <pc:docMk/>
            <pc:sldMk cId="1489451010" sldId="791"/>
            <ac:spMk id="889" creationId="{0FF63A0B-C524-4535-86EE-3A452942BB4E}"/>
          </ac:spMkLst>
        </pc:spChg>
        <pc:spChg chg="mod topLvl">
          <ac:chgData name="Kerry Seitz" userId="f9a415f701e72ce8" providerId="LiveId" clId="{43F46238-BE81-4044-A69C-9A82F646C63D}" dt="2020-10-10T00:18:15.258" v="49014" actId="338"/>
          <ac:spMkLst>
            <pc:docMk/>
            <pc:sldMk cId="1489451010" sldId="791"/>
            <ac:spMk id="890" creationId="{76992D69-4087-4440-B8E8-7C8A6E5F3A76}"/>
          </ac:spMkLst>
        </pc:spChg>
        <pc:spChg chg="mod topLvl">
          <ac:chgData name="Kerry Seitz" userId="f9a415f701e72ce8" providerId="LiveId" clId="{43F46238-BE81-4044-A69C-9A82F646C63D}" dt="2020-10-10T00:18:15.258" v="49014" actId="338"/>
          <ac:spMkLst>
            <pc:docMk/>
            <pc:sldMk cId="1489451010" sldId="791"/>
            <ac:spMk id="891" creationId="{DDC20142-5249-495B-BA62-E419CB87EC40}"/>
          </ac:spMkLst>
        </pc:spChg>
        <pc:spChg chg="mod topLvl">
          <ac:chgData name="Kerry Seitz" userId="f9a415f701e72ce8" providerId="LiveId" clId="{43F46238-BE81-4044-A69C-9A82F646C63D}" dt="2020-10-10T00:18:15.258" v="49014" actId="338"/>
          <ac:spMkLst>
            <pc:docMk/>
            <pc:sldMk cId="1489451010" sldId="791"/>
            <ac:spMk id="892" creationId="{55B08985-D2DF-4EE8-9549-4B1C903F282F}"/>
          </ac:spMkLst>
        </pc:spChg>
        <pc:spChg chg="mod topLvl">
          <ac:chgData name="Kerry Seitz" userId="f9a415f701e72ce8" providerId="LiveId" clId="{43F46238-BE81-4044-A69C-9A82F646C63D}" dt="2020-10-10T00:18:15.258" v="49014" actId="338"/>
          <ac:spMkLst>
            <pc:docMk/>
            <pc:sldMk cId="1489451010" sldId="791"/>
            <ac:spMk id="893" creationId="{F0CADE5B-E3B2-4F40-96F7-B0A6D13C505D}"/>
          </ac:spMkLst>
        </pc:spChg>
        <pc:spChg chg="mod topLvl">
          <ac:chgData name="Kerry Seitz" userId="f9a415f701e72ce8" providerId="LiveId" clId="{43F46238-BE81-4044-A69C-9A82F646C63D}" dt="2020-10-10T00:18:15.258" v="49014" actId="338"/>
          <ac:spMkLst>
            <pc:docMk/>
            <pc:sldMk cId="1489451010" sldId="791"/>
            <ac:spMk id="894" creationId="{D8C4E89A-CF2A-446E-A4B9-6859BAFC8AF4}"/>
          </ac:spMkLst>
        </pc:spChg>
        <pc:spChg chg="del mod">
          <ac:chgData name="Kerry Seitz" userId="f9a415f701e72ce8" providerId="LiveId" clId="{43F46238-BE81-4044-A69C-9A82F646C63D}" dt="2020-10-10T00:16:34.546" v="48987" actId="478"/>
          <ac:spMkLst>
            <pc:docMk/>
            <pc:sldMk cId="1489451010" sldId="791"/>
            <ac:spMk id="895" creationId="{CDC9515D-6145-418A-89D4-F7DC20B57B73}"/>
          </ac:spMkLst>
        </pc:spChg>
        <pc:spChg chg="del mod topLvl">
          <ac:chgData name="Kerry Seitz" userId="f9a415f701e72ce8" providerId="LiveId" clId="{43F46238-BE81-4044-A69C-9A82F646C63D}" dt="2020-10-10T00:17:08.505" v="48993" actId="478"/>
          <ac:spMkLst>
            <pc:docMk/>
            <pc:sldMk cId="1489451010" sldId="791"/>
            <ac:spMk id="896" creationId="{E6D4E41E-E83A-4F02-A1B7-B10CE581A475}"/>
          </ac:spMkLst>
        </pc:spChg>
        <pc:spChg chg="del mod topLvl">
          <ac:chgData name="Kerry Seitz" userId="f9a415f701e72ce8" providerId="LiveId" clId="{43F46238-BE81-4044-A69C-9A82F646C63D}" dt="2020-10-10T00:17:08.505" v="48993" actId="478"/>
          <ac:spMkLst>
            <pc:docMk/>
            <pc:sldMk cId="1489451010" sldId="791"/>
            <ac:spMk id="897" creationId="{943A83AD-237D-438E-B6E0-BC66BF3C9B21}"/>
          </ac:spMkLst>
        </pc:spChg>
        <pc:spChg chg="mod topLvl">
          <ac:chgData name="Kerry Seitz" userId="f9a415f701e72ce8" providerId="LiveId" clId="{43F46238-BE81-4044-A69C-9A82F646C63D}" dt="2020-10-10T00:18:15.258" v="49014" actId="338"/>
          <ac:spMkLst>
            <pc:docMk/>
            <pc:sldMk cId="1489451010" sldId="791"/>
            <ac:spMk id="898" creationId="{34057CC7-6361-41A2-A8F3-8BD1C0C58B3C}"/>
          </ac:spMkLst>
        </pc:spChg>
        <pc:spChg chg="mod topLvl">
          <ac:chgData name="Kerry Seitz" userId="f9a415f701e72ce8" providerId="LiveId" clId="{43F46238-BE81-4044-A69C-9A82F646C63D}" dt="2020-10-10T00:18:15.258" v="49014" actId="338"/>
          <ac:spMkLst>
            <pc:docMk/>
            <pc:sldMk cId="1489451010" sldId="791"/>
            <ac:spMk id="899" creationId="{EC569446-0EA4-4FC1-B29B-9B9482D7D33A}"/>
          </ac:spMkLst>
        </pc:spChg>
        <pc:spChg chg="mod topLvl">
          <ac:chgData name="Kerry Seitz" userId="f9a415f701e72ce8" providerId="LiveId" clId="{43F46238-BE81-4044-A69C-9A82F646C63D}" dt="2020-10-10T00:18:15.258" v="49014" actId="338"/>
          <ac:spMkLst>
            <pc:docMk/>
            <pc:sldMk cId="1489451010" sldId="791"/>
            <ac:spMk id="900" creationId="{F2E01C67-62D3-4B30-B8B5-EF58C7A37F55}"/>
          </ac:spMkLst>
        </pc:spChg>
        <pc:spChg chg="mod topLvl">
          <ac:chgData name="Kerry Seitz" userId="f9a415f701e72ce8" providerId="LiveId" clId="{43F46238-BE81-4044-A69C-9A82F646C63D}" dt="2020-10-10T00:18:15.258" v="49014" actId="338"/>
          <ac:spMkLst>
            <pc:docMk/>
            <pc:sldMk cId="1489451010" sldId="791"/>
            <ac:spMk id="901" creationId="{94E312B1-2FEF-4135-8750-9A240A782164}"/>
          </ac:spMkLst>
        </pc:spChg>
        <pc:spChg chg="del mod">
          <ac:chgData name="Kerry Seitz" userId="f9a415f701e72ce8" providerId="LiveId" clId="{43F46238-BE81-4044-A69C-9A82F646C63D}" dt="2020-10-10T00:16:39.471" v="48989" actId="478"/>
          <ac:spMkLst>
            <pc:docMk/>
            <pc:sldMk cId="1489451010" sldId="791"/>
            <ac:spMk id="902" creationId="{077DE3BB-CD37-4506-A92B-31C665AAADD1}"/>
          </ac:spMkLst>
        </pc:spChg>
        <pc:spChg chg="del mod">
          <ac:chgData name="Kerry Seitz" userId="f9a415f701e72ce8" providerId="LiveId" clId="{43F46238-BE81-4044-A69C-9A82F646C63D}" dt="2020-10-10T00:16:36.944" v="48988" actId="478"/>
          <ac:spMkLst>
            <pc:docMk/>
            <pc:sldMk cId="1489451010" sldId="791"/>
            <ac:spMk id="903" creationId="{E2FCD522-6632-4794-A798-FEF839953A24}"/>
          </ac:spMkLst>
        </pc:spChg>
        <pc:spChg chg="del mod topLvl">
          <ac:chgData name="Kerry Seitz" userId="f9a415f701e72ce8" providerId="LiveId" clId="{43F46238-BE81-4044-A69C-9A82F646C63D}" dt="2020-10-10T00:17:08.505" v="48993" actId="478"/>
          <ac:spMkLst>
            <pc:docMk/>
            <pc:sldMk cId="1489451010" sldId="791"/>
            <ac:spMk id="904" creationId="{8CFF50CE-E8F4-4514-9347-53292FE549AF}"/>
          </ac:spMkLst>
        </pc:spChg>
        <pc:spChg chg="mod topLvl">
          <ac:chgData name="Kerry Seitz" userId="f9a415f701e72ce8" providerId="LiveId" clId="{43F46238-BE81-4044-A69C-9A82F646C63D}" dt="2020-10-10T00:18:15.258" v="49014" actId="338"/>
          <ac:spMkLst>
            <pc:docMk/>
            <pc:sldMk cId="1489451010" sldId="791"/>
            <ac:spMk id="905" creationId="{5454E210-C0B1-4005-B0D9-1E9E212E7A0A}"/>
          </ac:spMkLst>
        </pc:spChg>
        <pc:spChg chg="mod topLvl">
          <ac:chgData name="Kerry Seitz" userId="f9a415f701e72ce8" providerId="LiveId" clId="{43F46238-BE81-4044-A69C-9A82F646C63D}" dt="2020-10-10T00:18:15.258" v="49014" actId="338"/>
          <ac:spMkLst>
            <pc:docMk/>
            <pc:sldMk cId="1489451010" sldId="791"/>
            <ac:spMk id="906" creationId="{2F306ECF-33FF-424D-A9DF-D341EDB6DCE4}"/>
          </ac:spMkLst>
        </pc:spChg>
        <pc:spChg chg="mod topLvl">
          <ac:chgData name="Kerry Seitz" userId="f9a415f701e72ce8" providerId="LiveId" clId="{43F46238-BE81-4044-A69C-9A82F646C63D}" dt="2020-10-10T00:18:15.258" v="49014" actId="338"/>
          <ac:spMkLst>
            <pc:docMk/>
            <pc:sldMk cId="1489451010" sldId="791"/>
            <ac:spMk id="907" creationId="{09ED4BB3-F5AD-4A4F-A4EA-131AD4E8AAC2}"/>
          </ac:spMkLst>
        </pc:spChg>
        <pc:spChg chg="del mod">
          <ac:chgData name="Kerry Seitz" userId="f9a415f701e72ce8" providerId="LiveId" clId="{43F46238-BE81-4044-A69C-9A82F646C63D}" dt="2020-10-10T00:16:41.976" v="48990" actId="478"/>
          <ac:spMkLst>
            <pc:docMk/>
            <pc:sldMk cId="1489451010" sldId="791"/>
            <ac:spMk id="908" creationId="{26E3C31A-2292-493E-8B1B-DD0EFA56D708}"/>
          </ac:spMkLst>
        </pc:spChg>
        <pc:spChg chg="del mod topLvl">
          <ac:chgData name="Kerry Seitz" userId="f9a415f701e72ce8" providerId="LiveId" clId="{43F46238-BE81-4044-A69C-9A82F646C63D}" dt="2020-10-10T00:17:08.505" v="48993" actId="478"/>
          <ac:spMkLst>
            <pc:docMk/>
            <pc:sldMk cId="1489451010" sldId="791"/>
            <ac:spMk id="909" creationId="{38D21463-C258-4A37-A388-03016F027074}"/>
          </ac:spMkLst>
        </pc:spChg>
        <pc:spChg chg="del mod topLvl">
          <ac:chgData name="Kerry Seitz" userId="f9a415f701e72ce8" providerId="LiveId" clId="{43F46238-BE81-4044-A69C-9A82F646C63D}" dt="2020-10-10T00:17:08.505" v="48993" actId="478"/>
          <ac:spMkLst>
            <pc:docMk/>
            <pc:sldMk cId="1489451010" sldId="791"/>
            <ac:spMk id="910" creationId="{AFC8DFC9-7BF9-4F90-B4D3-6B1A6CD627E1}"/>
          </ac:spMkLst>
        </pc:spChg>
        <pc:spChg chg="mod topLvl">
          <ac:chgData name="Kerry Seitz" userId="f9a415f701e72ce8" providerId="LiveId" clId="{43F46238-BE81-4044-A69C-9A82F646C63D}" dt="2020-10-10T00:18:15.258" v="49014" actId="338"/>
          <ac:spMkLst>
            <pc:docMk/>
            <pc:sldMk cId="1489451010" sldId="791"/>
            <ac:spMk id="911" creationId="{C93ADE33-CB07-4C4A-A458-F2BD289FA245}"/>
          </ac:spMkLst>
        </pc:spChg>
        <pc:spChg chg="mod topLvl">
          <ac:chgData name="Kerry Seitz" userId="f9a415f701e72ce8" providerId="LiveId" clId="{43F46238-BE81-4044-A69C-9A82F646C63D}" dt="2020-10-10T00:18:15.258" v="49014" actId="338"/>
          <ac:spMkLst>
            <pc:docMk/>
            <pc:sldMk cId="1489451010" sldId="791"/>
            <ac:spMk id="912" creationId="{D8A13591-85E9-45D2-85ED-60FA72427377}"/>
          </ac:spMkLst>
        </pc:spChg>
        <pc:spChg chg="del mod topLvl">
          <ac:chgData name="Kerry Seitz" userId="f9a415f701e72ce8" providerId="LiveId" clId="{43F46238-BE81-4044-A69C-9A82F646C63D}" dt="2020-10-10T00:17:34.036" v="49000" actId="478"/>
          <ac:spMkLst>
            <pc:docMk/>
            <pc:sldMk cId="1489451010" sldId="791"/>
            <ac:spMk id="913" creationId="{8ADDC939-DB7F-450B-92FF-4C4B4C5C28ED}"/>
          </ac:spMkLst>
        </pc:spChg>
        <pc:spChg chg="del mod topLvl">
          <ac:chgData name="Kerry Seitz" userId="f9a415f701e72ce8" providerId="LiveId" clId="{43F46238-BE81-4044-A69C-9A82F646C63D}" dt="2020-10-10T00:17:08.505" v="48993" actId="478"/>
          <ac:spMkLst>
            <pc:docMk/>
            <pc:sldMk cId="1489451010" sldId="791"/>
            <ac:spMk id="914" creationId="{4DE45237-2AA5-443C-B4F7-7B1E2C70646C}"/>
          </ac:spMkLst>
        </pc:spChg>
        <pc:spChg chg="del mod topLvl">
          <ac:chgData name="Kerry Seitz" userId="f9a415f701e72ce8" providerId="LiveId" clId="{43F46238-BE81-4044-A69C-9A82F646C63D}" dt="2020-10-10T00:17:08.505" v="48993" actId="478"/>
          <ac:spMkLst>
            <pc:docMk/>
            <pc:sldMk cId="1489451010" sldId="791"/>
            <ac:spMk id="915" creationId="{926B93D1-219D-4DD6-9AFE-DC196BB5612E}"/>
          </ac:spMkLst>
        </pc:spChg>
        <pc:spChg chg="mod topLvl">
          <ac:chgData name="Kerry Seitz" userId="f9a415f701e72ce8" providerId="LiveId" clId="{43F46238-BE81-4044-A69C-9A82F646C63D}" dt="2020-10-10T00:18:15.258" v="49014" actId="338"/>
          <ac:spMkLst>
            <pc:docMk/>
            <pc:sldMk cId="1489451010" sldId="791"/>
            <ac:spMk id="916" creationId="{A45B625C-4246-4C8E-87FB-D0C24941972E}"/>
          </ac:spMkLst>
        </pc:spChg>
        <pc:spChg chg="del mod topLvl">
          <ac:chgData name="Kerry Seitz" userId="f9a415f701e72ce8" providerId="LiveId" clId="{43F46238-BE81-4044-A69C-9A82F646C63D}" dt="2020-10-10T00:17:35.109" v="49001" actId="478"/>
          <ac:spMkLst>
            <pc:docMk/>
            <pc:sldMk cId="1489451010" sldId="791"/>
            <ac:spMk id="917" creationId="{1014C813-8160-40F3-AC73-B2A4143CC91D}"/>
          </ac:spMkLst>
        </pc:spChg>
        <pc:spChg chg="del mod topLvl">
          <ac:chgData name="Kerry Seitz" userId="f9a415f701e72ce8" providerId="LiveId" clId="{43F46238-BE81-4044-A69C-9A82F646C63D}" dt="2020-10-10T00:17:08.505" v="48993" actId="478"/>
          <ac:spMkLst>
            <pc:docMk/>
            <pc:sldMk cId="1489451010" sldId="791"/>
            <ac:spMk id="918" creationId="{C2C505D0-EC01-4B8E-A62F-50F6D0B1BCF8}"/>
          </ac:spMkLst>
        </pc:spChg>
        <pc:spChg chg="del mod topLvl">
          <ac:chgData name="Kerry Seitz" userId="f9a415f701e72ce8" providerId="LiveId" clId="{43F46238-BE81-4044-A69C-9A82F646C63D}" dt="2020-10-10T00:17:08.505" v="48993" actId="478"/>
          <ac:spMkLst>
            <pc:docMk/>
            <pc:sldMk cId="1489451010" sldId="791"/>
            <ac:spMk id="919" creationId="{EF774C5B-5A45-489F-96A2-B9DB4C126993}"/>
          </ac:spMkLst>
        </pc:spChg>
        <pc:spChg chg="mod topLvl">
          <ac:chgData name="Kerry Seitz" userId="f9a415f701e72ce8" providerId="LiveId" clId="{43F46238-BE81-4044-A69C-9A82F646C63D}" dt="2020-10-10T00:18:15.258" v="49014" actId="338"/>
          <ac:spMkLst>
            <pc:docMk/>
            <pc:sldMk cId="1489451010" sldId="791"/>
            <ac:spMk id="920" creationId="{9A66C0A4-1E26-4FCB-B705-97FE50644CAA}"/>
          </ac:spMkLst>
        </pc:spChg>
        <pc:spChg chg="del mod topLvl">
          <ac:chgData name="Kerry Seitz" userId="f9a415f701e72ce8" providerId="LiveId" clId="{43F46238-BE81-4044-A69C-9A82F646C63D}" dt="2020-10-10T00:17:08.505" v="48993" actId="478"/>
          <ac:spMkLst>
            <pc:docMk/>
            <pc:sldMk cId="1489451010" sldId="791"/>
            <ac:spMk id="921" creationId="{49CDE6ED-AB1E-4454-9A1A-6E1C0E1D3878}"/>
          </ac:spMkLst>
        </pc:spChg>
        <pc:spChg chg="del mod topLvl">
          <ac:chgData name="Kerry Seitz" userId="f9a415f701e72ce8" providerId="LiveId" clId="{43F46238-BE81-4044-A69C-9A82F646C63D}" dt="2020-10-10T00:17:08.505" v="48993" actId="478"/>
          <ac:spMkLst>
            <pc:docMk/>
            <pc:sldMk cId="1489451010" sldId="791"/>
            <ac:spMk id="922" creationId="{C7377167-DEC8-48E0-B799-CEF2E941175E}"/>
          </ac:spMkLst>
        </pc:spChg>
        <pc:spChg chg="mod topLvl">
          <ac:chgData name="Kerry Seitz" userId="f9a415f701e72ce8" providerId="LiveId" clId="{43F46238-BE81-4044-A69C-9A82F646C63D}" dt="2020-10-10T00:18:15.258" v="49014" actId="338"/>
          <ac:spMkLst>
            <pc:docMk/>
            <pc:sldMk cId="1489451010" sldId="791"/>
            <ac:spMk id="923" creationId="{8047A6B8-64D0-46D0-AA6C-536C79CB7BCE}"/>
          </ac:spMkLst>
        </pc:spChg>
        <pc:spChg chg="del mod topLvl">
          <ac:chgData name="Kerry Seitz" userId="f9a415f701e72ce8" providerId="LiveId" clId="{43F46238-BE81-4044-A69C-9A82F646C63D}" dt="2020-10-10T00:17:08.505" v="48993" actId="478"/>
          <ac:spMkLst>
            <pc:docMk/>
            <pc:sldMk cId="1489451010" sldId="791"/>
            <ac:spMk id="925" creationId="{3F39F64E-7A08-4B45-B7A3-BC46EDCB8D87}"/>
          </ac:spMkLst>
        </pc:spChg>
        <pc:spChg chg="mod topLvl">
          <ac:chgData name="Kerry Seitz" userId="f9a415f701e72ce8" providerId="LiveId" clId="{43F46238-BE81-4044-A69C-9A82F646C63D}" dt="2020-10-10T00:18:15.258" v="49014" actId="338"/>
          <ac:spMkLst>
            <pc:docMk/>
            <pc:sldMk cId="1489451010" sldId="791"/>
            <ac:spMk id="926" creationId="{E411E94C-BB0C-4E18-B859-63A52AFD862D}"/>
          </ac:spMkLst>
        </pc:spChg>
        <pc:spChg chg="mod topLvl">
          <ac:chgData name="Kerry Seitz" userId="f9a415f701e72ce8" providerId="LiveId" clId="{43F46238-BE81-4044-A69C-9A82F646C63D}" dt="2020-10-10T00:18:15.258" v="49014" actId="338"/>
          <ac:spMkLst>
            <pc:docMk/>
            <pc:sldMk cId="1489451010" sldId="791"/>
            <ac:spMk id="927" creationId="{5B7E52A9-D5EC-43F3-9FA4-8B0D7662AA0D}"/>
          </ac:spMkLst>
        </pc:spChg>
        <pc:spChg chg="mod topLvl">
          <ac:chgData name="Kerry Seitz" userId="f9a415f701e72ce8" providerId="LiveId" clId="{43F46238-BE81-4044-A69C-9A82F646C63D}" dt="2020-10-10T00:18:15.258" v="49014" actId="338"/>
          <ac:spMkLst>
            <pc:docMk/>
            <pc:sldMk cId="1489451010" sldId="791"/>
            <ac:spMk id="928" creationId="{EAA571A3-9B9E-4B8B-ADCE-F91042E57D35}"/>
          </ac:spMkLst>
        </pc:spChg>
        <pc:spChg chg="mod topLvl">
          <ac:chgData name="Kerry Seitz" userId="f9a415f701e72ce8" providerId="LiveId" clId="{43F46238-BE81-4044-A69C-9A82F646C63D}" dt="2020-10-10T00:18:15.258" v="49014" actId="338"/>
          <ac:spMkLst>
            <pc:docMk/>
            <pc:sldMk cId="1489451010" sldId="791"/>
            <ac:spMk id="929" creationId="{9BBAE3E1-51B4-48B5-A7C4-BB27D7399084}"/>
          </ac:spMkLst>
        </pc:spChg>
        <pc:spChg chg="mod topLvl">
          <ac:chgData name="Kerry Seitz" userId="f9a415f701e72ce8" providerId="LiveId" clId="{43F46238-BE81-4044-A69C-9A82F646C63D}" dt="2020-10-10T00:18:15.258" v="49014" actId="338"/>
          <ac:spMkLst>
            <pc:docMk/>
            <pc:sldMk cId="1489451010" sldId="791"/>
            <ac:spMk id="930" creationId="{95768A97-A851-4654-8923-4D5EA55F5263}"/>
          </ac:spMkLst>
        </pc:spChg>
        <pc:spChg chg="del mod topLvl">
          <ac:chgData name="Kerry Seitz" userId="f9a415f701e72ce8" providerId="LiveId" clId="{43F46238-BE81-4044-A69C-9A82F646C63D}" dt="2020-10-10T00:17:41.980" v="49005" actId="478"/>
          <ac:spMkLst>
            <pc:docMk/>
            <pc:sldMk cId="1489451010" sldId="791"/>
            <ac:spMk id="931" creationId="{EFCDE2EE-4B8C-4E4C-A67A-F6B290692CF1}"/>
          </ac:spMkLst>
        </pc:spChg>
        <pc:spChg chg="del mod topLvl">
          <ac:chgData name="Kerry Seitz" userId="f9a415f701e72ce8" providerId="LiveId" clId="{43F46238-BE81-4044-A69C-9A82F646C63D}" dt="2020-10-10T00:17:11.216" v="48994" actId="478"/>
          <ac:spMkLst>
            <pc:docMk/>
            <pc:sldMk cId="1489451010" sldId="791"/>
            <ac:spMk id="932" creationId="{11C75E61-EFBC-44A4-933B-AF4E868A59B0}"/>
          </ac:spMkLst>
        </pc:spChg>
        <pc:spChg chg="del mod topLvl">
          <ac:chgData name="Kerry Seitz" userId="f9a415f701e72ce8" providerId="LiveId" clId="{43F46238-BE81-4044-A69C-9A82F646C63D}" dt="2020-10-10T00:17:11.216" v="48994" actId="478"/>
          <ac:spMkLst>
            <pc:docMk/>
            <pc:sldMk cId="1489451010" sldId="791"/>
            <ac:spMk id="933" creationId="{5CC59F76-467B-45BA-BDC5-E3CB7834D19C}"/>
          </ac:spMkLst>
        </pc:spChg>
        <pc:spChg chg="mod topLvl">
          <ac:chgData name="Kerry Seitz" userId="f9a415f701e72ce8" providerId="LiveId" clId="{43F46238-BE81-4044-A69C-9A82F646C63D}" dt="2020-10-10T00:18:15.258" v="49014" actId="338"/>
          <ac:spMkLst>
            <pc:docMk/>
            <pc:sldMk cId="1489451010" sldId="791"/>
            <ac:spMk id="934" creationId="{9A4EABD7-213F-4966-A9B6-79079311995B}"/>
          </ac:spMkLst>
        </pc:spChg>
        <pc:spChg chg="mod topLvl">
          <ac:chgData name="Kerry Seitz" userId="f9a415f701e72ce8" providerId="LiveId" clId="{43F46238-BE81-4044-A69C-9A82F646C63D}" dt="2020-10-10T00:18:15.258" v="49014" actId="338"/>
          <ac:spMkLst>
            <pc:docMk/>
            <pc:sldMk cId="1489451010" sldId="791"/>
            <ac:spMk id="935" creationId="{29EBF58B-C554-4F4B-9730-E8EA36CAF354}"/>
          </ac:spMkLst>
        </pc:spChg>
        <pc:spChg chg="mod topLvl">
          <ac:chgData name="Kerry Seitz" userId="f9a415f701e72ce8" providerId="LiveId" clId="{43F46238-BE81-4044-A69C-9A82F646C63D}" dt="2020-10-10T00:18:15.258" v="49014" actId="338"/>
          <ac:spMkLst>
            <pc:docMk/>
            <pc:sldMk cId="1489451010" sldId="791"/>
            <ac:spMk id="936" creationId="{053A40E7-7A39-4714-926B-EA55E42D43E8}"/>
          </ac:spMkLst>
        </pc:spChg>
        <pc:spChg chg="mod topLvl">
          <ac:chgData name="Kerry Seitz" userId="f9a415f701e72ce8" providerId="LiveId" clId="{43F46238-BE81-4044-A69C-9A82F646C63D}" dt="2020-10-10T00:18:15.258" v="49014" actId="338"/>
          <ac:spMkLst>
            <pc:docMk/>
            <pc:sldMk cId="1489451010" sldId="791"/>
            <ac:spMk id="937" creationId="{1D546717-CED9-48D7-8CC0-757335276844}"/>
          </ac:spMkLst>
        </pc:spChg>
        <pc:spChg chg="mod topLvl">
          <ac:chgData name="Kerry Seitz" userId="f9a415f701e72ce8" providerId="LiveId" clId="{43F46238-BE81-4044-A69C-9A82F646C63D}" dt="2020-10-10T00:18:15.258" v="49014" actId="338"/>
          <ac:spMkLst>
            <pc:docMk/>
            <pc:sldMk cId="1489451010" sldId="791"/>
            <ac:spMk id="938" creationId="{9F062333-A8C3-41F9-BC5F-7A8841814790}"/>
          </ac:spMkLst>
        </pc:spChg>
        <pc:spChg chg="mod topLvl">
          <ac:chgData name="Kerry Seitz" userId="f9a415f701e72ce8" providerId="LiveId" clId="{43F46238-BE81-4044-A69C-9A82F646C63D}" dt="2020-10-10T00:18:15.258" v="49014" actId="338"/>
          <ac:spMkLst>
            <pc:docMk/>
            <pc:sldMk cId="1489451010" sldId="791"/>
            <ac:spMk id="939" creationId="{6F14A9C9-A3B3-472A-B03F-71EA9F3305DD}"/>
          </ac:spMkLst>
        </pc:spChg>
        <pc:spChg chg="mod topLvl">
          <ac:chgData name="Kerry Seitz" userId="f9a415f701e72ce8" providerId="LiveId" clId="{43F46238-BE81-4044-A69C-9A82F646C63D}" dt="2020-10-10T00:18:15.258" v="49014" actId="338"/>
          <ac:spMkLst>
            <pc:docMk/>
            <pc:sldMk cId="1489451010" sldId="791"/>
            <ac:spMk id="940" creationId="{87BF9DF7-0D3B-474A-B0DA-1F469A081671}"/>
          </ac:spMkLst>
        </pc:spChg>
        <pc:spChg chg="mod topLvl">
          <ac:chgData name="Kerry Seitz" userId="f9a415f701e72ce8" providerId="LiveId" clId="{43F46238-BE81-4044-A69C-9A82F646C63D}" dt="2020-10-10T00:18:15.258" v="49014" actId="338"/>
          <ac:spMkLst>
            <pc:docMk/>
            <pc:sldMk cId="1489451010" sldId="791"/>
            <ac:spMk id="941" creationId="{814981C9-B2CF-454D-B97E-C02EF6C7BB70}"/>
          </ac:spMkLst>
        </pc:spChg>
        <pc:spChg chg="mod topLvl">
          <ac:chgData name="Kerry Seitz" userId="f9a415f701e72ce8" providerId="LiveId" clId="{43F46238-BE81-4044-A69C-9A82F646C63D}" dt="2020-10-10T00:18:15.258" v="49014" actId="338"/>
          <ac:spMkLst>
            <pc:docMk/>
            <pc:sldMk cId="1489451010" sldId="791"/>
            <ac:spMk id="942" creationId="{1856CCF8-A10F-447F-8CAC-0ECCEF4C5612}"/>
          </ac:spMkLst>
        </pc:spChg>
        <pc:spChg chg="mod topLvl">
          <ac:chgData name="Kerry Seitz" userId="f9a415f701e72ce8" providerId="LiveId" clId="{43F46238-BE81-4044-A69C-9A82F646C63D}" dt="2020-10-10T00:18:15.258" v="49014" actId="338"/>
          <ac:spMkLst>
            <pc:docMk/>
            <pc:sldMk cId="1489451010" sldId="791"/>
            <ac:spMk id="943" creationId="{55125BCA-79FC-4B98-9961-8C45600B1188}"/>
          </ac:spMkLst>
        </pc:spChg>
        <pc:spChg chg="mod topLvl">
          <ac:chgData name="Kerry Seitz" userId="f9a415f701e72ce8" providerId="LiveId" clId="{43F46238-BE81-4044-A69C-9A82F646C63D}" dt="2020-10-10T00:18:15.258" v="49014" actId="338"/>
          <ac:spMkLst>
            <pc:docMk/>
            <pc:sldMk cId="1489451010" sldId="791"/>
            <ac:spMk id="944" creationId="{29C53A32-AEC7-41ED-8C9C-AA9392A87495}"/>
          </ac:spMkLst>
        </pc:spChg>
        <pc:spChg chg="mod topLvl">
          <ac:chgData name="Kerry Seitz" userId="f9a415f701e72ce8" providerId="LiveId" clId="{43F46238-BE81-4044-A69C-9A82F646C63D}" dt="2020-10-10T00:18:15.258" v="49014" actId="338"/>
          <ac:spMkLst>
            <pc:docMk/>
            <pc:sldMk cId="1489451010" sldId="791"/>
            <ac:spMk id="945" creationId="{FB299F4A-60E1-4FA2-89F7-E2D5E789E59D}"/>
          </ac:spMkLst>
        </pc:spChg>
        <pc:spChg chg="mod topLvl">
          <ac:chgData name="Kerry Seitz" userId="f9a415f701e72ce8" providerId="LiveId" clId="{43F46238-BE81-4044-A69C-9A82F646C63D}" dt="2020-10-10T00:18:15.258" v="49014" actId="338"/>
          <ac:spMkLst>
            <pc:docMk/>
            <pc:sldMk cId="1489451010" sldId="791"/>
            <ac:spMk id="946" creationId="{5D6CD877-3318-4FCA-B281-97DD7E403D89}"/>
          </ac:spMkLst>
        </pc:spChg>
        <pc:spChg chg="mod topLvl">
          <ac:chgData name="Kerry Seitz" userId="f9a415f701e72ce8" providerId="LiveId" clId="{43F46238-BE81-4044-A69C-9A82F646C63D}" dt="2020-10-10T00:18:15.258" v="49014" actId="338"/>
          <ac:spMkLst>
            <pc:docMk/>
            <pc:sldMk cId="1489451010" sldId="791"/>
            <ac:spMk id="947" creationId="{2D18BB08-4247-49D1-8FFD-F7F44BA0A772}"/>
          </ac:spMkLst>
        </pc:spChg>
        <pc:spChg chg="del mod topLvl">
          <ac:chgData name="Kerry Seitz" userId="f9a415f701e72ce8" providerId="LiveId" clId="{43F46238-BE81-4044-A69C-9A82F646C63D}" dt="2020-10-10T00:17:36.301" v="49002" actId="478"/>
          <ac:spMkLst>
            <pc:docMk/>
            <pc:sldMk cId="1489451010" sldId="791"/>
            <ac:spMk id="948" creationId="{BFA62EB6-6729-4CE1-A73E-6E578ADD2B0C}"/>
          </ac:spMkLst>
        </pc:spChg>
        <pc:spChg chg="mod topLvl">
          <ac:chgData name="Kerry Seitz" userId="f9a415f701e72ce8" providerId="LiveId" clId="{43F46238-BE81-4044-A69C-9A82F646C63D}" dt="2020-10-10T00:18:15.258" v="49014" actId="338"/>
          <ac:spMkLst>
            <pc:docMk/>
            <pc:sldMk cId="1489451010" sldId="791"/>
            <ac:spMk id="949" creationId="{C8D58290-5727-4338-8E53-A54A9776BEF2}"/>
          </ac:spMkLst>
        </pc:spChg>
        <pc:spChg chg="mod topLvl">
          <ac:chgData name="Kerry Seitz" userId="f9a415f701e72ce8" providerId="LiveId" clId="{43F46238-BE81-4044-A69C-9A82F646C63D}" dt="2020-10-10T00:18:15.258" v="49014" actId="338"/>
          <ac:spMkLst>
            <pc:docMk/>
            <pc:sldMk cId="1489451010" sldId="791"/>
            <ac:spMk id="950" creationId="{4FC390F9-0369-41D2-B6CA-6B0C8DD4E22E}"/>
          </ac:spMkLst>
        </pc:spChg>
        <pc:spChg chg="mod topLvl">
          <ac:chgData name="Kerry Seitz" userId="f9a415f701e72ce8" providerId="LiveId" clId="{43F46238-BE81-4044-A69C-9A82F646C63D}" dt="2020-10-10T00:18:15.258" v="49014" actId="338"/>
          <ac:spMkLst>
            <pc:docMk/>
            <pc:sldMk cId="1489451010" sldId="791"/>
            <ac:spMk id="951" creationId="{401B89B9-E57B-4508-AED3-EC9977158DE3}"/>
          </ac:spMkLst>
        </pc:spChg>
        <pc:spChg chg="mod topLvl">
          <ac:chgData name="Kerry Seitz" userId="f9a415f701e72ce8" providerId="LiveId" clId="{43F46238-BE81-4044-A69C-9A82F646C63D}" dt="2020-10-10T00:18:15.258" v="49014" actId="338"/>
          <ac:spMkLst>
            <pc:docMk/>
            <pc:sldMk cId="1489451010" sldId="791"/>
            <ac:spMk id="952" creationId="{CDB8575F-17D8-4386-9506-8AE8D62EBA99}"/>
          </ac:spMkLst>
        </pc:spChg>
        <pc:spChg chg="del mod topLvl">
          <ac:chgData name="Kerry Seitz" userId="f9a415f701e72ce8" providerId="LiveId" clId="{43F46238-BE81-4044-A69C-9A82F646C63D}" dt="2020-10-10T00:17:40.312" v="49004" actId="478"/>
          <ac:spMkLst>
            <pc:docMk/>
            <pc:sldMk cId="1489451010" sldId="791"/>
            <ac:spMk id="953" creationId="{8BB83823-D642-4988-9FB5-9E7E23A46380}"/>
          </ac:spMkLst>
        </pc:spChg>
        <pc:spChg chg="del mod topLvl">
          <ac:chgData name="Kerry Seitz" userId="f9a415f701e72ce8" providerId="LiveId" clId="{43F46238-BE81-4044-A69C-9A82F646C63D}" dt="2020-10-10T00:17:38.344" v="49003" actId="478"/>
          <ac:spMkLst>
            <pc:docMk/>
            <pc:sldMk cId="1489451010" sldId="791"/>
            <ac:spMk id="954" creationId="{567F52A7-B79A-4BC6-A761-ECDE4F79BED7}"/>
          </ac:spMkLst>
        </pc:spChg>
        <pc:spChg chg="mod">
          <ac:chgData name="Kerry Seitz" userId="f9a415f701e72ce8" providerId="LiveId" clId="{43F46238-BE81-4044-A69C-9A82F646C63D}" dt="2020-10-10T00:16:53.726" v="48991" actId="165"/>
          <ac:spMkLst>
            <pc:docMk/>
            <pc:sldMk cId="1489451010" sldId="791"/>
            <ac:spMk id="955" creationId="{AEA4FA2A-5556-4A0B-B737-49E24ABE6831}"/>
          </ac:spMkLst>
        </pc:spChg>
        <pc:spChg chg="mod">
          <ac:chgData name="Kerry Seitz" userId="f9a415f701e72ce8" providerId="LiveId" clId="{43F46238-BE81-4044-A69C-9A82F646C63D}" dt="2020-10-10T00:16:53.726" v="48991" actId="165"/>
          <ac:spMkLst>
            <pc:docMk/>
            <pc:sldMk cId="1489451010" sldId="791"/>
            <ac:spMk id="956" creationId="{A24062AF-8F8C-4CDE-8A43-C12835F347D1}"/>
          </ac:spMkLst>
        </pc:spChg>
        <pc:spChg chg="mod">
          <ac:chgData name="Kerry Seitz" userId="f9a415f701e72ce8" providerId="LiveId" clId="{43F46238-BE81-4044-A69C-9A82F646C63D}" dt="2020-10-10T00:16:53.726" v="48991" actId="165"/>
          <ac:spMkLst>
            <pc:docMk/>
            <pc:sldMk cId="1489451010" sldId="791"/>
            <ac:spMk id="957" creationId="{7FF7E7E9-8A29-4ACC-8393-B460BC0A88F3}"/>
          </ac:spMkLst>
        </pc:spChg>
        <pc:spChg chg="mod">
          <ac:chgData name="Kerry Seitz" userId="f9a415f701e72ce8" providerId="LiveId" clId="{43F46238-BE81-4044-A69C-9A82F646C63D}" dt="2020-10-10T00:16:53.726" v="48991" actId="165"/>
          <ac:spMkLst>
            <pc:docMk/>
            <pc:sldMk cId="1489451010" sldId="791"/>
            <ac:spMk id="958" creationId="{E55FAA19-F26D-4F31-B1BB-C91EF43D455B}"/>
          </ac:spMkLst>
        </pc:spChg>
        <pc:spChg chg="mod">
          <ac:chgData name="Kerry Seitz" userId="f9a415f701e72ce8" providerId="LiveId" clId="{43F46238-BE81-4044-A69C-9A82F646C63D}" dt="2020-10-10T00:16:53.726" v="48991" actId="165"/>
          <ac:spMkLst>
            <pc:docMk/>
            <pc:sldMk cId="1489451010" sldId="791"/>
            <ac:spMk id="959" creationId="{2A92552C-E70D-459E-B38D-678C9536407A}"/>
          </ac:spMkLst>
        </pc:spChg>
        <pc:spChg chg="mod">
          <ac:chgData name="Kerry Seitz" userId="f9a415f701e72ce8" providerId="LiveId" clId="{43F46238-BE81-4044-A69C-9A82F646C63D}" dt="2020-10-10T00:16:53.726" v="48991" actId="165"/>
          <ac:spMkLst>
            <pc:docMk/>
            <pc:sldMk cId="1489451010" sldId="791"/>
            <ac:spMk id="960" creationId="{CDA350F1-A084-43D5-BAF1-FEF4A786DC87}"/>
          </ac:spMkLst>
        </pc:spChg>
        <pc:spChg chg="mod">
          <ac:chgData name="Kerry Seitz" userId="f9a415f701e72ce8" providerId="LiveId" clId="{43F46238-BE81-4044-A69C-9A82F646C63D}" dt="2020-10-10T00:16:53.726" v="48991" actId="165"/>
          <ac:spMkLst>
            <pc:docMk/>
            <pc:sldMk cId="1489451010" sldId="791"/>
            <ac:spMk id="961" creationId="{6FFD5824-4EC7-4E4A-A6F6-30B1EE07FED8}"/>
          </ac:spMkLst>
        </pc:spChg>
        <pc:spChg chg="mod">
          <ac:chgData name="Kerry Seitz" userId="f9a415f701e72ce8" providerId="LiveId" clId="{43F46238-BE81-4044-A69C-9A82F646C63D}" dt="2020-10-10T00:16:53.726" v="48991" actId="165"/>
          <ac:spMkLst>
            <pc:docMk/>
            <pc:sldMk cId="1489451010" sldId="791"/>
            <ac:spMk id="962" creationId="{AE3C18BA-0518-4137-87CA-ED1573E40FFC}"/>
          </ac:spMkLst>
        </pc:spChg>
        <pc:spChg chg="mod">
          <ac:chgData name="Kerry Seitz" userId="f9a415f701e72ce8" providerId="LiveId" clId="{43F46238-BE81-4044-A69C-9A82F646C63D}" dt="2020-10-10T00:16:53.726" v="48991" actId="165"/>
          <ac:spMkLst>
            <pc:docMk/>
            <pc:sldMk cId="1489451010" sldId="791"/>
            <ac:spMk id="963" creationId="{B0F2C8DD-A1A3-453C-95D7-2B6B7C11968D}"/>
          </ac:spMkLst>
        </pc:spChg>
        <pc:spChg chg="mod">
          <ac:chgData name="Kerry Seitz" userId="f9a415f701e72ce8" providerId="LiveId" clId="{43F46238-BE81-4044-A69C-9A82F646C63D}" dt="2020-10-10T00:16:53.726" v="48991" actId="165"/>
          <ac:spMkLst>
            <pc:docMk/>
            <pc:sldMk cId="1489451010" sldId="791"/>
            <ac:spMk id="964" creationId="{819FA32B-4365-4C96-8B44-F3E998D74749}"/>
          </ac:spMkLst>
        </pc:spChg>
        <pc:spChg chg="mod">
          <ac:chgData name="Kerry Seitz" userId="f9a415f701e72ce8" providerId="LiveId" clId="{43F46238-BE81-4044-A69C-9A82F646C63D}" dt="2020-10-10T00:16:53.726" v="48991" actId="165"/>
          <ac:spMkLst>
            <pc:docMk/>
            <pc:sldMk cId="1489451010" sldId="791"/>
            <ac:spMk id="965" creationId="{B4EC6025-9F3C-47E0-B469-AA8CA208E324}"/>
          </ac:spMkLst>
        </pc:spChg>
        <pc:spChg chg="mod">
          <ac:chgData name="Kerry Seitz" userId="f9a415f701e72ce8" providerId="LiveId" clId="{43F46238-BE81-4044-A69C-9A82F646C63D}" dt="2020-10-10T00:16:53.726" v="48991" actId="165"/>
          <ac:spMkLst>
            <pc:docMk/>
            <pc:sldMk cId="1489451010" sldId="791"/>
            <ac:spMk id="966" creationId="{A69EA97B-4448-4920-AED3-71D6B461E076}"/>
          </ac:spMkLst>
        </pc:spChg>
        <pc:spChg chg="mod">
          <ac:chgData name="Kerry Seitz" userId="f9a415f701e72ce8" providerId="LiveId" clId="{43F46238-BE81-4044-A69C-9A82F646C63D}" dt="2020-10-10T00:16:53.726" v="48991" actId="165"/>
          <ac:spMkLst>
            <pc:docMk/>
            <pc:sldMk cId="1489451010" sldId="791"/>
            <ac:spMk id="967" creationId="{E13A2C5F-BF54-4F85-9D66-383130B91E56}"/>
          </ac:spMkLst>
        </pc:spChg>
        <pc:spChg chg="mod">
          <ac:chgData name="Kerry Seitz" userId="f9a415f701e72ce8" providerId="LiveId" clId="{43F46238-BE81-4044-A69C-9A82F646C63D}" dt="2020-10-10T00:16:53.726" v="48991" actId="165"/>
          <ac:spMkLst>
            <pc:docMk/>
            <pc:sldMk cId="1489451010" sldId="791"/>
            <ac:spMk id="968" creationId="{45A6F963-D96A-4731-AC86-786E888A3D1F}"/>
          </ac:spMkLst>
        </pc:spChg>
        <pc:spChg chg="mod">
          <ac:chgData name="Kerry Seitz" userId="f9a415f701e72ce8" providerId="LiveId" clId="{43F46238-BE81-4044-A69C-9A82F646C63D}" dt="2020-10-10T00:16:53.726" v="48991" actId="165"/>
          <ac:spMkLst>
            <pc:docMk/>
            <pc:sldMk cId="1489451010" sldId="791"/>
            <ac:spMk id="969" creationId="{8496A0AA-CA96-4ACC-82BD-4B8632F29F05}"/>
          </ac:spMkLst>
        </pc:spChg>
        <pc:spChg chg="mod">
          <ac:chgData name="Kerry Seitz" userId="f9a415f701e72ce8" providerId="LiveId" clId="{43F46238-BE81-4044-A69C-9A82F646C63D}" dt="2020-10-10T00:16:53.726" v="48991" actId="165"/>
          <ac:spMkLst>
            <pc:docMk/>
            <pc:sldMk cId="1489451010" sldId="791"/>
            <ac:spMk id="970" creationId="{0F30435D-CC40-4814-9332-CE94017BBCB2}"/>
          </ac:spMkLst>
        </pc:spChg>
        <pc:spChg chg="mod">
          <ac:chgData name="Kerry Seitz" userId="f9a415f701e72ce8" providerId="LiveId" clId="{43F46238-BE81-4044-A69C-9A82F646C63D}" dt="2020-10-10T00:16:53.726" v="48991" actId="165"/>
          <ac:spMkLst>
            <pc:docMk/>
            <pc:sldMk cId="1489451010" sldId="791"/>
            <ac:spMk id="971" creationId="{3955859C-34DB-40DA-844E-A1D81309874A}"/>
          </ac:spMkLst>
        </pc:spChg>
        <pc:spChg chg="mod">
          <ac:chgData name="Kerry Seitz" userId="f9a415f701e72ce8" providerId="LiveId" clId="{43F46238-BE81-4044-A69C-9A82F646C63D}" dt="2020-10-10T00:16:53.726" v="48991" actId="165"/>
          <ac:spMkLst>
            <pc:docMk/>
            <pc:sldMk cId="1489451010" sldId="791"/>
            <ac:spMk id="972" creationId="{68A0FC64-3CA3-4B70-AF35-415F241BAEEC}"/>
          </ac:spMkLst>
        </pc:spChg>
        <pc:spChg chg="mod">
          <ac:chgData name="Kerry Seitz" userId="f9a415f701e72ce8" providerId="LiveId" clId="{43F46238-BE81-4044-A69C-9A82F646C63D}" dt="2020-10-10T00:16:53.726" v="48991" actId="165"/>
          <ac:spMkLst>
            <pc:docMk/>
            <pc:sldMk cId="1489451010" sldId="791"/>
            <ac:spMk id="973" creationId="{E1326FC2-89BC-416E-97FA-AEA66F03CF76}"/>
          </ac:spMkLst>
        </pc:spChg>
        <pc:spChg chg="mod">
          <ac:chgData name="Kerry Seitz" userId="f9a415f701e72ce8" providerId="LiveId" clId="{43F46238-BE81-4044-A69C-9A82F646C63D}" dt="2020-10-10T00:16:53.726" v="48991" actId="165"/>
          <ac:spMkLst>
            <pc:docMk/>
            <pc:sldMk cId="1489451010" sldId="791"/>
            <ac:spMk id="974" creationId="{C121527A-503F-4CF9-BA4E-3F143ED08E5E}"/>
          </ac:spMkLst>
        </pc:spChg>
        <pc:spChg chg="mod">
          <ac:chgData name="Kerry Seitz" userId="f9a415f701e72ce8" providerId="LiveId" clId="{43F46238-BE81-4044-A69C-9A82F646C63D}" dt="2020-10-10T00:16:53.726" v="48991" actId="165"/>
          <ac:spMkLst>
            <pc:docMk/>
            <pc:sldMk cId="1489451010" sldId="791"/>
            <ac:spMk id="975" creationId="{7B652265-6AFD-4140-9B73-860D4F4BB92A}"/>
          </ac:spMkLst>
        </pc:spChg>
        <pc:spChg chg="mod">
          <ac:chgData name="Kerry Seitz" userId="f9a415f701e72ce8" providerId="LiveId" clId="{43F46238-BE81-4044-A69C-9A82F646C63D}" dt="2020-10-10T00:16:53.726" v="48991" actId="165"/>
          <ac:spMkLst>
            <pc:docMk/>
            <pc:sldMk cId="1489451010" sldId="791"/>
            <ac:spMk id="976" creationId="{6CAAFBD3-A6E4-4A4B-8E1D-3298B40F88AD}"/>
          </ac:spMkLst>
        </pc:spChg>
        <pc:spChg chg="mod">
          <ac:chgData name="Kerry Seitz" userId="f9a415f701e72ce8" providerId="LiveId" clId="{43F46238-BE81-4044-A69C-9A82F646C63D}" dt="2020-10-10T00:16:53.726" v="48991" actId="165"/>
          <ac:spMkLst>
            <pc:docMk/>
            <pc:sldMk cId="1489451010" sldId="791"/>
            <ac:spMk id="977" creationId="{6F624A42-6EEE-44DF-A9E7-5060E5C58E39}"/>
          </ac:spMkLst>
        </pc:spChg>
        <pc:spChg chg="mod">
          <ac:chgData name="Kerry Seitz" userId="f9a415f701e72ce8" providerId="LiveId" clId="{43F46238-BE81-4044-A69C-9A82F646C63D}" dt="2020-10-10T00:16:53.726" v="48991" actId="165"/>
          <ac:spMkLst>
            <pc:docMk/>
            <pc:sldMk cId="1489451010" sldId="791"/>
            <ac:spMk id="978" creationId="{08852C05-F59A-4F19-B8EC-0B59B6D64026}"/>
          </ac:spMkLst>
        </pc:spChg>
        <pc:spChg chg="mod">
          <ac:chgData name="Kerry Seitz" userId="f9a415f701e72ce8" providerId="LiveId" clId="{43F46238-BE81-4044-A69C-9A82F646C63D}" dt="2020-10-10T00:16:53.726" v="48991" actId="165"/>
          <ac:spMkLst>
            <pc:docMk/>
            <pc:sldMk cId="1489451010" sldId="791"/>
            <ac:spMk id="979" creationId="{A2F2A8DE-76F2-4B88-B0AD-2453509DF2F8}"/>
          </ac:spMkLst>
        </pc:spChg>
        <pc:spChg chg="mod">
          <ac:chgData name="Kerry Seitz" userId="f9a415f701e72ce8" providerId="LiveId" clId="{43F46238-BE81-4044-A69C-9A82F646C63D}" dt="2020-10-10T00:16:53.726" v="48991" actId="165"/>
          <ac:spMkLst>
            <pc:docMk/>
            <pc:sldMk cId="1489451010" sldId="791"/>
            <ac:spMk id="980" creationId="{35B87AA6-0C19-4BFE-A366-CC33A0B0039A}"/>
          </ac:spMkLst>
        </pc:spChg>
        <pc:spChg chg="mod">
          <ac:chgData name="Kerry Seitz" userId="f9a415f701e72ce8" providerId="LiveId" clId="{43F46238-BE81-4044-A69C-9A82F646C63D}" dt="2020-10-10T00:16:53.726" v="48991" actId="165"/>
          <ac:spMkLst>
            <pc:docMk/>
            <pc:sldMk cId="1489451010" sldId="791"/>
            <ac:spMk id="981" creationId="{DEA01E4D-6434-4DFE-AE6F-BDBDD91F3BDD}"/>
          </ac:spMkLst>
        </pc:spChg>
        <pc:spChg chg="mod">
          <ac:chgData name="Kerry Seitz" userId="f9a415f701e72ce8" providerId="LiveId" clId="{43F46238-BE81-4044-A69C-9A82F646C63D}" dt="2020-10-10T00:16:53.726" v="48991" actId="165"/>
          <ac:spMkLst>
            <pc:docMk/>
            <pc:sldMk cId="1489451010" sldId="791"/>
            <ac:spMk id="982" creationId="{7302EDDD-3392-43A1-8784-9E3290A163D1}"/>
          </ac:spMkLst>
        </pc:spChg>
        <pc:spChg chg="mod">
          <ac:chgData name="Kerry Seitz" userId="f9a415f701e72ce8" providerId="LiveId" clId="{43F46238-BE81-4044-A69C-9A82F646C63D}" dt="2020-10-10T00:16:53.726" v="48991" actId="165"/>
          <ac:spMkLst>
            <pc:docMk/>
            <pc:sldMk cId="1489451010" sldId="791"/>
            <ac:spMk id="983" creationId="{7E063E0D-6F8A-45DC-9FE6-A46F7C9F35C8}"/>
          </ac:spMkLst>
        </pc:spChg>
        <pc:spChg chg="mod">
          <ac:chgData name="Kerry Seitz" userId="f9a415f701e72ce8" providerId="LiveId" clId="{43F46238-BE81-4044-A69C-9A82F646C63D}" dt="2020-10-10T00:16:53.726" v="48991" actId="165"/>
          <ac:spMkLst>
            <pc:docMk/>
            <pc:sldMk cId="1489451010" sldId="791"/>
            <ac:spMk id="984" creationId="{FFD08E4C-9466-4037-8242-5964869DDBDE}"/>
          </ac:spMkLst>
        </pc:spChg>
        <pc:spChg chg="mod">
          <ac:chgData name="Kerry Seitz" userId="f9a415f701e72ce8" providerId="LiveId" clId="{43F46238-BE81-4044-A69C-9A82F646C63D}" dt="2020-10-10T00:16:53.726" v="48991" actId="165"/>
          <ac:spMkLst>
            <pc:docMk/>
            <pc:sldMk cId="1489451010" sldId="791"/>
            <ac:spMk id="985" creationId="{CCD579C8-78CA-481C-B8B6-6DCBFFAF4C4F}"/>
          </ac:spMkLst>
        </pc:spChg>
        <pc:spChg chg="mod">
          <ac:chgData name="Kerry Seitz" userId="f9a415f701e72ce8" providerId="LiveId" clId="{43F46238-BE81-4044-A69C-9A82F646C63D}" dt="2020-10-10T00:16:53.726" v="48991" actId="165"/>
          <ac:spMkLst>
            <pc:docMk/>
            <pc:sldMk cId="1489451010" sldId="791"/>
            <ac:spMk id="986" creationId="{9F67E091-6098-4B21-BD8F-990665927BB5}"/>
          </ac:spMkLst>
        </pc:spChg>
        <pc:spChg chg="mod">
          <ac:chgData name="Kerry Seitz" userId="f9a415f701e72ce8" providerId="LiveId" clId="{43F46238-BE81-4044-A69C-9A82F646C63D}" dt="2020-10-10T00:16:53.726" v="48991" actId="165"/>
          <ac:spMkLst>
            <pc:docMk/>
            <pc:sldMk cId="1489451010" sldId="791"/>
            <ac:spMk id="987" creationId="{6DB7BB62-D871-416D-B64C-48EB4D1C5C08}"/>
          </ac:spMkLst>
        </pc:spChg>
        <pc:spChg chg="mod">
          <ac:chgData name="Kerry Seitz" userId="f9a415f701e72ce8" providerId="LiveId" clId="{43F46238-BE81-4044-A69C-9A82F646C63D}" dt="2020-10-10T00:16:53.726" v="48991" actId="165"/>
          <ac:spMkLst>
            <pc:docMk/>
            <pc:sldMk cId="1489451010" sldId="791"/>
            <ac:spMk id="988" creationId="{50D2490E-B3DC-49CB-BBCF-A4FFE2A186F1}"/>
          </ac:spMkLst>
        </pc:spChg>
        <pc:spChg chg="mod">
          <ac:chgData name="Kerry Seitz" userId="f9a415f701e72ce8" providerId="LiveId" clId="{43F46238-BE81-4044-A69C-9A82F646C63D}" dt="2020-10-10T00:16:53.726" v="48991" actId="165"/>
          <ac:spMkLst>
            <pc:docMk/>
            <pc:sldMk cId="1489451010" sldId="791"/>
            <ac:spMk id="990" creationId="{D74FD949-46D0-4DE6-A7E4-66F16EAF481D}"/>
          </ac:spMkLst>
        </pc:spChg>
        <pc:spChg chg="mod">
          <ac:chgData name="Kerry Seitz" userId="f9a415f701e72ce8" providerId="LiveId" clId="{43F46238-BE81-4044-A69C-9A82F646C63D}" dt="2020-10-10T00:16:53.726" v="48991" actId="165"/>
          <ac:spMkLst>
            <pc:docMk/>
            <pc:sldMk cId="1489451010" sldId="791"/>
            <ac:spMk id="991" creationId="{A6393686-2D2D-410A-A1B5-3E65A3E5CCCE}"/>
          </ac:spMkLst>
        </pc:spChg>
        <pc:spChg chg="mod">
          <ac:chgData name="Kerry Seitz" userId="f9a415f701e72ce8" providerId="LiveId" clId="{43F46238-BE81-4044-A69C-9A82F646C63D}" dt="2020-10-10T00:16:53.726" v="48991" actId="165"/>
          <ac:spMkLst>
            <pc:docMk/>
            <pc:sldMk cId="1489451010" sldId="791"/>
            <ac:spMk id="992" creationId="{A0DE2FED-F31E-42C2-AE25-FBB3FC87FCD6}"/>
          </ac:spMkLst>
        </pc:spChg>
        <pc:spChg chg="mod">
          <ac:chgData name="Kerry Seitz" userId="f9a415f701e72ce8" providerId="LiveId" clId="{43F46238-BE81-4044-A69C-9A82F646C63D}" dt="2020-10-10T00:16:53.726" v="48991" actId="165"/>
          <ac:spMkLst>
            <pc:docMk/>
            <pc:sldMk cId="1489451010" sldId="791"/>
            <ac:spMk id="993" creationId="{10204149-A27A-46FF-9CF9-19C65682CA67}"/>
          </ac:spMkLst>
        </pc:spChg>
        <pc:spChg chg="mod">
          <ac:chgData name="Kerry Seitz" userId="f9a415f701e72ce8" providerId="LiveId" clId="{43F46238-BE81-4044-A69C-9A82F646C63D}" dt="2020-10-10T00:16:53.726" v="48991" actId="165"/>
          <ac:spMkLst>
            <pc:docMk/>
            <pc:sldMk cId="1489451010" sldId="791"/>
            <ac:spMk id="994" creationId="{5AB7F36D-6750-4603-BA1B-F39F751ACB2A}"/>
          </ac:spMkLst>
        </pc:spChg>
        <pc:spChg chg="mod">
          <ac:chgData name="Kerry Seitz" userId="f9a415f701e72ce8" providerId="LiveId" clId="{43F46238-BE81-4044-A69C-9A82F646C63D}" dt="2020-10-10T00:16:53.726" v="48991" actId="165"/>
          <ac:spMkLst>
            <pc:docMk/>
            <pc:sldMk cId="1489451010" sldId="791"/>
            <ac:spMk id="995" creationId="{C34E5E20-8D57-4565-A562-FBF62E00A47F}"/>
          </ac:spMkLst>
        </pc:spChg>
        <pc:spChg chg="mod">
          <ac:chgData name="Kerry Seitz" userId="f9a415f701e72ce8" providerId="LiveId" clId="{43F46238-BE81-4044-A69C-9A82F646C63D}" dt="2020-10-10T00:16:53.726" v="48991" actId="165"/>
          <ac:spMkLst>
            <pc:docMk/>
            <pc:sldMk cId="1489451010" sldId="791"/>
            <ac:spMk id="996" creationId="{9981372E-4A46-4454-8562-209FEEBBC13C}"/>
          </ac:spMkLst>
        </pc:spChg>
        <pc:spChg chg="mod">
          <ac:chgData name="Kerry Seitz" userId="f9a415f701e72ce8" providerId="LiveId" clId="{43F46238-BE81-4044-A69C-9A82F646C63D}" dt="2020-10-10T00:16:53.726" v="48991" actId="165"/>
          <ac:spMkLst>
            <pc:docMk/>
            <pc:sldMk cId="1489451010" sldId="791"/>
            <ac:spMk id="997" creationId="{72F9F1EB-B69F-4127-AC10-893127BB7B19}"/>
          </ac:spMkLst>
        </pc:spChg>
        <pc:spChg chg="mod">
          <ac:chgData name="Kerry Seitz" userId="f9a415f701e72ce8" providerId="LiveId" clId="{43F46238-BE81-4044-A69C-9A82F646C63D}" dt="2020-10-10T00:16:53.726" v="48991" actId="165"/>
          <ac:spMkLst>
            <pc:docMk/>
            <pc:sldMk cId="1489451010" sldId="791"/>
            <ac:spMk id="998" creationId="{834243E9-C547-494A-8292-663D25E2AE33}"/>
          </ac:spMkLst>
        </pc:spChg>
        <pc:spChg chg="mod">
          <ac:chgData name="Kerry Seitz" userId="f9a415f701e72ce8" providerId="LiveId" clId="{43F46238-BE81-4044-A69C-9A82F646C63D}" dt="2020-10-10T00:16:53.726" v="48991" actId="165"/>
          <ac:spMkLst>
            <pc:docMk/>
            <pc:sldMk cId="1489451010" sldId="791"/>
            <ac:spMk id="999" creationId="{1DE268F6-7F82-4249-A3E8-FEE848626499}"/>
          </ac:spMkLst>
        </pc:spChg>
        <pc:spChg chg="mod">
          <ac:chgData name="Kerry Seitz" userId="f9a415f701e72ce8" providerId="LiveId" clId="{43F46238-BE81-4044-A69C-9A82F646C63D}" dt="2020-10-10T00:16:53.726" v="48991" actId="165"/>
          <ac:spMkLst>
            <pc:docMk/>
            <pc:sldMk cId="1489451010" sldId="791"/>
            <ac:spMk id="1000" creationId="{880FD8BB-4833-4B8A-BF82-67DBBD12452D}"/>
          </ac:spMkLst>
        </pc:spChg>
        <pc:spChg chg="mod">
          <ac:chgData name="Kerry Seitz" userId="f9a415f701e72ce8" providerId="LiveId" clId="{43F46238-BE81-4044-A69C-9A82F646C63D}" dt="2020-10-10T00:16:53.726" v="48991" actId="165"/>
          <ac:spMkLst>
            <pc:docMk/>
            <pc:sldMk cId="1489451010" sldId="791"/>
            <ac:spMk id="1001" creationId="{D85F7072-4D6A-4B18-8233-8E875347932B}"/>
          </ac:spMkLst>
        </pc:spChg>
        <pc:spChg chg="mod">
          <ac:chgData name="Kerry Seitz" userId="f9a415f701e72ce8" providerId="LiveId" clId="{43F46238-BE81-4044-A69C-9A82F646C63D}" dt="2020-10-10T00:16:53.726" v="48991" actId="165"/>
          <ac:spMkLst>
            <pc:docMk/>
            <pc:sldMk cId="1489451010" sldId="791"/>
            <ac:spMk id="1002" creationId="{ACEC43EA-D0ED-4951-93B6-4326229EF99F}"/>
          </ac:spMkLst>
        </pc:spChg>
        <pc:spChg chg="mod">
          <ac:chgData name="Kerry Seitz" userId="f9a415f701e72ce8" providerId="LiveId" clId="{43F46238-BE81-4044-A69C-9A82F646C63D}" dt="2020-10-10T00:16:53.726" v="48991" actId="165"/>
          <ac:spMkLst>
            <pc:docMk/>
            <pc:sldMk cId="1489451010" sldId="791"/>
            <ac:spMk id="1003" creationId="{25CC1EB4-0F20-447A-8F9F-3F0A04470FCA}"/>
          </ac:spMkLst>
        </pc:spChg>
        <pc:spChg chg="mod">
          <ac:chgData name="Kerry Seitz" userId="f9a415f701e72ce8" providerId="LiveId" clId="{43F46238-BE81-4044-A69C-9A82F646C63D}" dt="2020-10-10T00:16:53.726" v="48991" actId="165"/>
          <ac:spMkLst>
            <pc:docMk/>
            <pc:sldMk cId="1489451010" sldId="791"/>
            <ac:spMk id="1004" creationId="{0F607E0E-1825-4F7A-BC6E-6210650937E6}"/>
          </ac:spMkLst>
        </pc:spChg>
        <pc:spChg chg="mod">
          <ac:chgData name="Kerry Seitz" userId="f9a415f701e72ce8" providerId="LiveId" clId="{43F46238-BE81-4044-A69C-9A82F646C63D}" dt="2020-10-10T00:16:53.726" v="48991" actId="165"/>
          <ac:spMkLst>
            <pc:docMk/>
            <pc:sldMk cId="1489451010" sldId="791"/>
            <ac:spMk id="1005" creationId="{191A9BC2-CD54-484D-8A01-1293237D278B}"/>
          </ac:spMkLst>
        </pc:spChg>
        <pc:spChg chg="mod">
          <ac:chgData name="Kerry Seitz" userId="f9a415f701e72ce8" providerId="LiveId" clId="{43F46238-BE81-4044-A69C-9A82F646C63D}" dt="2020-10-10T00:16:53.726" v="48991" actId="165"/>
          <ac:spMkLst>
            <pc:docMk/>
            <pc:sldMk cId="1489451010" sldId="791"/>
            <ac:spMk id="1006" creationId="{0B7DA211-2001-457C-922F-B4901E2DF55A}"/>
          </ac:spMkLst>
        </pc:spChg>
        <pc:spChg chg="mod">
          <ac:chgData name="Kerry Seitz" userId="f9a415f701e72ce8" providerId="LiveId" clId="{43F46238-BE81-4044-A69C-9A82F646C63D}" dt="2020-10-10T00:16:53.726" v="48991" actId="165"/>
          <ac:spMkLst>
            <pc:docMk/>
            <pc:sldMk cId="1489451010" sldId="791"/>
            <ac:spMk id="1007" creationId="{8CA04747-1F82-4418-BCA6-44A8E220E656}"/>
          </ac:spMkLst>
        </pc:spChg>
        <pc:spChg chg="mod">
          <ac:chgData name="Kerry Seitz" userId="f9a415f701e72ce8" providerId="LiveId" clId="{43F46238-BE81-4044-A69C-9A82F646C63D}" dt="2020-10-10T00:16:53.726" v="48991" actId="165"/>
          <ac:spMkLst>
            <pc:docMk/>
            <pc:sldMk cId="1489451010" sldId="791"/>
            <ac:spMk id="1008" creationId="{9CD4176B-562D-493E-8A8E-0820CF93C166}"/>
          </ac:spMkLst>
        </pc:spChg>
        <pc:spChg chg="mod">
          <ac:chgData name="Kerry Seitz" userId="f9a415f701e72ce8" providerId="LiveId" clId="{43F46238-BE81-4044-A69C-9A82F646C63D}" dt="2020-10-10T00:16:53.726" v="48991" actId="165"/>
          <ac:spMkLst>
            <pc:docMk/>
            <pc:sldMk cId="1489451010" sldId="791"/>
            <ac:spMk id="1009" creationId="{396CA172-6296-4CDF-B098-FBF7600B1FE3}"/>
          </ac:spMkLst>
        </pc:spChg>
        <pc:spChg chg="mod">
          <ac:chgData name="Kerry Seitz" userId="f9a415f701e72ce8" providerId="LiveId" clId="{43F46238-BE81-4044-A69C-9A82F646C63D}" dt="2020-10-10T00:16:53.726" v="48991" actId="165"/>
          <ac:spMkLst>
            <pc:docMk/>
            <pc:sldMk cId="1489451010" sldId="791"/>
            <ac:spMk id="1010" creationId="{388E43C0-A6DE-406A-8183-04E91AF19096}"/>
          </ac:spMkLst>
        </pc:spChg>
        <pc:spChg chg="mod">
          <ac:chgData name="Kerry Seitz" userId="f9a415f701e72ce8" providerId="LiveId" clId="{43F46238-BE81-4044-A69C-9A82F646C63D}" dt="2020-10-10T00:16:53.726" v="48991" actId="165"/>
          <ac:spMkLst>
            <pc:docMk/>
            <pc:sldMk cId="1489451010" sldId="791"/>
            <ac:spMk id="1011" creationId="{567A855A-C3E7-43B3-BF31-EB4F737D7AC3}"/>
          </ac:spMkLst>
        </pc:spChg>
        <pc:spChg chg="mod">
          <ac:chgData name="Kerry Seitz" userId="f9a415f701e72ce8" providerId="LiveId" clId="{43F46238-BE81-4044-A69C-9A82F646C63D}" dt="2020-10-10T00:16:53.726" v="48991" actId="165"/>
          <ac:spMkLst>
            <pc:docMk/>
            <pc:sldMk cId="1489451010" sldId="791"/>
            <ac:spMk id="1012" creationId="{B3007FDE-C9C3-4981-A717-80848369E5E3}"/>
          </ac:spMkLst>
        </pc:spChg>
        <pc:spChg chg="mod">
          <ac:chgData name="Kerry Seitz" userId="f9a415f701e72ce8" providerId="LiveId" clId="{43F46238-BE81-4044-A69C-9A82F646C63D}" dt="2020-10-10T00:16:53.726" v="48991" actId="165"/>
          <ac:spMkLst>
            <pc:docMk/>
            <pc:sldMk cId="1489451010" sldId="791"/>
            <ac:spMk id="1013" creationId="{E62B5E62-0243-4E00-B5F0-38DD0F33F7F6}"/>
          </ac:spMkLst>
        </pc:spChg>
        <pc:spChg chg="mod">
          <ac:chgData name="Kerry Seitz" userId="f9a415f701e72ce8" providerId="LiveId" clId="{43F46238-BE81-4044-A69C-9A82F646C63D}" dt="2020-10-10T00:16:53.726" v="48991" actId="165"/>
          <ac:spMkLst>
            <pc:docMk/>
            <pc:sldMk cId="1489451010" sldId="791"/>
            <ac:spMk id="1014" creationId="{4C67C062-18E8-4FA0-8860-146E697FB09F}"/>
          </ac:spMkLst>
        </pc:spChg>
        <pc:spChg chg="mod">
          <ac:chgData name="Kerry Seitz" userId="f9a415f701e72ce8" providerId="LiveId" clId="{43F46238-BE81-4044-A69C-9A82F646C63D}" dt="2020-10-10T00:16:53.726" v="48991" actId="165"/>
          <ac:spMkLst>
            <pc:docMk/>
            <pc:sldMk cId="1489451010" sldId="791"/>
            <ac:spMk id="1015" creationId="{C98FC8A3-A24E-43A0-8426-CA8F0462FF54}"/>
          </ac:spMkLst>
        </pc:spChg>
        <pc:spChg chg="mod">
          <ac:chgData name="Kerry Seitz" userId="f9a415f701e72ce8" providerId="LiveId" clId="{43F46238-BE81-4044-A69C-9A82F646C63D}" dt="2020-10-10T00:16:53.726" v="48991" actId="165"/>
          <ac:spMkLst>
            <pc:docMk/>
            <pc:sldMk cId="1489451010" sldId="791"/>
            <ac:spMk id="1016" creationId="{2BE4AAB6-4DF8-4DC5-9B45-3311C6D06570}"/>
          </ac:spMkLst>
        </pc:spChg>
        <pc:spChg chg="mod">
          <ac:chgData name="Kerry Seitz" userId="f9a415f701e72ce8" providerId="LiveId" clId="{43F46238-BE81-4044-A69C-9A82F646C63D}" dt="2020-10-10T00:16:53.726" v="48991" actId="165"/>
          <ac:spMkLst>
            <pc:docMk/>
            <pc:sldMk cId="1489451010" sldId="791"/>
            <ac:spMk id="1017" creationId="{89398E17-ECBF-445C-BFD8-0331E7F4C6F5}"/>
          </ac:spMkLst>
        </pc:spChg>
        <pc:spChg chg="mod">
          <ac:chgData name="Kerry Seitz" userId="f9a415f701e72ce8" providerId="LiveId" clId="{43F46238-BE81-4044-A69C-9A82F646C63D}" dt="2020-10-10T00:16:53.726" v="48991" actId="165"/>
          <ac:spMkLst>
            <pc:docMk/>
            <pc:sldMk cId="1489451010" sldId="791"/>
            <ac:spMk id="1018" creationId="{9A403608-CF05-401B-92A0-621A63858061}"/>
          </ac:spMkLst>
        </pc:spChg>
        <pc:spChg chg="mod">
          <ac:chgData name="Kerry Seitz" userId="f9a415f701e72ce8" providerId="LiveId" clId="{43F46238-BE81-4044-A69C-9A82F646C63D}" dt="2020-10-10T00:16:53.726" v="48991" actId="165"/>
          <ac:spMkLst>
            <pc:docMk/>
            <pc:sldMk cId="1489451010" sldId="791"/>
            <ac:spMk id="1019" creationId="{D0FDB3B2-21DF-440C-8B7A-837EBDA8BB9A}"/>
          </ac:spMkLst>
        </pc:spChg>
        <pc:spChg chg="mod topLvl">
          <ac:chgData name="Kerry Seitz" userId="f9a415f701e72ce8" providerId="LiveId" clId="{43F46238-BE81-4044-A69C-9A82F646C63D}" dt="2020-10-10T00:18:30.078" v="49019" actId="338"/>
          <ac:spMkLst>
            <pc:docMk/>
            <pc:sldMk cId="1489451010" sldId="791"/>
            <ac:spMk id="1020" creationId="{EB48B3FD-CF28-48DC-AA0D-290724DAFD8C}"/>
          </ac:spMkLst>
        </pc:spChg>
        <pc:spChg chg="mod topLvl">
          <ac:chgData name="Kerry Seitz" userId="f9a415f701e72ce8" providerId="LiveId" clId="{43F46238-BE81-4044-A69C-9A82F646C63D}" dt="2020-10-10T00:18:30.078" v="49019" actId="338"/>
          <ac:spMkLst>
            <pc:docMk/>
            <pc:sldMk cId="1489451010" sldId="791"/>
            <ac:spMk id="1021" creationId="{2BCCA012-A229-4CAE-9AE3-B4A8DE0FD521}"/>
          </ac:spMkLst>
        </pc:spChg>
        <pc:spChg chg="mod topLvl">
          <ac:chgData name="Kerry Seitz" userId="f9a415f701e72ce8" providerId="LiveId" clId="{43F46238-BE81-4044-A69C-9A82F646C63D}" dt="2020-10-10T00:18:30.078" v="49019" actId="338"/>
          <ac:spMkLst>
            <pc:docMk/>
            <pc:sldMk cId="1489451010" sldId="791"/>
            <ac:spMk id="1022" creationId="{2D3C407F-29C6-4F25-ACAB-2648E1BAC709}"/>
          </ac:spMkLst>
        </pc:spChg>
        <pc:spChg chg="mod topLvl">
          <ac:chgData name="Kerry Seitz" userId="f9a415f701e72ce8" providerId="LiveId" clId="{43F46238-BE81-4044-A69C-9A82F646C63D}" dt="2020-10-10T00:18:30.078" v="49019" actId="338"/>
          <ac:spMkLst>
            <pc:docMk/>
            <pc:sldMk cId="1489451010" sldId="791"/>
            <ac:spMk id="1023" creationId="{74E5A03D-9EEC-4D72-A3D9-6D885C493738}"/>
          </ac:spMkLst>
        </pc:spChg>
        <pc:spChg chg="mod topLvl">
          <ac:chgData name="Kerry Seitz" userId="f9a415f701e72ce8" providerId="LiveId" clId="{43F46238-BE81-4044-A69C-9A82F646C63D}" dt="2020-10-10T00:18:30.078" v="49019" actId="338"/>
          <ac:spMkLst>
            <pc:docMk/>
            <pc:sldMk cId="1489451010" sldId="791"/>
            <ac:spMk id="1024" creationId="{0728F64A-2E1D-4DB3-8D96-075FA919FD28}"/>
          </ac:spMkLst>
        </pc:spChg>
        <pc:spChg chg="del mod topLvl">
          <ac:chgData name="Kerry Seitz" userId="f9a415f701e72ce8" providerId="LiveId" clId="{43F46238-BE81-4044-A69C-9A82F646C63D}" dt="2020-10-10T00:18:04.086" v="49011" actId="478"/>
          <ac:spMkLst>
            <pc:docMk/>
            <pc:sldMk cId="1489451010" sldId="791"/>
            <ac:spMk id="1025" creationId="{778F1D86-4084-48E9-8046-48949AFA1202}"/>
          </ac:spMkLst>
        </pc:spChg>
        <pc:spChg chg="del mod topLvl">
          <ac:chgData name="Kerry Seitz" userId="f9a415f701e72ce8" providerId="LiveId" clId="{43F46238-BE81-4044-A69C-9A82F646C63D}" dt="2020-10-10T00:17:54.172" v="49007" actId="478"/>
          <ac:spMkLst>
            <pc:docMk/>
            <pc:sldMk cId="1489451010" sldId="791"/>
            <ac:spMk id="1026" creationId="{6B503B7F-81B7-4322-BF33-CDB18143E63B}"/>
          </ac:spMkLst>
        </pc:spChg>
        <pc:spChg chg="del mod topLvl">
          <ac:chgData name="Kerry Seitz" userId="f9a415f701e72ce8" providerId="LiveId" clId="{43F46238-BE81-4044-A69C-9A82F646C63D}" dt="2020-10-10T00:17:54.172" v="49007" actId="478"/>
          <ac:spMkLst>
            <pc:docMk/>
            <pc:sldMk cId="1489451010" sldId="791"/>
            <ac:spMk id="1027" creationId="{E11862ED-07BA-4D55-93DB-B8B7B0112A85}"/>
          </ac:spMkLst>
        </pc:spChg>
        <pc:spChg chg="mod topLvl">
          <ac:chgData name="Kerry Seitz" userId="f9a415f701e72ce8" providerId="LiveId" clId="{43F46238-BE81-4044-A69C-9A82F646C63D}" dt="2020-10-10T00:18:30.078" v="49019" actId="338"/>
          <ac:spMkLst>
            <pc:docMk/>
            <pc:sldMk cId="1489451010" sldId="791"/>
            <ac:spMk id="1028" creationId="{A262955E-8BF6-400D-A8A8-DA905ADB18B3}"/>
          </ac:spMkLst>
        </pc:spChg>
        <pc:spChg chg="mod topLvl">
          <ac:chgData name="Kerry Seitz" userId="f9a415f701e72ce8" providerId="LiveId" clId="{43F46238-BE81-4044-A69C-9A82F646C63D}" dt="2020-10-10T00:18:30.078" v="49019" actId="338"/>
          <ac:spMkLst>
            <pc:docMk/>
            <pc:sldMk cId="1489451010" sldId="791"/>
            <ac:spMk id="1029" creationId="{F21AF7FE-CC34-41ED-9539-3459DA783378}"/>
          </ac:spMkLst>
        </pc:spChg>
        <pc:spChg chg="mod topLvl">
          <ac:chgData name="Kerry Seitz" userId="f9a415f701e72ce8" providerId="LiveId" clId="{43F46238-BE81-4044-A69C-9A82F646C63D}" dt="2020-10-10T00:18:30.078" v="49019" actId="338"/>
          <ac:spMkLst>
            <pc:docMk/>
            <pc:sldMk cId="1489451010" sldId="791"/>
            <ac:spMk id="1030" creationId="{C7902003-A01F-469A-B57C-783B1A6E6D56}"/>
          </ac:spMkLst>
        </pc:spChg>
        <pc:spChg chg="mod topLvl">
          <ac:chgData name="Kerry Seitz" userId="f9a415f701e72ce8" providerId="LiveId" clId="{43F46238-BE81-4044-A69C-9A82F646C63D}" dt="2020-10-10T00:18:30.078" v="49019" actId="338"/>
          <ac:spMkLst>
            <pc:docMk/>
            <pc:sldMk cId="1489451010" sldId="791"/>
            <ac:spMk id="1031" creationId="{9F3C2B9B-3E09-46D5-90E2-29B30CD5DF99}"/>
          </ac:spMkLst>
        </pc:spChg>
        <pc:spChg chg="del mod topLvl">
          <ac:chgData name="Kerry Seitz" userId="f9a415f701e72ce8" providerId="LiveId" clId="{43F46238-BE81-4044-A69C-9A82F646C63D}" dt="2020-10-10T00:18:04.086" v="49011" actId="478"/>
          <ac:spMkLst>
            <pc:docMk/>
            <pc:sldMk cId="1489451010" sldId="791"/>
            <ac:spMk id="1032" creationId="{EE2041E0-D2B8-4188-AE19-E322565BB1C5}"/>
          </ac:spMkLst>
        </pc:spChg>
        <pc:spChg chg="del mod topLvl">
          <ac:chgData name="Kerry Seitz" userId="f9a415f701e72ce8" providerId="LiveId" clId="{43F46238-BE81-4044-A69C-9A82F646C63D}" dt="2020-10-10T00:17:54.172" v="49007" actId="478"/>
          <ac:spMkLst>
            <pc:docMk/>
            <pc:sldMk cId="1489451010" sldId="791"/>
            <ac:spMk id="1033" creationId="{9FA8C269-E619-4896-81DA-D32D9B8F4BD2}"/>
          </ac:spMkLst>
        </pc:spChg>
        <pc:spChg chg="del mod topLvl">
          <ac:chgData name="Kerry Seitz" userId="f9a415f701e72ce8" providerId="LiveId" clId="{43F46238-BE81-4044-A69C-9A82F646C63D}" dt="2020-10-10T00:17:54.172" v="49007" actId="478"/>
          <ac:spMkLst>
            <pc:docMk/>
            <pc:sldMk cId="1489451010" sldId="791"/>
            <ac:spMk id="1034" creationId="{1465CBCE-9840-4110-ACE4-AE31148BD5EB}"/>
          </ac:spMkLst>
        </pc:spChg>
        <pc:spChg chg="mod topLvl">
          <ac:chgData name="Kerry Seitz" userId="f9a415f701e72ce8" providerId="LiveId" clId="{43F46238-BE81-4044-A69C-9A82F646C63D}" dt="2020-10-10T00:18:30.078" v="49019" actId="338"/>
          <ac:spMkLst>
            <pc:docMk/>
            <pc:sldMk cId="1489451010" sldId="791"/>
            <ac:spMk id="1035" creationId="{83BCE040-C67D-45A3-8257-A7A6B9D6E6EC}"/>
          </ac:spMkLst>
        </pc:spChg>
        <pc:spChg chg="mod topLvl">
          <ac:chgData name="Kerry Seitz" userId="f9a415f701e72ce8" providerId="LiveId" clId="{43F46238-BE81-4044-A69C-9A82F646C63D}" dt="2020-10-10T00:18:30.078" v="49019" actId="338"/>
          <ac:spMkLst>
            <pc:docMk/>
            <pc:sldMk cId="1489451010" sldId="791"/>
            <ac:spMk id="1036" creationId="{6FD336DE-9CE6-4A5E-B312-547C507A1120}"/>
          </ac:spMkLst>
        </pc:spChg>
        <pc:spChg chg="mod topLvl">
          <ac:chgData name="Kerry Seitz" userId="f9a415f701e72ce8" providerId="LiveId" clId="{43F46238-BE81-4044-A69C-9A82F646C63D}" dt="2020-10-10T00:18:30.078" v="49019" actId="338"/>
          <ac:spMkLst>
            <pc:docMk/>
            <pc:sldMk cId="1489451010" sldId="791"/>
            <ac:spMk id="1037" creationId="{4539FC75-3D53-4FB5-8DC9-5BD7F96CC0A9}"/>
          </ac:spMkLst>
        </pc:spChg>
        <pc:spChg chg="del mod topLvl">
          <ac:chgData name="Kerry Seitz" userId="f9a415f701e72ce8" providerId="LiveId" clId="{43F46238-BE81-4044-A69C-9A82F646C63D}" dt="2020-10-10T00:18:04.086" v="49011" actId="478"/>
          <ac:spMkLst>
            <pc:docMk/>
            <pc:sldMk cId="1489451010" sldId="791"/>
            <ac:spMk id="1038" creationId="{1D61E7C8-EAFC-4D5A-94AB-CC9045EF68D5}"/>
          </ac:spMkLst>
        </pc:spChg>
        <pc:spChg chg="del mod topLvl">
          <ac:chgData name="Kerry Seitz" userId="f9a415f701e72ce8" providerId="LiveId" clId="{43F46238-BE81-4044-A69C-9A82F646C63D}" dt="2020-10-10T00:17:54.172" v="49007" actId="478"/>
          <ac:spMkLst>
            <pc:docMk/>
            <pc:sldMk cId="1489451010" sldId="791"/>
            <ac:spMk id="1039" creationId="{78809001-FDC4-44A1-A20C-3B5FAFFD6D5D}"/>
          </ac:spMkLst>
        </pc:spChg>
        <pc:spChg chg="del mod topLvl">
          <ac:chgData name="Kerry Seitz" userId="f9a415f701e72ce8" providerId="LiveId" clId="{43F46238-BE81-4044-A69C-9A82F646C63D}" dt="2020-10-10T00:17:54.172" v="49007" actId="478"/>
          <ac:spMkLst>
            <pc:docMk/>
            <pc:sldMk cId="1489451010" sldId="791"/>
            <ac:spMk id="1040" creationId="{7B0B14F0-0902-4303-91AF-458C7869F008}"/>
          </ac:spMkLst>
        </pc:spChg>
        <pc:spChg chg="mod topLvl">
          <ac:chgData name="Kerry Seitz" userId="f9a415f701e72ce8" providerId="LiveId" clId="{43F46238-BE81-4044-A69C-9A82F646C63D}" dt="2020-10-10T00:18:30.078" v="49019" actId="338"/>
          <ac:spMkLst>
            <pc:docMk/>
            <pc:sldMk cId="1489451010" sldId="791"/>
            <ac:spMk id="1041" creationId="{2A0CD5D1-29ED-418A-8BF3-B9C93A3A7C20}"/>
          </ac:spMkLst>
        </pc:spChg>
        <pc:spChg chg="mod topLvl">
          <ac:chgData name="Kerry Seitz" userId="f9a415f701e72ce8" providerId="LiveId" clId="{43F46238-BE81-4044-A69C-9A82F646C63D}" dt="2020-10-10T00:18:30.078" v="49019" actId="338"/>
          <ac:spMkLst>
            <pc:docMk/>
            <pc:sldMk cId="1489451010" sldId="791"/>
            <ac:spMk id="1042" creationId="{98E6474C-5AC4-4B2B-9E0E-C9B34E0193AE}"/>
          </ac:spMkLst>
        </pc:spChg>
        <pc:spChg chg="del mod topLvl">
          <ac:chgData name="Kerry Seitz" userId="f9a415f701e72ce8" providerId="LiveId" clId="{43F46238-BE81-4044-A69C-9A82F646C63D}" dt="2020-10-10T00:18:04.086" v="49011" actId="478"/>
          <ac:spMkLst>
            <pc:docMk/>
            <pc:sldMk cId="1489451010" sldId="791"/>
            <ac:spMk id="1043" creationId="{CC46B95D-9AB8-416F-9687-EA408C5F667C}"/>
          </ac:spMkLst>
        </pc:spChg>
        <pc:spChg chg="del mod topLvl">
          <ac:chgData name="Kerry Seitz" userId="f9a415f701e72ce8" providerId="LiveId" clId="{43F46238-BE81-4044-A69C-9A82F646C63D}" dt="2020-10-10T00:17:54.172" v="49007" actId="478"/>
          <ac:spMkLst>
            <pc:docMk/>
            <pc:sldMk cId="1489451010" sldId="791"/>
            <ac:spMk id="1044" creationId="{1DC2A833-F2AE-4C2B-B407-C605C8E47628}"/>
          </ac:spMkLst>
        </pc:spChg>
        <pc:spChg chg="del mod topLvl">
          <ac:chgData name="Kerry Seitz" userId="f9a415f701e72ce8" providerId="LiveId" clId="{43F46238-BE81-4044-A69C-9A82F646C63D}" dt="2020-10-10T00:17:54.172" v="49007" actId="478"/>
          <ac:spMkLst>
            <pc:docMk/>
            <pc:sldMk cId="1489451010" sldId="791"/>
            <ac:spMk id="1045" creationId="{0FE989FF-17FB-425D-AA7F-5B831F208A0A}"/>
          </ac:spMkLst>
        </pc:spChg>
        <pc:spChg chg="mod topLvl">
          <ac:chgData name="Kerry Seitz" userId="f9a415f701e72ce8" providerId="LiveId" clId="{43F46238-BE81-4044-A69C-9A82F646C63D}" dt="2020-10-10T00:18:30.078" v="49019" actId="338"/>
          <ac:spMkLst>
            <pc:docMk/>
            <pc:sldMk cId="1489451010" sldId="791"/>
            <ac:spMk id="1046" creationId="{2231C151-E08F-4B42-860C-4D4C2037A3DF}"/>
          </ac:spMkLst>
        </pc:spChg>
        <pc:spChg chg="del mod topLvl">
          <ac:chgData name="Kerry Seitz" userId="f9a415f701e72ce8" providerId="LiveId" clId="{43F46238-BE81-4044-A69C-9A82F646C63D}" dt="2020-10-10T00:18:04.086" v="49011" actId="478"/>
          <ac:spMkLst>
            <pc:docMk/>
            <pc:sldMk cId="1489451010" sldId="791"/>
            <ac:spMk id="1047" creationId="{37AF23CB-AC47-472F-8A6D-2F38CD9802A2}"/>
          </ac:spMkLst>
        </pc:spChg>
        <pc:spChg chg="del mod topLvl">
          <ac:chgData name="Kerry Seitz" userId="f9a415f701e72ce8" providerId="LiveId" clId="{43F46238-BE81-4044-A69C-9A82F646C63D}" dt="2020-10-10T00:17:54.172" v="49007" actId="478"/>
          <ac:spMkLst>
            <pc:docMk/>
            <pc:sldMk cId="1489451010" sldId="791"/>
            <ac:spMk id="1048" creationId="{FA9E9C36-FBB9-4191-95E9-3FC2543D59E6}"/>
          </ac:spMkLst>
        </pc:spChg>
        <pc:spChg chg="del mod topLvl">
          <ac:chgData name="Kerry Seitz" userId="f9a415f701e72ce8" providerId="LiveId" clId="{43F46238-BE81-4044-A69C-9A82F646C63D}" dt="2020-10-10T00:17:54.172" v="49007" actId="478"/>
          <ac:spMkLst>
            <pc:docMk/>
            <pc:sldMk cId="1489451010" sldId="791"/>
            <ac:spMk id="1049" creationId="{714C1401-8B3B-4728-8E3A-C8F022102489}"/>
          </ac:spMkLst>
        </pc:spChg>
        <pc:spChg chg="mod topLvl">
          <ac:chgData name="Kerry Seitz" userId="f9a415f701e72ce8" providerId="LiveId" clId="{43F46238-BE81-4044-A69C-9A82F646C63D}" dt="2020-10-10T00:18:30.078" v="49019" actId="338"/>
          <ac:spMkLst>
            <pc:docMk/>
            <pc:sldMk cId="1489451010" sldId="791"/>
            <ac:spMk id="1050" creationId="{4090C37B-D905-4488-970B-53AD11282500}"/>
          </ac:spMkLst>
        </pc:spChg>
        <pc:spChg chg="del mod topLvl">
          <ac:chgData name="Kerry Seitz" userId="f9a415f701e72ce8" providerId="LiveId" clId="{43F46238-BE81-4044-A69C-9A82F646C63D}" dt="2020-10-10T00:17:54.172" v="49007" actId="478"/>
          <ac:spMkLst>
            <pc:docMk/>
            <pc:sldMk cId="1489451010" sldId="791"/>
            <ac:spMk id="1051" creationId="{12A664F4-FEC4-451B-B92D-AFDF473266FD}"/>
          </ac:spMkLst>
        </pc:spChg>
        <pc:spChg chg="del mod topLvl">
          <ac:chgData name="Kerry Seitz" userId="f9a415f701e72ce8" providerId="LiveId" clId="{43F46238-BE81-4044-A69C-9A82F646C63D}" dt="2020-10-10T00:17:54.172" v="49007" actId="478"/>
          <ac:spMkLst>
            <pc:docMk/>
            <pc:sldMk cId="1489451010" sldId="791"/>
            <ac:spMk id="1052" creationId="{875EECA9-2D9A-4F06-827D-445E71E9AF56}"/>
          </ac:spMkLst>
        </pc:spChg>
        <pc:spChg chg="mod topLvl">
          <ac:chgData name="Kerry Seitz" userId="f9a415f701e72ce8" providerId="LiveId" clId="{43F46238-BE81-4044-A69C-9A82F646C63D}" dt="2020-10-10T00:18:30.078" v="49019" actId="338"/>
          <ac:spMkLst>
            <pc:docMk/>
            <pc:sldMk cId="1489451010" sldId="791"/>
            <ac:spMk id="1053" creationId="{AAD8385C-5F7C-4304-87E4-E1FAF6462E20}"/>
          </ac:spMkLst>
        </pc:spChg>
        <pc:spChg chg="del mod topLvl">
          <ac:chgData name="Kerry Seitz" userId="f9a415f701e72ce8" providerId="LiveId" clId="{43F46238-BE81-4044-A69C-9A82F646C63D}" dt="2020-10-10T00:17:54.172" v="49007" actId="478"/>
          <ac:spMkLst>
            <pc:docMk/>
            <pc:sldMk cId="1489451010" sldId="791"/>
            <ac:spMk id="1055" creationId="{EA668CEC-6744-4B9F-9AA1-AEF8F0E44662}"/>
          </ac:spMkLst>
        </pc:spChg>
        <pc:spChg chg="mod topLvl">
          <ac:chgData name="Kerry Seitz" userId="f9a415f701e72ce8" providerId="LiveId" clId="{43F46238-BE81-4044-A69C-9A82F646C63D}" dt="2020-10-10T00:18:30.078" v="49019" actId="338"/>
          <ac:spMkLst>
            <pc:docMk/>
            <pc:sldMk cId="1489451010" sldId="791"/>
            <ac:spMk id="1056" creationId="{5061ABB6-61FF-4902-BC0F-2DC5456DEC6A}"/>
          </ac:spMkLst>
        </pc:spChg>
        <pc:spChg chg="mod topLvl">
          <ac:chgData name="Kerry Seitz" userId="f9a415f701e72ce8" providerId="LiveId" clId="{43F46238-BE81-4044-A69C-9A82F646C63D}" dt="2020-10-10T00:18:30.078" v="49019" actId="338"/>
          <ac:spMkLst>
            <pc:docMk/>
            <pc:sldMk cId="1489451010" sldId="791"/>
            <ac:spMk id="1057" creationId="{4B57F198-8F65-4931-817F-A8AFE5F3EBA6}"/>
          </ac:spMkLst>
        </pc:spChg>
        <pc:spChg chg="mod topLvl">
          <ac:chgData name="Kerry Seitz" userId="f9a415f701e72ce8" providerId="LiveId" clId="{43F46238-BE81-4044-A69C-9A82F646C63D}" dt="2020-10-10T00:18:30.078" v="49019" actId="338"/>
          <ac:spMkLst>
            <pc:docMk/>
            <pc:sldMk cId="1489451010" sldId="791"/>
            <ac:spMk id="1058" creationId="{48C2D046-4F73-4EB0-94DB-D1D647CD6D61}"/>
          </ac:spMkLst>
        </pc:spChg>
        <pc:spChg chg="mod topLvl">
          <ac:chgData name="Kerry Seitz" userId="f9a415f701e72ce8" providerId="LiveId" clId="{43F46238-BE81-4044-A69C-9A82F646C63D}" dt="2020-10-10T00:18:30.078" v="49019" actId="338"/>
          <ac:spMkLst>
            <pc:docMk/>
            <pc:sldMk cId="1489451010" sldId="791"/>
            <ac:spMk id="1059" creationId="{0332105B-CCA7-48E2-A1DB-919AEB92F74B}"/>
          </ac:spMkLst>
        </pc:spChg>
        <pc:spChg chg="mod topLvl">
          <ac:chgData name="Kerry Seitz" userId="f9a415f701e72ce8" providerId="LiveId" clId="{43F46238-BE81-4044-A69C-9A82F646C63D}" dt="2020-10-10T00:18:30.078" v="49019" actId="338"/>
          <ac:spMkLst>
            <pc:docMk/>
            <pc:sldMk cId="1489451010" sldId="791"/>
            <ac:spMk id="1060" creationId="{8AA298B2-3AD5-4DC9-B5C1-220B0C19AA3F}"/>
          </ac:spMkLst>
        </pc:spChg>
        <pc:spChg chg="del mod topLvl">
          <ac:chgData name="Kerry Seitz" userId="f9a415f701e72ce8" providerId="LiveId" clId="{43F46238-BE81-4044-A69C-9A82F646C63D}" dt="2020-10-10T00:18:01.931" v="49010" actId="478"/>
          <ac:spMkLst>
            <pc:docMk/>
            <pc:sldMk cId="1489451010" sldId="791"/>
            <ac:spMk id="1061" creationId="{D535B151-E9AA-4917-8203-7C79678F49C0}"/>
          </ac:spMkLst>
        </pc:spChg>
        <pc:spChg chg="del mod topLvl">
          <ac:chgData name="Kerry Seitz" userId="f9a415f701e72ce8" providerId="LiveId" clId="{43F46238-BE81-4044-A69C-9A82F646C63D}" dt="2020-10-10T00:17:54.172" v="49007" actId="478"/>
          <ac:spMkLst>
            <pc:docMk/>
            <pc:sldMk cId="1489451010" sldId="791"/>
            <ac:spMk id="1062" creationId="{6FE0E6A7-F986-4D2E-8AC0-08FD87C03007}"/>
          </ac:spMkLst>
        </pc:spChg>
        <pc:spChg chg="del mod topLvl">
          <ac:chgData name="Kerry Seitz" userId="f9a415f701e72ce8" providerId="LiveId" clId="{43F46238-BE81-4044-A69C-9A82F646C63D}" dt="2020-10-10T00:17:54.172" v="49007" actId="478"/>
          <ac:spMkLst>
            <pc:docMk/>
            <pc:sldMk cId="1489451010" sldId="791"/>
            <ac:spMk id="1063" creationId="{C6FED488-5454-4DB8-8755-E25CB36ECA3F}"/>
          </ac:spMkLst>
        </pc:spChg>
        <pc:spChg chg="mod topLvl">
          <ac:chgData name="Kerry Seitz" userId="f9a415f701e72ce8" providerId="LiveId" clId="{43F46238-BE81-4044-A69C-9A82F646C63D}" dt="2020-10-10T00:18:30.078" v="49019" actId="338"/>
          <ac:spMkLst>
            <pc:docMk/>
            <pc:sldMk cId="1489451010" sldId="791"/>
            <ac:spMk id="1064" creationId="{DEF79DEC-5941-4D10-995C-D29B60446053}"/>
          </ac:spMkLst>
        </pc:spChg>
        <pc:spChg chg="mod topLvl">
          <ac:chgData name="Kerry Seitz" userId="f9a415f701e72ce8" providerId="LiveId" clId="{43F46238-BE81-4044-A69C-9A82F646C63D}" dt="2020-10-10T00:18:30.078" v="49019" actId="338"/>
          <ac:spMkLst>
            <pc:docMk/>
            <pc:sldMk cId="1489451010" sldId="791"/>
            <ac:spMk id="1065" creationId="{1AA80E1D-FA8E-4E01-BC14-90E9F842369A}"/>
          </ac:spMkLst>
        </pc:spChg>
        <pc:spChg chg="mod topLvl">
          <ac:chgData name="Kerry Seitz" userId="f9a415f701e72ce8" providerId="LiveId" clId="{43F46238-BE81-4044-A69C-9A82F646C63D}" dt="2020-10-10T00:18:30.078" v="49019" actId="338"/>
          <ac:spMkLst>
            <pc:docMk/>
            <pc:sldMk cId="1489451010" sldId="791"/>
            <ac:spMk id="1066" creationId="{7CF8FB86-843C-4574-A8AA-D0AD13369A13}"/>
          </ac:spMkLst>
        </pc:spChg>
        <pc:spChg chg="mod topLvl">
          <ac:chgData name="Kerry Seitz" userId="f9a415f701e72ce8" providerId="LiveId" clId="{43F46238-BE81-4044-A69C-9A82F646C63D}" dt="2020-10-10T00:18:30.078" v="49019" actId="338"/>
          <ac:spMkLst>
            <pc:docMk/>
            <pc:sldMk cId="1489451010" sldId="791"/>
            <ac:spMk id="1067" creationId="{73E67C16-7F15-4D6C-8C93-F486FF26B797}"/>
          </ac:spMkLst>
        </pc:spChg>
        <pc:spChg chg="mod topLvl">
          <ac:chgData name="Kerry Seitz" userId="f9a415f701e72ce8" providerId="LiveId" clId="{43F46238-BE81-4044-A69C-9A82F646C63D}" dt="2020-10-10T00:18:30.078" v="49019" actId="338"/>
          <ac:spMkLst>
            <pc:docMk/>
            <pc:sldMk cId="1489451010" sldId="791"/>
            <ac:spMk id="1068" creationId="{9FC9333C-9844-4DC6-9F15-2EBE696FFD82}"/>
          </ac:spMkLst>
        </pc:spChg>
        <pc:spChg chg="mod topLvl">
          <ac:chgData name="Kerry Seitz" userId="f9a415f701e72ce8" providerId="LiveId" clId="{43F46238-BE81-4044-A69C-9A82F646C63D}" dt="2020-10-10T00:18:30.078" v="49019" actId="338"/>
          <ac:spMkLst>
            <pc:docMk/>
            <pc:sldMk cId="1489451010" sldId="791"/>
            <ac:spMk id="1069" creationId="{690ED5E6-1655-44CC-AF31-3B8FC5276DA8}"/>
          </ac:spMkLst>
        </pc:spChg>
        <pc:spChg chg="mod topLvl">
          <ac:chgData name="Kerry Seitz" userId="f9a415f701e72ce8" providerId="LiveId" clId="{43F46238-BE81-4044-A69C-9A82F646C63D}" dt="2020-10-10T00:18:30.078" v="49019" actId="338"/>
          <ac:spMkLst>
            <pc:docMk/>
            <pc:sldMk cId="1489451010" sldId="791"/>
            <ac:spMk id="1070" creationId="{7DF522AF-8A29-43ED-9D98-9BF13F00AEAB}"/>
          </ac:spMkLst>
        </pc:spChg>
        <pc:spChg chg="mod topLvl">
          <ac:chgData name="Kerry Seitz" userId="f9a415f701e72ce8" providerId="LiveId" clId="{43F46238-BE81-4044-A69C-9A82F646C63D}" dt="2020-10-10T00:18:30.078" v="49019" actId="338"/>
          <ac:spMkLst>
            <pc:docMk/>
            <pc:sldMk cId="1489451010" sldId="791"/>
            <ac:spMk id="1071" creationId="{F667D064-05FB-4CB5-82B3-9152A4F2D20A}"/>
          </ac:spMkLst>
        </pc:spChg>
        <pc:spChg chg="mod topLvl">
          <ac:chgData name="Kerry Seitz" userId="f9a415f701e72ce8" providerId="LiveId" clId="{43F46238-BE81-4044-A69C-9A82F646C63D}" dt="2020-10-10T00:18:30.078" v="49019" actId="338"/>
          <ac:spMkLst>
            <pc:docMk/>
            <pc:sldMk cId="1489451010" sldId="791"/>
            <ac:spMk id="1072" creationId="{A4216409-302A-48C5-845C-4F3013C25102}"/>
          </ac:spMkLst>
        </pc:spChg>
        <pc:spChg chg="mod topLvl">
          <ac:chgData name="Kerry Seitz" userId="f9a415f701e72ce8" providerId="LiveId" clId="{43F46238-BE81-4044-A69C-9A82F646C63D}" dt="2020-10-10T00:18:30.078" v="49019" actId="338"/>
          <ac:spMkLst>
            <pc:docMk/>
            <pc:sldMk cId="1489451010" sldId="791"/>
            <ac:spMk id="1073" creationId="{FBEC26FF-83E3-4DF2-8CFC-DB4ED6C29490}"/>
          </ac:spMkLst>
        </pc:spChg>
        <pc:spChg chg="mod topLvl">
          <ac:chgData name="Kerry Seitz" userId="f9a415f701e72ce8" providerId="LiveId" clId="{43F46238-BE81-4044-A69C-9A82F646C63D}" dt="2020-10-10T00:18:30.078" v="49019" actId="338"/>
          <ac:spMkLst>
            <pc:docMk/>
            <pc:sldMk cId="1489451010" sldId="791"/>
            <ac:spMk id="1074" creationId="{66C1FFEF-BDEA-4C5E-BB6C-CC6164403F7A}"/>
          </ac:spMkLst>
        </pc:spChg>
        <pc:spChg chg="mod topLvl">
          <ac:chgData name="Kerry Seitz" userId="f9a415f701e72ce8" providerId="LiveId" clId="{43F46238-BE81-4044-A69C-9A82F646C63D}" dt="2020-10-10T00:18:30.078" v="49019" actId="338"/>
          <ac:spMkLst>
            <pc:docMk/>
            <pc:sldMk cId="1489451010" sldId="791"/>
            <ac:spMk id="1075" creationId="{B36B42DB-AA1A-4C68-859C-8F8DB4831727}"/>
          </ac:spMkLst>
        </pc:spChg>
        <pc:spChg chg="mod topLvl">
          <ac:chgData name="Kerry Seitz" userId="f9a415f701e72ce8" providerId="LiveId" clId="{43F46238-BE81-4044-A69C-9A82F646C63D}" dt="2020-10-10T00:18:30.078" v="49019" actId="338"/>
          <ac:spMkLst>
            <pc:docMk/>
            <pc:sldMk cId="1489451010" sldId="791"/>
            <ac:spMk id="1076" creationId="{AA218EB5-53C6-45DB-B0AA-3A6EF28EF2A7}"/>
          </ac:spMkLst>
        </pc:spChg>
        <pc:spChg chg="mod topLvl">
          <ac:chgData name="Kerry Seitz" userId="f9a415f701e72ce8" providerId="LiveId" clId="{43F46238-BE81-4044-A69C-9A82F646C63D}" dt="2020-10-10T00:18:30.078" v="49019" actId="338"/>
          <ac:spMkLst>
            <pc:docMk/>
            <pc:sldMk cId="1489451010" sldId="791"/>
            <ac:spMk id="1077" creationId="{BA7CC1E6-4DF1-4998-B83B-F35F582F74D4}"/>
          </ac:spMkLst>
        </pc:spChg>
        <pc:spChg chg="del mod topLvl">
          <ac:chgData name="Kerry Seitz" userId="f9a415f701e72ce8" providerId="LiveId" clId="{43F46238-BE81-4044-A69C-9A82F646C63D}" dt="2020-10-10T00:18:04.086" v="49011" actId="478"/>
          <ac:spMkLst>
            <pc:docMk/>
            <pc:sldMk cId="1489451010" sldId="791"/>
            <ac:spMk id="1078" creationId="{81128E0E-0256-462B-9481-1B78EF0B5633}"/>
          </ac:spMkLst>
        </pc:spChg>
        <pc:spChg chg="mod topLvl">
          <ac:chgData name="Kerry Seitz" userId="f9a415f701e72ce8" providerId="LiveId" clId="{43F46238-BE81-4044-A69C-9A82F646C63D}" dt="2020-10-10T00:18:30.078" v="49019" actId="338"/>
          <ac:spMkLst>
            <pc:docMk/>
            <pc:sldMk cId="1489451010" sldId="791"/>
            <ac:spMk id="1079" creationId="{340EEBFC-D006-4D6F-8F61-BFE0DCB1EC25}"/>
          </ac:spMkLst>
        </pc:spChg>
        <pc:spChg chg="mod topLvl">
          <ac:chgData name="Kerry Seitz" userId="f9a415f701e72ce8" providerId="LiveId" clId="{43F46238-BE81-4044-A69C-9A82F646C63D}" dt="2020-10-10T00:18:30.078" v="49019" actId="338"/>
          <ac:spMkLst>
            <pc:docMk/>
            <pc:sldMk cId="1489451010" sldId="791"/>
            <ac:spMk id="1080" creationId="{D207207F-7628-4B84-81C5-2C7AE3E281D1}"/>
          </ac:spMkLst>
        </pc:spChg>
        <pc:spChg chg="mod topLvl">
          <ac:chgData name="Kerry Seitz" userId="f9a415f701e72ce8" providerId="LiveId" clId="{43F46238-BE81-4044-A69C-9A82F646C63D}" dt="2020-10-10T00:18:30.078" v="49019" actId="338"/>
          <ac:spMkLst>
            <pc:docMk/>
            <pc:sldMk cId="1489451010" sldId="791"/>
            <ac:spMk id="1081" creationId="{A0325ECE-C2FF-4D0C-B59C-1EE9184F70EC}"/>
          </ac:spMkLst>
        </pc:spChg>
        <pc:spChg chg="mod topLvl">
          <ac:chgData name="Kerry Seitz" userId="f9a415f701e72ce8" providerId="LiveId" clId="{43F46238-BE81-4044-A69C-9A82F646C63D}" dt="2020-10-10T00:18:30.078" v="49019" actId="338"/>
          <ac:spMkLst>
            <pc:docMk/>
            <pc:sldMk cId="1489451010" sldId="791"/>
            <ac:spMk id="1082" creationId="{4CD176C3-2016-4BDB-8B8C-B4300176A1BB}"/>
          </ac:spMkLst>
        </pc:spChg>
        <pc:spChg chg="del mod topLvl">
          <ac:chgData name="Kerry Seitz" userId="f9a415f701e72ce8" providerId="LiveId" clId="{43F46238-BE81-4044-A69C-9A82F646C63D}" dt="2020-10-10T00:18:04.086" v="49011" actId="478"/>
          <ac:spMkLst>
            <pc:docMk/>
            <pc:sldMk cId="1489451010" sldId="791"/>
            <ac:spMk id="1083" creationId="{5B143295-C6AF-43F0-A4D8-2CDC621CAA4B}"/>
          </ac:spMkLst>
        </pc:spChg>
        <pc:spChg chg="del mod topLvl">
          <ac:chgData name="Kerry Seitz" userId="f9a415f701e72ce8" providerId="LiveId" clId="{43F46238-BE81-4044-A69C-9A82F646C63D}" dt="2020-10-10T00:18:00.319" v="49009" actId="478"/>
          <ac:spMkLst>
            <pc:docMk/>
            <pc:sldMk cId="1489451010" sldId="791"/>
            <ac:spMk id="1084" creationId="{2E446409-C739-4557-B708-BE00DECFEF31}"/>
          </ac:spMkLst>
        </pc:spChg>
        <pc:grpChg chg="add del mod">
          <ac:chgData name="Kerry Seitz" userId="f9a415f701e72ce8" providerId="LiveId" clId="{43F46238-BE81-4044-A69C-9A82F646C63D}" dt="2020-10-10T00:11:39.505" v="48847" actId="478"/>
          <ac:grpSpMkLst>
            <pc:docMk/>
            <pc:sldMk cId="1489451010" sldId="791"/>
            <ac:grpSpMk id="8" creationId="{107B5C9E-2E9B-47E4-9725-929E6FCCBBBB}"/>
          </ac:grpSpMkLst>
        </pc:grpChg>
        <pc:grpChg chg="add del mod">
          <ac:chgData name="Kerry Seitz" userId="f9a415f701e72ce8" providerId="LiveId" clId="{43F46238-BE81-4044-A69C-9A82F646C63D}" dt="2020-10-10T00:12:01.517" v="48851" actId="478"/>
          <ac:grpSpMkLst>
            <pc:docMk/>
            <pc:sldMk cId="1489451010" sldId="791"/>
            <ac:grpSpMk id="25" creationId="{A9BBE7B8-0BA2-4FEB-AC3E-9B0EFE81A899}"/>
          </ac:grpSpMkLst>
        </pc:grpChg>
        <pc:grpChg chg="mod">
          <ac:chgData name="Kerry Seitz" userId="f9a415f701e72ce8" providerId="LiveId" clId="{43F46238-BE81-4044-A69C-9A82F646C63D}" dt="2020-10-10T00:11:32.102" v="48845"/>
          <ac:grpSpMkLst>
            <pc:docMk/>
            <pc:sldMk cId="1489451010" sldId="791"/>
            <ac:grpSpMk id="26" creationId="{A1853BCD-64E8-4FE9-BC1C-120568F8ABC6}"/>
          </ac:grpSpMkLst>
        </pc:grpChg>
        <pc:grpChg chg="mod">
          <ac:chgData name="Kerry Seitz" userId="f9a415f701e72ce8" providerId="LiveId" clId="{43F46238-BE81-4044-A69C-9A82F646C63D}" dt="2020-10-10T00:11:32.102" v="48845"/>
          <ac:grpSpMkLst>
            <pc:docMk/>
            <pc:sldMk cId="1489451010" sldId="791"/>
            <ac:grpSpMk id="27" creationId="{FB895A7D-7239-40D6-9436-9F072677483F}"/>
          </ac:grpSpMkLst>
        </pc:grpChg>
        <pc:grpChg chg="mod">
          <ac:chgData name="Kerry Seitz" userId="f9a415f701e72ce8" providerId="LiveId" clId="{43F46238-BE81-4044-A69C-9A82F646C63D}" dt="2020-10-10T00:11:32.102" v="48845"/>
          <ac:grpSpMkLst>
            <pc:docMk/>
            <pc:sldMk cId="1489451010" sldId="791"/>
            <ac:grpSpMk id="28" creationId="{2070DB28-C98E-4820-B30B-135AE94B2908}"/>
          </ac:grpSpMkLst>
        </pc:grpChg>
        <pc:grpChg chg="mod">
          <ac:chgData name="Kerry Seitz" userId="f9a415f701e72ce8" providerId="LiveId" clId="{43F46238-BE81-4044-A69C-9A82F646C63D}" dt="2020-10-10T00:11:32.102" v="48845"/>
          <ac:grpSpMkLst>
            <pc:docMk/>
            <pc:sldMk cId="1489451010" sldId="791"/>
            <ac:grpSpMk id="29" creationId="{9A89CFF3-8FA2-4037-B64E-E0F5FE184DF7}"/>
          </ac:grpSpMkLst>
        </pc:grpChg>
        <pc:grpChg chg="mod">
          <ac:chgData name="Kerry Seitz" userId="f9a415f701e72ce8" providerId="LiveId" clId="{43F46238-BE81-4044-A69C-9A82F646C63D}" dt="2020-10-10T00:11:32.102" v="48845"/>
          <ac:grpSpMkLst>
            <pc:docMk/>
            <pc:sldMk cId="1489451010" sldId="791"/>
            <ac:grpSpMk id="64" creationId="{CD320D51-D94D-49DD-BB62-7ED03DDEAE13}"/>
          </ac:grpSpMkLst>
        </pc:grpChg>
        <pc:grpChg chg="mod">
          <ac:chgData name="Kerry Seitz" userId="f9a415f701e72ce8" providerId="LiveId" clId="{43F46238-BE81-4044-A69C-9A82F646C63D}" dt="2020-10-10T00:11:32.102" v="48845"/>
          <ac:grpSpMkLst>
            <pc:docMk/>
            <pc:sldMk cId="1489451010" sldId="791"/>
            <ac:grpSpMk id="129" creationId="{46E034C6-5054-46D5-BD1B-9E2B4425E1BE}"/>
          </ac:grpSpMkLst>
        </pc:grpChg>
        <pc:grpChg chg="mod">
          <ac:chgData name="Kerry Seitz" userId="f9a415f701e72ce8" providerId="LiveId" clId="{43F46238-BE81-4044-A69C-9A82F646C63D}" dt="2020-10-10T00:11:32.102" v="48845"/>
          <ac:grpSpMkLst>
            <pc:docMk/>
            <pc:sldMk cId="1489451010" sldId="791"/>
            <ac:grpSpMk id="194" creationId="{C9B19ECA-7A6B-4AF9-A440-46709EDFBFF1}"/>
          </ac:grpSpMkLst>
        </pc:grpChg>
        <pc:grpChg chg="mod">
          <ac:chgData name="Kerry Seitz" userId="f9a415f701e72ce8" providerId="LiveId" clId="{43F46238-BE81-4044-A69C-9A82F646C63D}" dt="2020-10-10T00:11:32.102" v="48845"/>
          <ac:grpSpMkLst>
            <pc:docMk/>
            <pc:sldMk cId="1489451010" sldId="791"/>
            <ac:grpSpMk id="259" creationId="{93EF43EA-1A8C-4F35-80EE-CDFDA6290786}"/>
          </ac:grpSpMkLst>
        </pc:grpChg>
        <pc:grpChg chg="add del mod">
          <ac:chgData name="Kerry Seitz" userId="f9a415f701e72ce8" providerId="LiveId" clId="{43F46238-BE81-4044-A69C-9A82F646C63D}" dt="2020-10-10T00:14:54.859" v="48965" actId="478"/>
          <ac:grpSpMkLst>
            <pc:docMk/>
            <pc:sldMk cId="1489451010" sldId="791"/>
            <ac:grpSpMk id="290" creationId="{82768CC3-DCE5-4369-AA58-96DFA67936B0}"/>
          </ac:grpSpMkLst>
        </pc:grpChg>
        <pc:grpChg chg="mod">
          <ac:chgData name="Kerry Seitz" userId="f9a415f701e72ce8" providerId="LiveId" clId="{43F46238-BE81-4044-A69C-9A82F646C63D}" dt="2020-10-10T00:13:26.591" v="48949"/>
          <ac:grpSpMkLst>
            <pc:docMk/>
            <pc:sldMk cId="1489451010" sldId="791"/>
            <ac:grpSpMk id="291" creationId="{B16F5A11-D888-4518-A6CB-B651F3CC6016}"/>
          </ac:grpSpMkLst>
        </pc:grpChg>
        <pc:grpChg chg="mod">
          <ac:chgData name="Kerry Seitz" userId="f9a415f701e72ce8" providerId="LiveId" clId="{43F46238-BE81-4044-A69C-9A82F646C63D}" dt="2020-10-10T00:13:26.591" v="48949"/>
          <ac:grpSpMkLst>
            <pc:docMk/>
            <pc:sldMk cId="1489451010" sldId="791"/>
            <ac:grpSpMk id="292" creationId="{33B37319-FA5A-4831-8F0D-8B80D44B3F1F}"/>
          </ac:grpSpMkLst>
        </pc:grpChg>
        <pc:grpChg chg="mod">
          <ac:chgData name="Kerry Seitz" userId="f9a415f701e72ce8" providerId="LiveId" clId="{43F46238-BE81-4044-A69C-9A82F646C63D}" dt="2020-10-10T00:13:26.591" v="48949"/>
          <ac:grpSpMkLst>
            <pc:docMk/>
            <pc:sldMk cId="1489451010" sldId="791"/>
            <ac:grpSpMk id="293" creationId="{115990D5-239C-4A60-BC62-B885CFE13417}"/>
          </ac:grpSpMkLst>
        </pc:grpChg>
        <pc:grpChg chg="mod">
          <ac:chgData name="Kerry Seitz" userId="f9a415f701e72ce8" providerId="LiveId" clId="{43F46238-BE81-4044-A69C-9A82F646C63D}" dt="2020-10-10T00:13:26.591" v="48949"/>
          <ac:grpSpMkLst>
            <pc:docMk/>
            <pc:sldMk cId="1489451010" sldId="791"/>
            <ac:grpSpMk id="294" creationId="{6E24C96A-55FB-4872-AEB7-165117FA710F}"/>
          </ac:grpSpMkLst>
        </pc:grpChg>
        <pc:grpChg chg="mod">
          <ac:chgData name="Kerry Seitz" userId="f9a415f701e72ce8" providerId="LiveId" clId="{43F46238-BE81-4044-A69C-9A82F646C63D}" dt="2020-10-10T00:13:26.591" v="48949"/>
          <ac:grpSpMkLst>
            <pc:docMk/>
            <pc:sldMk cId="1489451010" sldId="791"/>
            <ac:grpSpMk id="329" creationId="{05D39E76-8E7F-4E20-8622-33DC52F19B35}"/>
          </ac:grpSpMkLst>
        </pc:grpChg>
        <pc:grpChg chg="mod">
          <ac:chgData name="Kerry Seitz" userId="f9a415f701e72ce8" providerId="LiveId" clId="{43F46238-BE81-4044-A69C-9A82F646C63D}" dt="2020-10-10T00:13:26.591" v="48949"/>
          <ac:grpSpMkLst>
            <pc:docMk/>
            <pc:sldMk cId="1489451010" sldId="791"/>
            <ac:grpSpMk id="394" creationId="{FAAD4199-85B3-49EE-B5BB-5C5E4F22F744}"/>
          </ac:grpSpMkLst>
        </pc:grpChg>
        <pc:grpChg chg="mod">
          <ac:chgData name="Kerry Seitz" userId="f9a415f701e72ce8" providerId="LiveId" clId="{43F46238-BE81-4044-A69C-9A82F646C63D}" dt="2020-10-10T00:13:26.591" v="48949"/>
          <ac:grpSpMkLst>
            <pc:docMk/>
            <pc:sldMk cId="1489451010" sldId="791"/>
            <ac:grpSpMk id="459" creationId="{1B4BE170-052F-46AC-A76D-955C00F0F6F8}"/>
          </ac:grpSpMkLst>
        </pc:grpChg>
        <pc:grpChg chg="mod">
          <ac:chgData name="Kerry Seitz" userId="f9a415f701e72ce8" providerId="LiveId" clId="{43F46238-BE81-4044-A69C-9A82F646C63D}" dt="2020-10-10T00:13:26.591" v="48949"/>
          <ac:grpSpMkLst>
            <pc:docMk/>
            <pc:sldMk cId="1489451010" sldId="791"/>
            <ac:grpSpMk id="524" creationId="{AF5308C7-952D-447B-A029-9E23A69E8EA8}"/>
          </ac:grpSpMkLst>
        </pc:grpChg>
        <pc:grpChg chg="add del mod">
          <ac:chgData name="Kerry Seitz" userId="f9a415f701e72ce8" providerId="LiveId" clId="{43F46238-BE81-4044-A69C-9A82F646C63D}" dt="2020-10-10T00:28:01.279" v="49077" actId="478"/>
          <ac:grpSpMkLst>
            <pc:docMk/>
            <pc:sldMk cId="1489451010" sldId="791"/>
            <ac:grpSpMk id="555" creationId="{178F4D01-B2B1-4FCC-8E24-E9AD5C6A912F}"/>
          </ac:grpSpMkLst>
        </pc:grpChg>
        <pc:grpChg chg="mod">
          <ac:chgData name="Kerry Seitz" userId="f9a415f701e72ce8" providerId="LiveId" clId="{43F46238-BE81-4044-A69C-9A82F646C63D}" dt="2020-10-10T00:14:59.646" v="48966"/>
          <ac:grpSpMkLst>
            <pc:docMk/>
            <pc:sldMk cId="1489451010" sldId="791"/>
            <ac:grpSpMk id="556" creationId="{6CEA7B9C-D1B3-4DCE-910B-C4343C39282D}"/>
          </ac:grpSpMkLst>
        </pc:grpChg>
        <pc:grpChg chg="mod">
          <ac:chgData name="Kerry Seitz" userId="f9a415f701e72ce8" providerId="LiveId" clId="{43F46238-BE81-4044-A69C-9A82F646C63D}" dt="2020-10-10T00:14:59.646" v="48966"/>
          <ac:grpSpMkLst>
            <pc:docMk/>
            <pc:sldMk cId="1489451010" sldId="791"/>
            <ac:grpSpMk id="557" creationId="{CB10C6A6-BEE7-4DB7-8454-5CEBA8DCA0E9}"/>
          </ac:grpSpMkLst>
        </pc:grpChg>
        <pc:grpChg chg="mod">
          <ac:chgData name="Kerry Seitz" userId="f9a415f701e72ce8" providerId="LiveId" clId="{43F46238-BE81-4044-A69C-9A82F646C63D}" dt="2020-10-10T00:14:59.646" v="48966"/>
          <ac:grpSpMkLst>
            <pc:docMk/>
            <pc:sldMk cId="1489451010" sldId="791"/>
            <ac:grpSpMk id="558" creationId="{FD2074BE-07B7-4931-B59E-671AC7A1A3C8}"/>
          </ac:grpSpMkLst>
        </pc:grpChg>
        <pc:grpChg chg="mod">
          <ac:chgData name="Kerry Seitz" userId="f9a415f701e72ce8" providerId="LiveId" clId="{43F46238-BE81-4044-A69C-9A82F646C63D}" dt="2020-10-10T00:14:59.646" v="48966"/>
          <ac:grpSpMkLst>
            <pc:docMk/>
            <pc:sldMk cId="1489451010" sldId="791"/>
            <ac:grpSpMk id="559" creationId="{724F76D3-0159-42C1-8B9D-F2C576AEB043}"/>
          </ac:grpSpMkLst>
        </pc:grpChg>
        <pc:grpChg chg="mod">
          <ac:chgData name="Kerry Seitz" userId="f9a415f701e72ce8" providerId="LiveId" clId="{43F46238-BE81-4044-A69C-9A82F646C63D}" dt="2020-10-10T00:14:59.646" v="48966"/>
          <ac:grpSpMkLst>
            <pc:docMk/>
            <pc:sldMk cId="1489451010" sldId="791"/>
            <ac:grpSpMk id="594" creationId="{A85F5178-D574-4EDD-A988-0EB26DED4536}"/>
          </ac:grpSpMkLst>
        </pc:grpChg>
        <pc:grpChg chg="mod">
          <ac:chgData name="Kerry Seitz" userId="f9a415f701e72ce8" providerId="LiveId" clId="{43F46238-BE81-4044-A69C-9A82F646C63D}" dt="2020-10-10T00:14:59.646" v="48966"/>
          <ac:grpSpMkLst>
            <pc:docMk/>
            <pc:sldMk cId="1489451010" sldId="791"/>
            <ac:grpSpMk id="659" creationId="{EDC3816E-3E0F-4585-B6B5-CB068264BAA6}"/>
          </ac:grpSpMkLst>
        </pc:grpChg>
        <pc:grpChg chg="mod">
          <ac:chgData name="Kerry Seitz" userId="f9a415f701e72ce8" providerId="LiveId" clId="{43F46238-BE81-4044-A69C-9A82F646C63D}" dt="2020-10-10T00:14:59.646" v="48966"/>
          <ac:grpSpMkLst>
            <pc:docMk/>
            <pc:sldMk cId="1489451010" sldId="791"/>
            <ac:grpSpMk id="724" creationId="{5D2D1AC0-EA32-4A61-86ED-25C63FC29F0F}"/>
          </ac:grpSpMkLst>
        </pc:grpChg>
        <pc:grpChg chg="mod">
          <ac:chgData name="Kerry Seitz" userId="f9a415f701e72ce8" providerId="LiveId" clId="{43F46238-BE81-4044-A69C-9A82F646C63D}" dt="2020-10-10T00:14:59.646" v="48966"/>
          <ac:grpSpMkLst>
            <pc:docMk/>
            <pc:sldMk cId="1489451010" sldId="791"/>
            <ac:grpSpMk id="789" creationId="{3C9CBDF1-0269-40D1-902C-359089B54E8D}"/>
          </ac:grpSpMkLst>
        </pc:grpChg>
        <pc:grpChg chg="add del mod">
          <ac:chgData name="Kerry Seitz" userId="f9a415f701e72ce8" providerId="LiveId" clId="{43F46238-BE81-4044-A69C-9A82F646C63D}" dt="2020-10-10T00:16:53.726" v="48991" actId="165"/>
          <ac:grpSpMkLst>
            <pc:docMk/>
            <pc:sldMk cId="1489451010" sldId="791"/>
            <ac:grpSpMk id="820" creationId="{19BEA46C-F00D-4CFD-A281-56A4F73C52DF}"/>
          </ac:grpSpMkLst>
        </pc:grpChg>
        <pc:grpChg chg="del mod topLvl">
          <ac:chgData name="Kerry Seitz" userId="f9a415f701e72ce8" providerId="LiveId" clId="{43F46238-BE81-4044-A69C-9A82F646C63D}" dt="2020-10-10T00:17:50.354" v="49006" actId="165"/>
          <ac:grpSpMkLst>
            <pc:docMk/>
            <pc:sldMk cId="1489451010" sldId="791"/>
            <ac:grpSpMk id="821" creationId="{CBD3332A-DE47-4079-8D53-4FAC4C2D8FA7}"/>
          </ac:grpSpMkLst>
        </pc:grpChg>
        <pc:grpChg chg="del mod topLvl">
          <ac:chgData name="Kerry Seitz" userId="f9a415f701e72ce8" providerId="LiveId" clId="{43F46238-BE81-4044-A69C-9A82F646C63D}" dt="2020-10-10T00:28:01.279" v="49077" actId="478"/>
          <ac:grpSpMkLst>
            <pc:docMk/>
            <pc:sldMk cId="1489451010" sldId="791"/>
            <ac:grpSpMk id="822" creationId="{D585BDEA-3D56-4E4B-8640-0858A12683AE}"/>
          </ac:grpSpMkLst>
        </pc:grpChg>
        <pc:grpChg chg="del mod topLvl">
          <ac:chgData name="Kerry Seitz" userId="f9a415f701e72ce8" providerId="LiveId" clId="{43F46238-BE81-4044-A69C-9A82F646C63D}" dt="2020-10-10T00:16:58.945" v="48992" actId="165"/>
          <ac:grpSpMkLst>
            <pc:docMk/>
            <pc:sldMk cId="1489451010" sldId="791"/>
            <ac:grpSpMk id="823" creationId="{D06F005E-0585-45A2-A40D-720208644E1F}"/>
          </ac:grpSpMkLst>
        </pc:grpChg>
        <pc:grpChg chg="del mod topLvl">
          <ac:chgData name="Kerry Seitz" userId="f9a415f701e72ce8" providerId="LiveId" clId="{43F46238-BE81-4044-A69C-9A82F646C63D}" dt="2020-10-10T00:28:01.279" v="49077" actId="478"/>
          <ac:grpSpMkLst>
            <pc:docMk/>
            <pc:sldMk cId="1489451010" sldId="791"/>
            <ac:grpSpMk id="824" creationId="{E0AC1820-538A-49BC-A7A9-8ABE06E02239}"/>
          </ac:grpSpMkLst>
        </pc:grpChg>
        <pc:grpChg chg="mod">
          <ac:chgData name="Kerry Seitz" userId="f9a415f701e72ce8" providerId="LiveId" clId="{43F46238-BE81-4044-A69C-9A82F646C63D}" dt="2020-10-10T00:16:53.726" v="48991" actId="165"/>
          <ac:grpSpMkLst>
            <pc:docMk/>
            <pc:sldMk cId="1489451010" sldId="791"/>
            <ac:grpSpMk id="859" creationId="{81BA7062-EB9F-4E82-8AD1-262FD96D15AE}"/>
          </ac:grpSpMkLst>
        </pc:grpChg>
        <pc:grpChg chg="add del mod topLvl">
          <ac:chgData name="Kerry Seitz" userId="f9a415f701e72ce8" providerId="LiveId" clId="{43F46238-BE81-4044-A69C-9A82F646C63D}" dt="2020-10-10T00:17:31.707" v="48999" actId="165"/>
          <ac:grpSpMkLst>
            <pc:docMk/>
            <pc:sldMk cId="1489451010" sldId="791"/>
            <ac:grpSpMk id="924" creationId="{D8E711A8-19CB-452F-8685-C035FDB557A3}"/>
          </ac:grpSpMkLst>
        </pc:grpChg>
        <pc:grpChg chg="mod">
          <ac:chgData name="Kerry Seitz" userId="f9a415f701e72ce8" providerId="LiveId" clId="{43F46238-BE81-4044-A69C-9A82F646C63D}" dt="2020-10-10T00:16:53.726" v="48991" actId="165"/>
          <ac:grpSpMkLst>
            <pc:docMk/>
            <pc:sldMk cId="1489451010" sldId="791"/>
            <ac:grpSpMk id="989" creationId="{1662C361-1CB9-4F63-BED9-D8B8CB0291E8}"/>
          </ac:grpSpMkLst>
        </pc:grpChg>
        <pc:grpChg chg="del mod topLvl">
          <ac:chgData name="Kerry Seitz" userId="f9a415f701e72ce8" providerId="LiveId" clId="{43F46238-BE81-4044-A69C-9A82F646C63D}" dt="2020-10-10T00:17:57.874" v="49008" actId="165"/>
          <ac:grpSpMkLst>
            <pc:docMk/>
            <pc:sldMk cId="1489451010" sldId="791"/>
            <ac:grpSpMk id="1054" creationId="{2D6A795F-E48D-4511-870B-DEC546E00C2D}"/>
          </ac:grpSpMkLst>
        </pc:grpChg>
        <pc:grpChg chg="mod">
          <ac:chgData name="Kerry Seitz" userId="f9a415f701e72ce8" providerId="LiveId" clId="{43F46238-BE81-4044-A69C-9A82F646C63D}" dt="2020-10-10T00:18:15.258" v="49014" actId="338"/>
          <ac:grpSpMkLst>
            <pc:docMk/>
            <pc:sldMk cId="1489451010" sldId="791"/>
            <ac:grpSpMk id="1085" creationId="{80A74481-C5A5-4161-968C-57339ECEEE61}"/>
          </ac:grpSpMkLst>
        </pc:grpChg>
        <pc:grpChg chg="add del mod">
          <ac:chgData name="Kerry Seitz" userId="f9a415f701e72ce8" providerId="LiveId" clId="{43F46238-BE81-4044-A69C-9A82F646C63D}" dt="2020-10-10T00:28:01.279" v="49077" actId="478"/>
          <ac:grpSpMkLst>
            <pc:docMk/>
            <pc:sldMk cId="1489451010" sldId="791"/>
            <ac:grpSpMk id="1086" creationId="{8DC04D60-80DE-407C-B245-43A41FEF6474}"/>
          </ac:grpSpMkLst>
        </pc:grpChg>
        <pc:grpChg chg="mod">
          <ac:chgData name="Kerry Seitz" userId="f9a415f701e72ce8" providerId="LiveId" clId="{43F46238-BE81-4044-A69C-9A82F646C63D}" dt="2020-10-10T00:18:23.941" v="49016" actId="338"/>
          <ac:grpSpMkLst>
            <pc:docMk/>
            <pc:sldMk cId="1489451010" sldId="791"/>
            <ac:grpSpMk id="1087" creationId="{1B18455D-245E-47B5-A930-48D1C14D0E9A}"/>
          </ac:grpSpMkLst>
        </pc:grpChg>
        <pc:grpChg chg="add mod">
          <ac:chgData name="Kerry Seitz" userId="f9a415f701e72ce8" providerId="LiveId" clId="{43F46238-BE81-4044-A69C-9A82F646C63D}" dt="2020-10-10T00:18:23.941" v="49016" actId="338"/>
          <ac:grpSpMkLst>
            <pc:docMk/>
            <pc:sldMk cId="1489451010" sldId="791"/>
            <ac:grpSpMk id="1088" creationId="{4E1D5940-7AB6-4C00-9FAF-D5B687D35C87}"/>
          </ac:grpSpMkLst>
        </pc:grpChg>
        <pc:grpChg chg="mod">
          <ac:chgData name="Kerry Seitz" userId="f9a415f701e72ce8" providerId="LiveId" clId="{43F46238-BE81-4044-A69C-9A82F646C63D}" dt="2020-10-10T00:18:30.078" v="49019" actId="338"/>
          <ac:grpSpMkLst>
            <pc:docMk/>
            <pc:sldMk cId="1489451010" sldId="791"/>
            <ac:grpSpMk id="1089" creationId="{B61B88E5-17E3-422D-B88E-F12EECAD9A9F}"/>
          </ac:grpSpMkLst>
        </pc:grpChg>
        <pc:grpChg chg="add del mod">
          <ac:chgData name="Kerry Seitz" userId="f9a415f701e72ce8" providerId="LiveId" clId="{43F46238-BE81-4044-A69C-9A82F646C63D}" dt="2020-10-10T00:28:01.279" v="49077" actId="478"/>
          <ac:grpSpMkLst>
            <pc:docMk/>
            <pc:sldMk cId="1489451010" sldId="791"/>
            <ac:grpSpMk id="1090" creationId="{E3790EC1-C93F-4EAD-A115-010C3AAAB2F9}"/>
          </ac:grpSpMkLst>
        </pc:grpChg>
        <pc:picChg chg="del">
          <ac:chgData name="Kerry Seitz" userId="f9a415f701e72ce8" providerId="LiveId" clId="{43F46238-BE81-4044-A69C-9A82F646C63D}" dt="2020-10-10T00:08:34.391" v="48816" actId="478"/>
          <ac:picMkLst>
            <pc:docMk/>
            <pc:sldMk cId="1489451010" sldId="791"/>
            <ac:picMk id="3" creationId="{D2141189-2551-46E5-B0AE-4D25D1BDDFD7}"/>
          </ac:picMkLst>
        </pc:picChg>
        <pc:picChg chg="add del mod">
          <ac:chgData name="Kerry Seitz" userId="f9a415f701e72ce8" providerId="LiveId" clId="{43F46238-BE81-4044-A69C-9A82F646C63D}" dt="2020-10-10T00:28:01.279" v="49077" actId="478"/>
          <ac:picMkLst>
            <pc:docMk/>
            <pc:sldMk cId="1489451010" sldId="791"/>
            <ac:picMk id="4" creationId="{27D4FF38-2944-4555-B7EE-76FDD0404ABF}"/>
          </ac:picMkLst>
        </pc:picChg>
      </pc:sldChg>
      <pc:sldChg chg="addSp delSp modSp add del mod ord modNotesTx">
        <pc:chgData name="Kerry Seitz" userId="f9a415f701e72ce8" providerId="LiveId" clId="{43F46238-BE81-4044-A69C-9A82F646C63D}" dt="2020-10-11T23:54:49.537" v="50772" actId="47"/>
        <pc:sldMkLst>
          <pc:docMk/>
          <pc:sldMk cId="3850743371" sldId="792"/>
        </pc:sldMkLst>
        <pc:spChg chg="mod">
          <ac:chgData name="Kerry Seitz" userId="f9a415f701e72ce8" providerId="LiveId" clId="{43F46238-BE81-4044-A69C-9A82F646C63D}" dt="2020-10-10T00:42:22.844" v="49539"/>
          <ac:spMkLst>
            <pc:docMk/>
            <pc:sldMk cId="3850743371" sldId="792"/>
            <ac:spMk id="27" creationId="{F2F3FC00-E10D-4835-882C-D56B74EBA4D2}"/>
          </ac:spMkLst>
        </pc:spChg>
        <pc:spChg chg="mod">
          <ac:chgData name="Kerry Seitz" userId="f9a415f701e72ce8" providerId="LiveId" clId="{43F46238-BE81-4044-A69C-9A82F646C63D}" dt="2020-10-10T00:42:22.844" v="49539"/>
          <ac:spMkLst>
            <pc:docMk/>
            <pc:sldMk cId="3850743371" sldId="792"/>
            <ac:spMk id="28" creationId="{D131CA3F-45DE-4584-AC8F-80D7B916B9D0}"/>
          </ac:spMkLst>
        </pc:spChg>
        <pc:spChg chg="mod">
          <ac:chgData name="Kerry Seitz" userId="f9a415f701e72ce8" providerId="LiveId" clId="{43F46238-BE81-4044-A69C-9A82F646C63D}" dt="2020-10-10T00:42:22.844" v="49539"/>
          <ac:spMkLst>
            <pc:docMk/>
            <pc:sldMk cId="3850743371" sldId="792"/>
            <ac:spMk id="29" creationId="{F0E06080-3A67-4539-840C-758F59DA99AA}"/>
          </ac:spMkLst>
        </pc:spChg>
        <pc:spChg chg="mod">
          <ac:chgData name="Kerry Seitz" userId="f9a415f701e72ce8" providerId="LiveId" clId="{43F46238-BE81-4044-A69C-9A82F646C63D}" dt="2020-10-10T00:42:22.844" v="49539"/>
          <ac:spMkLst>
            <pc:docMk/>
            <pc:sldMk cId="3850743371" sldId="792"/>
            <ac:spMk id="30" creationId="{1D2FE8B9-355D-4469-942E-2D344E74DA97}"/>
          </ac:spMkLst>
        </pc:spChg>
        <pc:spChg chg="mod">
          <ac:chgData name="Kerry Seitz" userId="f9a415f701e72ce8" providerId="LiveId" clId="{43F46238-BE81-4044-A69C-9A82F646C63D}" dt="2020-10-10T00:42:22.844" v="49539"/>
          <ac:spMkLst>
            <pc:docMk/>
            <pc:sldMk cId="3850743371" sldId="792"/>
            <ac:spMk id="32" creationId="{A8A16CEB-6E8C-47D4-9FA0-34072A63A95F}"/>
          </ac:spMkLst>
        </pc:spChg>
        <pc:spChg chg="mod">
          <ac:chgData name="Kerry Seitz" userId="f9a415f701e72ce8" providerId="LiveId" clId="{43F46238-BE81-4044-A69C-9A82F646C63D}" dt="2020-10-10T00:42:22.844" v="49539"/>
          <ac:spMkLst>
            <pc:docMk/>
            <pc:sldMk cId="3850743371" sldId="792"/>
            <ac:spMk id="33" creationId="{781674DA-5A40-44D9-823B-E78D5DD44AD5}"/>
          </ac:spMkLst>
        </pc:spChg>
        <pc:spChg chg="mod">
          <ac:chgData name="Kerry Seitz" userId="f9a415f701e72ce8" providerId="LiveId" clId="{43F46238-BE81-4044-A69C-9A82F646C63D}" dt="2020-10-10T00:42:22.844" v="49539"/>
          <ac:spMkLst>
            <pc:docMk/>
            <pc:sldMk cId="3850743371" sldId="792"/>
            <ac:spMk id="34" creationId="{A5757A2D-4707-444E-A248-97279528F755}"/>
          </ac:spMkLst>
        </pc:spChg>
        <pc:grpChg chg="del mod">
          <ac:chgData name="Kerry Seitz" userId="f9a415f701e72ce8" providerId="LiveId" clId="{43F46238-BE81-4044-A69C-9A82F646C63D}" dt="2020-10-10T00:42:06.716" v="49536" actId="478"/>
          <ac:grpSpMkLst>
            <pc:docMk/>
            <pc:sldMk cId="3850743371" sldId="792"/>
            <ac:grpSpMk id="8" creationId="{107B5C9E-2E9B-47E4-9725-929E6FCCBBBB}"/>
          </ac:grpSpMkLst>
        </pc:grpChg>
        <pc:grpChg chg="add mod">
          <ac:chgData name="Kerry Seitz" userId="f9a415f701e72ce8" providerId="LiveId" clId="{43F46238-BE81-4044-A69C-9A82F646C63D}" dt="2020-10-10T00:42:29.421" v="49541" actId="14100"/>
          <ac:grpSpMkLst>
            <pc:docMk/>
            <pc:sldMk cId="3850743371" sldId="792"/>
            <ac:grpSpMk id="26" creationId="{FF5A82B2-31A6-4418-84C7-942D6DE3452E}"/>
          </ac:grpSpMkLst>
        </pc:grpChg>
        <pc:grpChg chg="add mod">
          <ac:chgData name="Kerry Seitz" userId="f9a415f701e72ce8" providerId="LiveId" clId="{43F46238-BE81-4044-A69C-9A82F646C63D}" dt="2020-10-10T00:42:22.844" v="49539"/>
          <ac:grpSpMkLst>
            <pc:docMk/>
            <pc:sldMk cId="3850743371" sldId="792"/>
            <ac:grpSpMk id="31" creationId="{8A98656F-D931-40A9-B177-22B983A6F12E}"/>
          </ac:grpSpMkLst>
        </pc:grpChg>
        <pc:picChg chg="add">
          <ac:chgData name="Kerry Seitz" userId="f9a415f701e72ce8" providerId="LiveId" clId="{43F46238-BE81-4044-A69C-9A82F646C63D}" dt="2020-10-10T00:42:12.481" v="49538" actId="22"/>
          <ac:picMkLst>
            <pc:docMk/>
            <pc:sldMk cId="3850743371" sldId="792"/>
            <ac:picMk id="3" creationId="{21D88881-BB20-4A98-A100-D23C0E7ABB57}"/>
          </ac:picMkLst>
        </pc:picChg>
        <pc:picChg chg="del">
          <ac:chgData name="Kerry Seitz" userId="f9a415f701e72ce8" providerId="LiveId" clId="{43F46238-BE81-4044-A69C-9A82F646C63D}" dt="2020-10-10T00:42:07.980" v="49537" actId="478"/>
          <ac:picMkLst>
            <pc:docMk/>
            <pc:sldMk cId="3850743371" sldId="792"/>
            <ac:picMk id="4" creationId="{27D4FF38-2944-4555-B7EE-76FDD0404ABF}"/>
          </ac:picMkLst>
        </pc:picChg>
      </pc:sldChg>
      <pc:sldChg chg="addSp modSp add mod modAnim modNotesTx">
        <pc:chgData name="Kerry Seitz" userId="f9a415f701e72ce8" providerId="LiveId" clId="{43F46238-BE81-4044-A69C-9A82F646C63D}" dt="2020-10-12T19:30:02.493" v="52474" actId="1076"/>
        <pc:sldMkLst>
          <pc:docMk/>
          <pc:sldMk cId="3535336758" sldId="793"/>
        </pc:sldMkLst>
        <pc:spChg chg="add">
          <ac:chgData name="Kerry Seitz" userId="f9a415f701e72ce8" providerId="LiveId" clId="{43F46238-BE81-4044-A69C-9A82F646C63D}" dt="2020-10-12T00:11:27.068" v="51685" actId="22"/>
          <ac:spMkLst>
            <pc:docMk/>
            <pc:sldMk cId="3535336758" sldId="793"/>
            <ac:spMk id="4" creationId="{30E1CCC5-3D27-4079-89B1-F5AED5BD2789}"/>
          </ac:spMkLst>
        </pc:spChg>
        <pc:spChg chg="mod">
          <ac:chgData name="Kerry Seitz" userId="f9a415f701e72ce8" providerId="LiveId" clId="{43F46238-BE81-4044-A69C-9A82F646C63D}" dt="2020-10-12T00:05:46.341" v="51538"/>
          <ac:spMkLst>
            <pc:docMk/>
            <pc:sldMk cId="3535336758" sldId="793"/>
            <ac:spMk id="6" creationId="{00000000-0000-0000-0000-000000000000}"/>
          </ac:spMkLst>
        </pc:spChg>
        <pc:spChg chg="mod">
          <ac:chgData name="Kerry Seitz" userId="f9a415f701e72ce8" providerId="LiveId" clId="{43F46238-BE81-4044-A69C-9A82F646C63D}" dt="2020-10-10T00:19:32.339" v="49033"/>
          <ac:spMkLst>
            <pc:docMk/>
            <pc:sldMk cId="3535336758" sldId="793"/>
            <ac:spMk id="12" creationId="{8550C51D-354F-4BFF-80D5-7C60D0211D34}"/>
          </ac:spMkLst>
        </pc:spChg>
        <pc:spChg chg="mod">
          <ac:chgData name="Kerry Seitz" userId="f9a415f701e72ce8" providerId="LiveId" clId="{43F46238-BE81-4044-A69C-9A82F646C63D}" dt="2020-10-10T00:19:32.339" v="49033"/>
          <ac:spMkLst>
            <pc:docMk/>
            <pc:sldMk cId="3535336758" sldId="793"/>
            <ac:spMk id="13" creationId="{6737C56C-EE17-48A6-8203-888320C573AB}"/>
          </ac:spMkLst>
        </pc:spChg>
        <pc:spChg chg="mod">
          <ac:chgData name="Kerry Seitz" userId="f9a415f701e72ce8" providerId="LiveId" clId="{43F46238-BE81-4044-A69C-9A82F646C63D}" dt="2020-10-10T00:19:32.339" v="49033"/>
          <ac:spMkLst>
            <pc:docMk/>
            <pc:sldMk cId="3535336758" sldId="793"/>
            <ac:spMk id="14" creationId="{DFFECA87-525A-4007-8464-FD6C094CF141}"/>
          </ac:spMkLst>
        </pc:spChg>
        <pc:spChg chg="mod">
          <ac:chgData name="Kerry Seitz" userId="f9a415f701e72ce8" providerId="LiveId" clId="{43F46238-BE81-4044-A69C-9A82F646C63D}" dt="2020-10-10T00:19:32.339" v="49033"/>
          <ac:spMkLst>
            <pc:docMk/>
            <pc:sldMk cId="3535336758" sldId="793"/>
            <ac:spMk id="15" creationId="{C6BD3D75-E708-43AF-B719-810A3AA50D80}"/>
          </ac:spMkLst>
        </pc:spChg>
        <pc:spChg chg="mod">
          <ac:chgData name="Kerry Seitz" userId="f9a415f701e72ce8" providerId="LiveId" clId="{43F46238-BE81-4044-A69C-9A82F646C63D}" dt="2020-10-10T00:19:32.339" v="49033"/>
          <ac:spMkLst>
            <pc:docMk/>
            <pc:sldMk cId="3535336758" sldId="793"/>
            <ac:spMk id="16" creationId="{32081B55-AF75-4F6C-AD56-AC3901FBFDCF}"/>
          </ac:spMkLst>
        </pc:spChg>
        <pc:spChg chg="mod">
          <ac:chgData name="Kerry Seitz" userId="f9a415f701e72ce8" providerId="LiveId" clId="{43F46238-BE81-4044-A69C-9A82F646C63D}" dt="2020-10-10T00:19:32.339" v="49033"/>
          <ac:spMkLst>
            <pc:docMk/>
            <pc:sldMk cId="3535336758" sldId="793"/>
            <ac:spMk id="17" creationId="{99FD5945-4613-4E84-958F-C08B0035359A}"/>
          </ac:spMkLst>
        </pc:spChg>
        <pc:spChg chg="mod">
          <ac:chgData name="Kerry Seitz" userId="f9a415f701e72ce8" providerId="LiveId" clId="{43F46238-BE81-4044-A69C-9A82F646C63D}" dt="2020-10-10T00:19:32.339" v="49033"/>
          <ac:spMkLst>
            <pc:docMk/>
            <pc:sldMk cId="3535336758" sldId="793"/>
            <ac:spMk id="18" creationId="{D01185F2-7834-4146-AA65-9091A901400D}"/>
          </ac:spMkLst>
        </pc:spChg>
        <pc:spChg chg="mod">
          <ac:chgData name="Kerry Seitz" userId="f9a415f701e72ce8" providerId="LiveId" clId="{43F46238-BE81-4044-A69C-9A82F646C63D}" dt="2020-10-10T00:19:32.339" v="49033"/>
          <ac:spMkLst>
            <pc:docMk/>
            <pc:sldMk cId="3535336758" sldId="793"/>
            <ac:spMk id="19" creationId="{824C51A0-1720-40AD-94F4-42A07D05B57D}"/>
          </ac:spMkLst>
        </pc:spChg>
        <pc:spChg chg="mod">
          <ac:chgData name="Kerry Seitz" userId="f9a415f701e72ce8" providerId="LiveId" clId="{43F46238-BE81-4044-A69C-9A82F646C63D}" dt="2020-10-10T00:19:32.339" v="49033"/>
          <ac:spMkLst>
            <pc:docMk/>
            <pc:sldMk cId="3535336758" sldId="793"/>
            <ac:spMk id="20" creationId="{01EBCB57-BC08-4EC4-9EA3-5566FA15C341}"/>
          </ac:spMkLst>
        </pc:spChg>
        <pc:spChg chg="mod">
          <ac:chgData name="Kerry Seitz" userId="f9a415f701e72ce8" providerId="LiveId" clId="{43F46238-BE81-4044-A69C-9A82F646C63D}" dt="2020-10-10T00:19:32.339" v="49033"/>
          <ac:spMkLst>
            <pc:docMk/>
            <pc:sldMk cId="3535336758" sldId="793"/>
            <ac:spMk id="21" creationId="{8B6C8E64-BCB9-40B8-A3A6-38B47D43CBF1}"/>
          </ac:spMkLst>
        </pc:spChg>
        <pc:spChg chg="mod">
          <ac:chgData name="Kerry Seitz" userId="f9a415f701e72ce8" providerId="LiveId" clId="{43F46238-BE81-4044-A69C-9A82F646C63D}" dt="2020-10-10T00:19:32.339" v="49033"/>
          <ac:spMkLst>
            <pc:docMk/>
            <pc:sldMk cId="3535336758" sldId="793"/>
            <ac:spMk id="22" creationId="{5B5FFB60-96BE-47C5-87D9-6BEAA67750C0}"/>
          </ac:spMkLst>
        </pc:spChg>
        <pc:spChg chg="mod">
          <ac:chgData name="Kerry Seitz" userId="f9a415f701e72ce8" providerId="LiveId" clId="{43F46238-BE81-4044-A69C-9A82F646C63D}" dt="2020-10-10T00:19:32.339" v="49033"/>
          <ac:spMkLst>
            <pc:docMk/>
            <pc:sldMk cId="3535336758" sldId="793"/>
            <ac:spMk id="23" creationId="{C5985E6C-138B-4C45-AB01-65E59ADE4B1A}"/>
          </ac:spMkLst>
        </pc:spChg>
        <pc:spChg chg="mod">
          <ac:chgData name="Kerry Seitz" userId="f9a415f701e72ce8" providerId="LiveId" clId="{43F46238-BE81-4044-A69C-9A82F646C63D}" dt="2020-10-10T00:19:32.339" v="49033"/>
          <ac:spMkLst>
            <pc:docMk/>
            <pc:sldMk cId="3535336758" sldId="793"/>
            <ac:spMk id="24" creationId="{3270A803-E7AD-41D9-A871-2337BD66ABC6}"/>
          </ac:spMkLst>
        </pc:spChg>
        <pc:spChg chg="mod">
          <ac:chgData name="Kerry Seitz" userId="f9a415f701e72ce8" providerId="LiveId" clId="{43F46238-BE81-4044-A69C-9A82F646C63D}" dt="2020-10-10T00:19:32.339" v="49033"/>
          <ac:spMkLst>
            <pc:docMk/>
            <pc:sldMk cId="3535336758" sldId="793"/>
            <ac:spMk id="25" creationId="{AEFDB6E9-8C5C-4EA4-B564-EF502E283120}"/>
          </ac:spMkLst>
        </pc:spChg>
        <pc:spChg chg="mod">
          <ac:chgData name="Kerry Seitz" userId="f9a415f701e72ce8" providerId="LiveId" clId="{43F46238-BE81-4044-A69C-9A82F646C63D}" dt="2020-10-10T00:19:32.339" v="49033"/>
          <ac:spMkLst>
            <pc:docMk/>
            <pc:sldMk cId="3535336758" sldId="793"/>
            <ac:spMk id="26" creationId="{D0293A17-EC4E-46CD-9682-00CF6B35F2C6}"/>
          </ac:spMkLst>
        </pc:spChg>
        <pc:spChg chg="mod">
          <ac:chgData name="Kerry Seitz" userId="f9a415f701e72ce8" providerId="LiveId" clId="{43F46238-BE81-4044-A69C-9A82F646C63D}" dt="2020-10-10T00:19:32.339" v="49033"/>
          <ac:spMkLst>
            <pc:docMk/>
            <pc:sldMk cId="3535336758" sldId="793"/>
            <ac:spMk id="27" creationId="{A4FA68FA-EDC3-4787-88A3-3AEA1D1401A0}"/>
          </ac:spMkLst>
        </pc:spChg>
        <pc:spChg chg="mod">
          <ac:chgData name="Kerry Seitz" userId="f9a415f701e72ce8" providerId="LiveId" clId="{43F46238-BE81-4044-A69C-9A82F646C63D}" dt="2020-10-10T00:19:32.339" v="49033"/>
          <ac:spMkLst>
            <pc:docMk/>
            <pc:sldMk cId="3535336758" sldId="793"/>
            <ac:spMk id="28" creationId="{E53C94BE-6227-4D04-861F-0A1B71EEF7E1}"/>
          </ac:spMkLst>
        </pc:spChg>
        <pc:spChg chg="mod">
          <ac:chgData name="Kerry Seitz" userId="f9a415f701e72ce8" providerId="LiveId" clId="{43F46238-BE81-4044-A69C-9A82F646C63D}" dt="2020-10-10T00:19:32.339" v="49033"/>
          <ac:spMkLst>
            <pc:docMk/>
            <pc:sldMk cId="3535336758" sldId="793"/>
            <ac:spMk id="29" creationId="{B5FCCD43-7A2A-48BE-9A10-38C56DD063E8}"/>
          </ac:spMkLst>
        </pc:spChg>
        <pc:spChg chg="mod">
          <ac:chgData name="Kerry Seitz" userId="f9a415f701e72ce8" providerId="LiveId" clId="{43F46238-BE81-4044-A69C-9A82F646C63D}" dt="2020-10-10T00:19:32.339" v="49033"/>
          <ac:spMkLst>
            <pc:docMk/>
            <pc:sldMk cId="3535336758" sldId="793"/>
            <ac:spMk id="30" creationId="{1BD84EF7-F1D0-487D-A1B1-F8E718C094DF}"/>
          </ac:spMkLst>
        </pc:spChg>
        <pc:spChg chg="mod">
          <ac:chgData name="Kerry Seitz" userId="f9a415f701e72ce8" providerId="LiveId" clId="{43F46238-BE81-4044-A69C-9A82F646C63D}" dt="2020-10-10T00:19:32.339" v="49033"/>
          <ac:spMkLst>
            <pc:docMk/>
            <pc:sldMk cId="3535336758" sldId="793"/>
            <ac:spMk id="31" creationId="{D0023128-E29A-41F2-861E-8002C9BEE18D}"/>
          </ac:spMkLst>
        </pc:spChg>
        <pc:spChg chg="mod">
          <ac:chgData name="Kerry Seitz" userId="f9a415f701e72ce8" providerId="LiveId" clId="{43F46238-BE81-4044-A69C-9A82F646C63D}" dt="2020-10-10T00:19:32.339" v="49033"/>
          <ac:spMkLst>
            <pc:docMk/>
            <pc:sldMk cId="3535336758" sldId="793"/>
            <ac:spMk id="32" creationId="{6030B0CB-5F52-4CD0-A146-6DE964947CEC}"/>
          </ac:spMkLst>
        </pc:spChg>
        <pc:spChg chg="mod">
          <ac:chgData name="Kerry Seitz" userId="f9a415f701e72ce8" providerId="LiveId" clId="{43F46238-BE81-4044-A69C-9A82F646C63D}" dt="2020-10-10T00:19:32.339" v="49033"/>
          <ac:spMkLst>
            <pc:docMk/>
            <pc:sldMk cId="3535336758" sldId="793"/>
            <ac:spMk id="33" creationId="{867F08CA-5A3E-4B5A-B210-D615988600CA}"/>
          </ac:spMkLst>
        </pc:spChg>
        <pc:spChg chg="mod">
          <ac:chgData name="Kerry Seitz" userId="f9a415f701e72ce8" providerId="LiveId" clId="{43F46238-BE81-4044-A69C-9A82F646C63D}" dt="2020-10-10T00:19:32.339" v="49033"/>
          <ac:spMkLst>
            <pc:docMk/>
            <pc:sldMk cId="3535336758" sldId="793"/>
            <ac:spMk id="34" creationId="{ED78A55D-11AC-47A2-A1DD-16811777212A}"/>
          </ac:spMkLst>
        </pc:spChg>
        <pc:spChg chg="mod">
          <ac:chgData name="Kerry Seitz" userId="f9a415f701e72ce8" providerId="LiveId" clId="{43F46238-BE81-4044-A69C-9A82F646C63D}" dt="2020-10-10T00:19:32.339" v="49033"/>
          <ac:spMkLst>
            <pc:docMk/>
            <pc:sldMk cId="3535336758" sldId="793"/>
            <ac:spMk id="35" creationId="{DB61E06D-FB7B-4815-AB7D-0E9B39C5C944}"/>
          </ac:spMkLst>
        </pc:spChg>
        <pc:spChg chg="mod">
          <ac:chgData name="Kerry Seitz" userId="f9a415f701e72ce8" providerId="LiveId" clId="{43F46238-BE81-4044-A69C-9A82F646C63D}" dt="2020-10-10T00:19:32.339" v="49033"/>
          <ac:spMkLst>
            <pc:docMk/>
            <pc:sldMk cId="3535336758" sldId="793"/>
            <ac:spMk id="36" creationId="{CD5E836E-F71A-4132-A2DF-54751809DE2A}"/>
          </ac:spMkLst>
        </pc:spChg>
        <pc:spChg chg="mod">
          <ac:chgData name="Kerry Seitz" userId="f9a415f701e72ce8" providerId="LiveId" clId="{43F46238-BE81-4044-A69C-9A82F646C63D}" dt="2020-10-10T00:19:32.339" v="49033"/>
          <ac:spMkLst>
            <pc:docMk/>
            <pc:sldMk cId="3535336758" sldId="793"/>
            <ac:spMk id="37" creationId="{DB9E082C-39F1-4280-8349-3DB03EA76560}"/>
          </ac:spMkLst>
        </pc:spChg>
        <pc:spChg chg="mod">
          <ac:chgData name="Kerry Seitz" userId="f9a415f701e72ce8" providerId="LiveId" clId="{43F46238-BE81-4044-A69C-9A82F646C63D}" dt="2020-10-10T00:19:32.339" v="49033"/>
          <ac:spMkLst>
            <pc:docMk/>
            <pc:sldMk cId="3535336758" sldId="793"/>
            <ac:spMk id="38" creationId="{1A10F82A-7ABD-4839-AA98-9335245C1F3A}"/>
          </ac:spMkLst>
        </pc:spChg>
        <pc:spChg chg="mod">
          <ac:chgData name="Kerry Seitz" userId="f9a415f701e72ce8" providerId="LiveId" clId="{43F46238-BE81-4044-A69C-9A82F646C63D}" dt="2020-10-10T00:19:32.339" v="49033"/>
          <ac:spMkLst>
            <pc:docMk/>
            <pc:sldMk cId="3535336758" sldId="793"/>
            <ac:spMk id="39" creationId="{7599C5D7-3CD2-4F3B-AF73-CBBB0883CB5B}"/>
          </ac:spMkLst>
        </pc:spChg>
        <pc:spChg chg="mod">
          <ac:chgData name="Kerry Seitz" userId="f9a415f701e72ce8" providerId="LiveId" clId="{43F46238-BE81-4044-A69C-9A82F646C63D}" dt="2020-10-10T00:19:32.339" v="49033"/>
          <ac:spMkLst>
            <pc:docMk/>
            <pc:sldMk cId="3535336758" sldId="793"/>
            <ac:spMk id="40" creationId="{ED2C1B2F-9E77-44A1-9476-B123E039F314}"/>
          </ac:spMkLst>
        </pc:spChg>
        <pc:spChg chg="mod">
          <ac:chgData name="Kerry Seitz" userId="f9a415f701e72ce8" providerId="LiveId" clId="{43F46238-BE81-4044-A69C-9A82F646C63D}" dt="2020-10-10T00:19:32.339" v="49033"/>
          <ac:spMkLst>
            <pc:docMk/>
            <pc:sldMk cId="3535336758" sldId="793"/>
            <ac:spMk id="41" creationId="{D352DA66-2B07-4BB7-A4A7-F25AFCFC95D0}"/>
          </ac:spMkLst>
        </pc:spChg>
        <pc:spChg chg="mod">
          <ac:chgData name="Kerry Seitz" userId="f9a415f701e72ce8" providerId="LiveId" clId="{43F46238-BE81-4044-A69C-9A82F646C63D}" dt="2020-10-10T00:19:32.339" v="49033"/>
          <ac:spMkLst>
            <pc:docMk/>
            <pc:sldMk cId="3535336758" sldId="793"/>
            <ac:spMk id="42" creationId="{E1408084-D643-40CC-A1A1-FE1F363BB531}"/>
          </ac:spMkLst>
        </pc:spChg>
        <pc:spChg chg="mod">
          <ac:chgData name="Kerry Seitz" userId="f9a415f701e72ce8" providerId="LiveId" clId="{43F46238-BE81-4044-A69C-9A82F646C63D}" dt="2020-10-10T00:19:32.339" v="49033"/>
          <ac:spMkLst>
            <pc:docMk/>
            <pc:sldMk cId="3535336758" sldId="793"/>
            <ac:spMk id="43" creationId="{02A917E4-01E5-4426-A67F-87ADE8F1C630}"/>
          </ac:spMkLst>
        </pc:spChg>
        <pc:spChg chg="mod">
          <ac:chgData name="Kerry Seitz" userId="f9a415f701e72ce8" providerId="LiveId" clId="{43F46238-BE81-4044-A69C-9A82F646C63D}" dt="2020-10-10T00:19:32.339" v="49033"/>
          <ac:spMkLst>
            <pc:docMk/>
            <pc:sldMk cId="3535336758" sldId="793"/>
            <ac:spMk id="44" creationId="{14E94BEC-81C6-4DC2-9FEC-03343E3AE584}"/>
          </ac:spMkLst>
        </pc:spChg>
        <pc:spChg chg="mod">
          <ac:chgData name="Kerry Seitz" userId="f9a415f701e72ce8" providerId="LiveId" clId="{43F46238-BE81-4044-A69C-9A82F646C63D}" dt="2020-10-10T00:19:32.339" v="49033"/>
          <ac:spMkLst>
            <pc:docMk/>
            <pc:sldMk cId="3535336758" sldId="793"/>
            <ac:spMk id="45" creationId="{DBC59463-2BDE-4130-961F-F26281869633}"/>
          </ac:spMkLst>
        </pc:spChg>
        <pc:spChg chg="mod">
          <ac:chgData name="Kerry Seitz" userId="f9a415f701e72ce8" providerId="LiveId" clId="{43F46238-BE81-4044-A69C-9A82F646C63D}" dt="2020-10-10T00:19:32.339" v="49033"/>
          <ac:spMkLst>
            <pc:docMk/>
            <pc:sldMk cId="3535336758" sldId="793"/>
            <ac:spMk id="47" creationId="{D6E9C6CE-8A5D-4ECA-AB17-80C9384A1089}"/>
          </ac:spMkLst>
        </pc:spChg>
        <pc:spChg chg="mod">
          <ac:chgData name="Kerry Seitz" userId="f9a415f701e72ce8" providerId="LiveId" clId="{43F46238-BE81-4044-A69C-9A82F646C63D}" dt="2020-10-10T00:19:32.339" v="49033"/>
          <ac:spMkLst>
            <pc:docMk/>
            <pc:sldMk cId="3535336758" sldId="793"/>
            <ac:spMk id="48" creationId="{6FD061A0-2011-4ED0-8DF5-027B034D6114}"/>
          </ac:spMkLst>
        </pc:spChg>
        <pc:spChg chg="mod">
          <ac:chgData name="Kerry Seitz" userId="f9a415f701e72ce8" providerId="LiveId" clId="{43F46238-BE81-4044-A69C-9A82F646C63D}" dt="2020-10-10T00:19:32.339" v="49033"/>
          <ac:spMkLst>
            <pc:docMk/>
            <pc:sldMk cId="3535336758" sldId="793"/>
            <ac:spMk id="49" creationId="{F101B8A1-855E-4B68-90CE-8275D717DDB6}"/>
          </ac:spMkLst>
        </pc:spChg>
        <pc:spChg chg="mod">
          <ac:chgData name="Kerry Seitz" userId="f9a415f701e72ce8" providerId="LiveId" clId="{43F46238-BE81-4044-A69C-9A82F646C63D}" dt="2020-10-10T00:19:32.339" v="49033"/>
          <ac:spMkLst>
            <pc:docMk/>
            <pc:sldMk cId="3535336758" sldId="793"/>
            <ac:spMk id="50" creationId="{A295E66C-2AE7-4A8C-8781-144AE21EDD59}"/>
          </ac:spMkLst>
        </pc:spChg>
        <pc:spChg chg="mod">
          <ac:chgData name="Kerry Seitz" userId="f9a415f701e72ce8" providerId="LiveId" clId="{43F46238-BE81-4044-A69C-9A82F646C63D}" dt="2020-10-10T00:19:32.339" v="49033"/>
          <ac:spMkLst>
            <pc:docMk/>
            <pc:sldMk cId="3535336758" sldId="793"/>
            <ac:spMk id="51" creationId="{02E0D988-12FB-452B-809B-CC854C833B71}"/>
          </ac:spMkLst>
        </pc:spChg>
        <pc:spChg chg="mod">
          <ac:chgData name="Kerry Seitz" userId="f9a415f701e72ce8" providerId="LiveId" clId="{43F46238-BE81-4044-A69C-9A82F646C63D}" dt="2020-10-10T00:19:32.339" v="49033"/>
          <ac:spMkLst>
            <pc:docMk/>
            <pc:sldMk cId="3535336758" sldId="793"/>
            <ac:spMk id="52" creationId="{748A14DE-453E-4EED-B10B-75E04A645659}"/>
          </ac:spMkLst>
        </pc:spChg>
        <pc:spChg chg="mod">
          <ac:chgData name="Kerry Seitz" userId="f9a415f701e72ce8" providerId="LiveId" clId="{43F46238-BE81-4044-A69C-9A82F646C63D}" dt="2020-10-10T00:19:32.339" v="49033"/>
          <ac:spMkLst>
            <pc:docMk/>
            <pc:sldMk cId="3535336758" sldId="793"/>
            <ac:spMk id="53" creationId="{2B118DE5-11C3-4E72-BE87-A206D6B96136}"/>
          </ac:spMkLst>
        </pc:spChg>
        <pc:spChg chg="mod">
          <ac:chgData name="Kerry Seitz" userId="f9a415f701e72ce8" providerId="LiveId" clId="{43F46238-BE81-4044-A69C-9A82F646C63D}" dt="2020-10-10T00:19:32.339" v="49033"/>
          <ac:spMkLst>
            <pc:docMk/>
            <pc:sldMk cId="3535336758" sldId="793"/>
            <ac:spMk id="54" creationId="{7BE29186-7541-40BD-8BD9-F3DECB9CD631}"/>
          </ac:spMkLst>
        </pc:spChg>
        <pc:spChg chg="mod">
          <ac:chgData name="Kerry Seitz" userId="f9a415f701e72ce8" providerId="LiveId" clId="{43F46238-BE81-4044-A69C-9A82F646C63D}" dt="2020-10-10T00:19:32.339" v="49033"/>
          <ac:spMkLst>
            <pc:docMk/>
            <pc:sldMk cId="3535336758" sldId="793"/>
            <ac:spMk id="55" creationId="{97633DE2-D002-42D9-A2EE-DB78A8F11033}"/>
          </ac:spMkLst>
        </pc:spChg>
        <pc:spChg chg="mod">
          <ac:chgData name="Kerry Seitz" userId="f9a415f701e72ce8" providerId="LiveId" clId="{43F46238-BE81-4044-A69C-9A82F646C63D}" dt="2020-10-10T00:19:32.339" v="49033"/>
          <ac:spMkLst>
            <pc:docMk/>
            <pc:sldMk cId="3535336758" sldId="793"/>
            <ac:spMk id="56" creationId="{AF6CBA6E-8D83-4E3F-BA19-8D4A8FB855DA}"/>
          </ac:spMkLst>
        </pc:spChg>
        <pc:spChg chg="mod">
          <ac:chgData name="Kerry Seitz" userId="f9a415f701e72ce8" providerId="LiveId" clId="{43F46238-BE81-4044-A69C-9A82F646C63D}" dt="2020-10-10T00:19:32.339" v="49033"/>
          <ac:spMkLst>
            <pc:docMk/>
            <pc:sldMk cId="3535336758" sldId="793"/>
            <ac:spMk id="57" creationId="{CFEAA166-E6A0-4F59-ADF5-5D84C3F1D7B4}"/>
          </ac:spMkLst>
        </pc:spChg>
        <pc:spChg chg="mod">
          <ac:chgData name="Kerry Seitz" userId="f9a415f701e72ce8" providerId="LiveId" clId="{43F46238-BE81-4044-A69C-9A82F646C63D}" dt="2020-10-10T00:19:32.339" v="49033"/>
          <ac:spMkLst>
            <pc:docMk/>
            <pc:sldMk cId="3535336758" sldId="793"/>
            <ac:spMk id="58" creationId="{51D97977-5CEB-483F-8D7F-F121BFEC637B}"/>
          </ac:spMkLst>
        </pc:spChg>
        <pc:spChg chg="mod">
          <ac:chgData name="Kerry Seitz" userId="f9a415f701e72ce8" providerId="LiveId" clId="{43F46238-BE81-4044-A69C-9A82F646C63D}" dt="2020-10-10T00:19:32.339" v="49033"/>
          <ac:spMkLst>
            <pc:docMk/>
            <pc:sldMk cId="3535336758" sldId="793"/>
            <ac:spMk id="59" creationId="{673451D1-7870-4572-B887-6B106846309C}"/>
          </ac:spMkLst>
        </pc:spChg>
        <pc:spChg chg="mod">
          <ac:chgData name="Kerry Seitz" userId="f9a415f701e72ce8" providerId="LiveId" clId="{43F46238-BE81-4044-A69C-9A82F646C63D}" dt="2020-10-10T00:19:32.339" v="49033"/>
          <ac:spMkLst>
            <pc:docMk/>
            <pc:sldMk cId="3535336758" sldId="793"/>
            <ac:spMk id="60" creationId="{EAC879F0-C3F6-4DC1-9F3F-1D60DCFF8A99}"/>
          </ac:spMkLst>
        </pc:spChg>
        <pc:spChg chg="mod">
          <ac:chgData name="Kerry Seitz" userId="f9a415f701e72ce8" providerId="LiveId" clId="{43F46238-BE81-4044-A69C-9A82F646C63D}" dt="2020-10-10T00:19:32.339" v="49033"/>
          <ac:spMkLst>
            <pc:docMk/>
            <pc:sldMk cId="3535336758" sldId="793"/>
            <ac:spMk id="61" creationId="{14569DBB-2DE4-409A-BD20-CAE318DDB3FB}"/>
          </ac:spMkLst>
        </pc:spChg>
        <pc:spChg chg="mod">
          <ac:chgData name="Kerry Seitz" userId="f9a415f701e72ce8" providerId="LiveId" clId="{43F46238-BE81-4044-A69C-9A82F646C63D}" dt="2020-10-10T00:19:32.339" v="49033"/>
          <ac:spMkLst>
            <pc:docMk/>
            <pc:sldMk cId="3535336758" sldId="793"/>
            <ac:spMk id="62" creationId="{2600B660-D446-45D3-83D1-A79CE9E5E0A7}"/>
          </ac:spMkLst>
        </pc:spChg>
        <pc:spChg chg="mod">
          <ac:chgData name="Kerry Seitz" userId="f9a415f701e72ce8" providerId="LiveId" clId="{43F46238-BE81-4044-A69C-9A82F646C63D}" dt="2020-10-10T00:19:32.339" v="49033"/>
          <ac:spMkLst>
            <pc:docMk/>
            <pc:sldMk cId="3535336758" sldId="793"/>
            <ac:spMk id="63" creationId="{36026CCF-F8E4-4FFA-8453-D1186446BFDE}"/>
          </ac:spMkLst>
        </pc:spChg>
        <pc:spChg chg="mod">
          <ac:chgData name="Kerry Seitz" userId="f9a415f701e72ce8" providerId="LiveId" clId="{43F46238-BE81-4044-A69C-9A82F646C63D}" dt="2020-10-10T00:19:32.339" v="49033"/>
          <ac:spMkLst>
            <pc:docMk/>
            <pc:sldMk cId="3535336758" sldId="793"/>
            <ac:spMk id="64" creationId="{941ECCB7-C113-414E-B7DB-71D981232274}"/>
          </ac:spMkLst>
        </pc:spChg>
        <pc:spChg chg="mod">
          <ac:chgData name="Kerry Seitz" userId="f9a415f701e72ce8" providerId="LiveId" clId="{43F46238-BE81-4044-A69C-9A82F646C63D}" dt="2020-10-10T00:19:32.339" v="49033"/>
          <ac:spMkLst>
            <pc:docMk/>
            <pc:sldMk cId="3535336758" sldId="793"/>
            <ac:spMk id="65" creationId="{54065270-5D80-4858-B29A-AD3FE4673484}"/>
          </ac:spMkLst>
        </pc:spChg>
        <pc:spChg chg="mod">
          <ac:chgData name="Kerry Seitz" userId="f9a415f701e72ce8" providerId="LiveId" clId="{43F46238-BE81-4044-A69C-9A82F646C63D}" dt="2020-10-10T00:19:32.339" v="49033"/>
          <ac:spMkLst>
            <pc:docMk/>
            <pc:sldMk cId="3535336758" sldId="793"/>
            <ac:spMk id="66" creationId="{037BDE62-3A4A-44C2-BE15-0ED77480730F}"/>
          </ac:spMkLst>
        </pc:spChg>
        <pc:spChg chg="mod">
          <ac:chgData name="Kerry Seitz" userId="f9a415f701e72ce8" providerId="LiveId" clId="{43F46238-BE81-4044-A69C-9A82F646C63D}" dt="2020-10-10T00:19:32.339" v="49033"/>
          <ac:spMkLst>
            <pc:docMk/>
            <pc:sldMk cId="3535336758" sldId="793"/>
            <ac:spMk id="67" creationId="{2CFACF25-F28C-4536-A320-2BB1BBC80D69}"/>
          </ac:spMkLst>
        </pc:spChg>
        <pc:spChg chg="mod">
          <ac:chgData name="Kerry Seitz" userId="f9a415f701e72ce8" providerId="LiveId" clId="{43F46238-BE81-4044-A69C-9A82F646C63D}" dt="2020-10-10T00:19:32.339" v="49033"/>
          <ac:spMkLst>
            <pc:docMk/>
            <pc:sldMk cId="3535336758" sldId="793"/>
            <ac:spMk id="68" creationId="{93E91839-BC83-4DF1-A349-CA84C5D557B1}"/>
          </ac:spMkLst>
        </pc:spChg>
        <pc:spChg chg="mod">
          <ac:chgData name="Kerry Seitz" userId="f9a415f701e72ce8" providerId="LiveId" clId="{43F46238-BE81-4044-A69C-9A82F646C63D}" dt="2020-10-10T00:19:32.339" v="49033"/>
          <ac:spMkLst>
            <pc:docMk/>
            <pc:sldMk cId="3535336758" sldId="793"/>
            <ac:spMk id="69" creationId="{4AF9CF16-E426-4644-B451-868EB08557AC}"/>
          </ac:spMkLst>
        </pc:spChg>
        <pc:spChg chg="mod">
          <ac:chgData name="Kerry Seitz" userId="f9a415f701e72ce8" providerId="LiveId" clId="{43F46238-BE81-4044-A69C-9A82F646C63D}" dt="2020-10-10T00:19:32.339" v="49033"/>
          <ac:spMkLst>
            <pc:docMk/>
            <pc:sldMk cId="3535336758" sldId="793"/>
            <ac:spMk id="70" creationId="{27BADD3C-53AF-45A0-8DA6-B1512E947193}"/>
          </ac:spMkLst>
        </pc:spChg>
        <pc:spChg chg="mod">
          <ac:chgData name="Kerry Seitz" userId="f9a415f701e72ce8" providerId="LiveId" clId="{43F46238-BE81-4044-A69C-9A82F646C63D}" dt="2020-10-10T00:19:32.339" v="49033"/>
          <ac:spMkLst>
            <pc:docMk/>
            <pc:sldMk cId="3535336758" sldId="793"/>
            <ac:spMk id="71" creationId="{C5025CC2-4A49-4FD6-8665-92BC34EE4A73}"/>
          </ac:spMkLst>
        </pc:spChg>
        <pc:spChg chg="mod">
          <ac:chgData name="Kerry Seitz" userId="f9a415f701e72ce8" providerId="LiveId" clId="{43F46238-BE81-4044-A69C-9A82F646C63D}" dt="2020-10-10T00:19:32.339" v="49033"/>
          <ac:spMkLst>
            <pc:docMk/>
            <pc:sldMk cId="3535336758" sldId="793"/>
            <ac:spMk id="72" creationId="{A2CB5D89-7C80-4F0F-9560-594F9208F8AC}"/>
          </ac:spMkLst>
        </pc:spChg>
        <pc:spChg chg="mod">
          <ac:chgData name="Kerry Seitz" userId="f9a415f701e72ce8" providerId="LiveId" clId="{43F46238-BE81-4044-A69C-9A82F646C63D}" dt="2020-10-10T00:19:32.339" v="49033"/>
          <ac:spMkLst>
            <pc:docMk/>
            <pc:sldMk cId="3535336758" sldId="793"/>
            <ac:spMk id="73" creationId="{F2D8B285-BEB7-4438-AF45-0C7A5F33FD6C}"/>
          </ac:spMkLst>
        </pc:spChg>
        <pc:spChg chg="mod">
          <ac:chgData name="Kerry Seitz" userId="f9a415f701e72ce8" providerId="LiveId" clId="{43F46238-BE81-4044-A69C-9A82F646C63D}" dt="2020-10-10T00:19:32.339" v="49033"/>
          <ac:spMkLst>
            <pc:docMk/>
            <pc:sldMk cId="3535336758" sldId="793"/>
            <ac:spMk id="74" creationId="{EA4A3376-23B3-49EB-8141-997627DAD00B}"/>
          </ac:spMkLst>
        </pc:spChg>
        <pc:spChg chg="mod">
          <ac:chgData name="Kerry Seitz" userId="f9a415f701e72ce8" providerId="LiveId" clId="{43F46238-BE81-4044-A69C-9A82F646C63D}" dt="2020-10-10T00:19:32.339" v="49033"/>
          <ac:spMkLst>
            <pc:docMk/>
            <pc:sldMk cId="3535336758" sldId="793"/>
            <ac:spMk id="75" creationId="{F16EF3A6-69C9-4FEA-9122-7FBD1F53D5CA}"/>
          </ac:spMkLst>
        </pc:spChg>
        <pc:spChg chg="mod">
          <ac:chgData name="Kerry Seitz" userId="f9a415f701e72ce8" providerId="LiveId" clId="{43F46238-BE81-4044-A69C-9A82F646C63D}" dt="2020-10-10T00:19:32.339" v="49033"/>
          <ac:spMkLst>
            <pc:docMk/>
            <pc:sldMk cId="3535336758" sldId="793"/>
            <ac:spMk id="76" creationId="{7D9A1FE8-482D-4C35-9CA8-F579868C62EE}"/>
          </ac:spMkLst>
        </pc:spChg>
        <pc:spChg chg="mod">
          <ac:chgData name="Kerry Seitz" userId="f9a415f701e72ce8" providerId="LiveId" clId="{43F46238-BE81-4044-A69C-9A82F646C63D}" dt="2020-10-10T00:19:32.339" v="49033"/>
          <ac:spMkLst>
            <pc:docMk/>
            <pc:sldMk cId="3535336758" sldId="793"/>
            <ac:spMk id="77" creationId="{1B69D3F4-E194-4C07-B7A8-3B88F866B4A2}"/>
          </ac:spMkLst>
        </pc:spChg>
        <pc:spChg chg="mod">
          <ac:chgData name="Kerry Seitz" userId="f9a415f701e72ce8" providerId="LiveId" clId="{43F46238-BE81-4044-A69C-9A82F646C63D}" dt="2020-10-10T00:19:32.339" v="49033"/>
          <ac:spMkLst>
            <pc:docMk/>
            <pc:sldMk cId="3535336758" sldId="793"/>
            <ac:spMk id="78" creationId="{F048F785-342B-4F7D-8095-D79C551F6A2B}"/>
          </ac:spMkLst>
        </pc:spChg>
        <pc:spChg chg="mod">
          <ac:chgData name="Kerry Seitz" userId="f9a415f701e72ce8" providerId="LiveId" clId="{43F46238-BE81-4044-A69C-9A82F646C63D}" dt="2020-10-10T00:19:32.339" v="49033"/>
          <ac:spMkLst>
            <pc:docMk/>
            <pc:sldMk cId="3535336758" sldId="793"/>
            <ac:spMk id="79" creationId="{3DC7E269-2C26-405A-820A-48E2C6402D0B}"/>
          </ac:spMkLst>
        </pc:spChg>
        <pc:spChg chg="mod">
          <ac:chgData name="Kerry Seitz" userId="f9a415f701e72ce8" providerId="LiveId" clId="{43F46238-BE81-4044-A69C-9A82F646C63D}" dt="2020-10-10T00:19:32.339" v="49033"/>
          <ac:spMkLst>
            <pc:docMk/>
            <pc:sldMk cId="3535336758" sldId="793"/>
            <ac:spMk id="80" creationId="{FB7BCA64-C57B-47D2-BD01-5752952643D9}"/>
          </ac:spMkLst>
        </pc:spChg>
        <pc:spChg chg="mod">
          <ac:chgData name="Kerry Seitz" userId="f9a415f701e72ce8" providerId="LiveId" clId="{43F46238-BE81-4044-A69C-9A82F646C63D}" dt="2020-10-10T00:19:32.339" v="49033"/>
          <ac:spMkLst>
            <pc:docMk/>
            <pc:sldMk cId="3535336758" sldId="793"/>
            <ac:spMk id="81" creationId="{CE9C35D0-A476-42F6-831B-87F0E4513A40}"/>
          </ac:spMkLst>
        </pc:spChg>
        <pc:spChg chg="mod">
          <ac:chgData name="Kerry Seitz" userId="f9a415f701e72ce8" providerId="LiveId" clId="{43F46238-BE81-4044-A69C-9A82F646C63D}" dt="2020-10-10T00:19:32.339" v="49033"/>
          <ac:spMkLst>
            <pc:docMk/>
            <pc:sldMk cId="3535336758" sldId="793"/>
            <ac:spMk id="82" creationId="{DEB45A1F-3BEF-44FE-AABD-2F913C8FAF43}"/>
          </ac:spMkLst>
        </pc:spChg>
        <pc:spChg chg="mod">
          <ac:chgData name="Kerry Seitz" userId="f9a415f701e72ce8" providerId="LiveId" clId="{43F46238-BE81-4044-A69C-9A82F646C63D}" dt="2020-10-10T00:19:32.339" v="49033"/>
          <ac:spMkLst>
            <pc:docMk/>
            <pc:sldMk cId="3535336758" sldId="793"/>
            <ac:spMk id="83" creationId="{7AF9AFAC-67B2-40E1-B41C-F67A0E104F81}"/>
          </ac:spMkLst>
        </pc:spChg>
        <pc:spChg chg="mod">
          <ac:chgData name="Kerry Seitz" userId="f9a415f701e72ce8" providerId="LiveId" clId="{43F46238-BE81-4044-A69C-9A82F646C63D}" dt="2020-10-10T00:19:32.339" v="49033"/>
          <ac:spMkLst>
            <pc:docMk/>
            <pc:sldMk cId="3535336758" sldId="793"/>
            <ac:spMk id="84" creationId="{6593D8E6-8BBB-401E-88DB-33F565FDCCE7}"/>
          </ac:spMkLst>
        </pc:spChg>
        <pc:spChg chg="mod">
          <ac:chgData name="Kerry Seitz" userId="f9a415f701e72ce8" providerId="LiveId" clId="{43F46238-BE81-4044-A69C-9A82F646C63D}" dt="2020-10-10T00:19:32.339" v="49033"/>
          <ac:spMkLst>
            <pc:docMk/>
            <pc:sldMk cId="3535336758" sldId="793"/>
            <ac:spMk id="85" creationId="{EADE2F77-F13E-4217-8434-4DCA9DA2AD48}"/>
          </ac:spMkLst>
        </pc:spChg>
        <pc:spChg chg="mod">
          <ac:chgData name="Kerry Seitz" userId="f9a415f701e72ce8" providerId="LiveId" clId="{43F46238-BE81-4044-A69C-9A82F646C63D}" dt="2020-10-10T00:19:32.339" v="49033"/>
          <ac:spMkLst>
            <pc:docMk/>
            <pc:sldMk cId="3535336758" sldId="793"/>
            <ac:spMk id="86" creationId="{BAE66023-F65E-4B25-9649-B21686F2DDFF}"/>
          </ac:spMkLst>
        </pc:spChg>
        <pc:spChg chg="mod">
          <ac:chgData name="Kerry Seitz" userId="f9a415f701e72ce8" providerId="LiveId" clId="{43F46238-BE81-4044-A69C-9A82F646C63D}" dt="2020-10-10T00:19:32.339" v="49033"/>
          <ac:spMkLst>
            <pc:docMk/>
            <pc:sldMk cId="3535336758" sldId="793"/>
            <ac:spMk id="87" creationId="{58B93DC7-DAEE-4DAF-89D6-89AF6C1EEDC2}"/>
          </ac:spMkLst>
        </pc:spChg>
        <pc:spChg chg="mod">
          <ac:chgData name="Kerry Seitz" userId="f9a415f701e72ce8" providerId="LiveId" clId="{43F46238-BE81-4044-A69C-9A82F646C63D}" dt="2020-10-10T00:19:32.339" v="49033"/>
          <ac:spMkLst>
            <pc:docMk/>
            <pc:sldMk cId="3535336758" sldId="793"/>
            <ac:spMk id="88" creationId="{DCCECD17-D64D-49FE-9791-E3ADC7932CA3}"/>
          </ac:spMkLst>
        </pc:spChg>
        <pc:spChg chg="mod">
          <ac:chgData name="Kerry Seitz" userId="f9a415f701e72ce8" providerId="LiveId" clId="{43F46238-BE81-4044-A69C-9A82F646C63D}" dt="2020-10-10T00:19:32.339" v="49033"/>
          <ac:spMkLst>
            <pc:docMk/>
            <pc:sldMk cId="3535336758" sldId="793"/>
            <ac:spMk id="89" creationId="{B8C6A1BE-EC57-4FC7-AA89-FFE3B15A32DC}"/>
          </ac:spMkLst>
        </pc:spChg>
        <pc:spChg chg="mod">
          <ac:chgData name="Kerry Seitz" userId="f9a415f701e72ce8" providerId="LiveId" clId="{43F46238-BE81-4044-A69C-9A82F646C63D}" dt="2020-10-10T00:19:32.339" v="49033"/>
          <ac:spMkLst>
            <pc:docMk/>
            <pc:sldMk cId="3535336758" sldId="793"/>
            <ac:spMk id="90" creationId="{0070420E-C3FF-4495-85B0-976C20E238FF}"/>
          </ac:spMkLst>
        </pc:spChg>
        <pc:spChg chg="mod">
          <ac:chgData name="Kerry Seitz" userId="f9a415f701e72ce8" providerId="LiveId" clId="{43F46238-BE81-4044-A69C-9A82F646C63D}" dt="2020-10-10T00:19:32.339" v="49033"/>
          <ac:spMkLst>
            <pc:docMk/>
            <pc:sldMk cId="3535336758" sldId="793"/>
            <ac:spMk id="91" creationId="{5BAED318-BE43-42DC-A683-F6F7DE344B93}"/>
          </ac:spMkLst>
        </pc:spChg>
        <pc:spChg chg="mod">
          <ac:chgData name="Kerry Seitz" userId="f9a415f701e72ce8" providerId="LiveId" clId="{43F46238-BE81-4044-A69C-9A82F646C63D}" dt="2020-10-10T00:19:32.339" v="49033"/>
          <ac:spMkLst>
            <pc:docMk/>
            <pc:sldMk cId="3535336758" sldId="793"/>
            <ac:spMk id="92" creationId="{B9A2E48E-7AD7-4794-9933-EDE1BF06136B}"/>
          </ac:spMkLst>
        </pc:spChg>
        <pc:spChg chg="mod">
          <ac:chgData name="Kerry Seitz" userId="f9a415f701e72ce8" providerId="LiveId" clId="{43F46238-BE81-4044-A69C-9A82F646C63D}" dt="2020-10-10T00:19:32.339" v="49033"/>
          <ac:spMkLst>
            <pc:docMk/>
            <pc:sldMk cId="3535336758" sldId="793"/>
            <ac:spMk id="93" creationId="{3BE79D12-C557-44B6-AAEB-644444191B19}"/>
          </ac:spMkLst>
        </pc:spChg>
        <pc:spChg chg="mod">
          <ac:chgData name="Kerry Seitz" userId="f9a415f701e72ce8" providerId="LiveId" clId="{43F46238-BE81-4044-A69C-9A82F646C63D}" dt="2020-10-10T00:19:32.339" v="49033"/>
          <ac:spMkLst>
            <pc:docMk/>
            <pc:sldMk cId="3535336758" sldId="793"/>
            <ac:spMk id="94" creationId="{0ED3310D-6A25-409A-8308-A1CAED58B31C}"/>
          </ac:spMkLst>
        </pc:spChg>
        <pc:spChg chg="mod">
          <ac:chgData name="Kerry Seitz" userId="f9a415f701e72ce8" providerId="LiveId" clId="{43F46238-BE81-4044-A69C-9A82F646C63D}" dt="2020-10-10T00:19:32.339" v="49033"/>
          <ac:spMkLst>
            <pc:docMk/>
            <pc:sldMk cId="3535336758" sldId="793"/>
            <ac:spMk id="95" creationId="{C59FF37A-DCF0-4BC5-B716-A5F49E23B18F}"/>
          </ac:spMkLst>
        </pc:spChg>
        <pc:spChg chg="mod">
          <ac:chgData name="Kerry Seitz" userId="f9a415f701e72ce8" providerId="LiveId" clId="{43F46238-BE81-4044-A69C-9A82F646C63D}" dt="2020-10-10T00:19:32.339" v="49033"/>
          <ac:spMkLst>
            <pc:docMk/>
            <pc:sldMk cId="3535336758" sldId="793"/>
            <ac:spMk id="96" creationId="{A866FF8E-D765-491F-A7FC-D84BD63C6444}"/>
          </ac:spMkLst>
        </pc:spChg>
        <pc:spChg chg="mod">
          <ac:chgData name="Kerry Seitz" userId="f9a415f701e72ce8" providerId="LiveId" clId="{43F46238-BE81-4044-A69C-9A82F646C63D}" dt="2020-10-10T00:19:32.339" v="49033"/>
          <ac:spMkLst>
            <pc:docMk/>
            <pc:sldMk cId="3535336758" sldId="793"/>
            <ac:spMk id="97" creationId="{C0EAB620-051C-4923-9DEA-18D1F7BCBB11}"/>
          </ac:spMkLst>
        </pc:spChg>
        <pc:spChg chg="mod">
          <ac:chgData name="Kerry Seitz" userId="f9a415f701e72ce8" providerId="LiveId" clId="{43F46238-BE81-4044-A69C-9A82F646C63D}" dt="2020-10-10T00:19:32.339" v="49033"/>
          <ac:spMkLst>
            <pc:docMk/>
            <pc:sldMk cId="3535336758" sldId="793"/>
            <ac:spMk id="98" creationId="{133C9895-197E-4108-8389-329DF54C085F}"/>
          </ac:spMkLst>
        </pc:spChg>
        <pc:spChg chg="mod">
          <ac:chgData name="Kerry Seitz" userId="f9a415f701e72ce8" providerId="LiveId" clId="{43F46238-BE81-4044-A69C-9A82F646C63D}" dt="2020-10-10T00:19:32.339" v="49033"/>
          <ac:spMkLst>
            <pc:docMk/>
            <pc:sldMk cId="3535336758" sldId="793"/>
            <ac:spMk id="99" creationId="{4EFC4FF4-3034-4666-B348-4E44A60FC5A7}"/>
          </ac:spMkLst>
        </pc:spChg>
        <pc:spChg chg="mod">
          <ac:chgData name="Kerry Seitz" userId="f9a415f701e72ce8" providerId="LiveId" clId="{43F46238-BE81-4044-A69C-9A82F646C63D}" dt="2020-10-10T00:19:32.339" v="49033"/>
          <ac:spMkLst>
            <pc:docMk/>
            <pc:sldMk cId="3535336758" sldId="793"/>
            <ac:spMk id="100" creationId="{D1ED6C74-3CBC-44DA-ABB9-A34623BDB23F}"/>
          </ac:spMkLst>
        </pc:spChg>
        <pc:spChg chg="mod">
          <ac:chgData name="Kerry Seitz" userId="f9a415f701e72ce8" providerId="LiveId" clId="{43F46238-BE81-4044-A69C-9A82F646C63D}" dt="2020-10-10T00:19:32.339" v="49033"/>
          <ac:spMkLst>
            <pc:docMk/>
            <pc:sldMk cId="3535336758" sldId="793"/>
            <ac:spMk id="101" creationId="{EB9C08C1-7A15-4B23-AD41-7E667286CBEA}"/>
          </ac:spMkLst>
        </pc:spChg>
        <pc:spChg chg="mod">
          <ac:chgData name="Kerry Seitz" userId="f9a415f701e72ce8" providerId="LiveId" clId="{43F46238-BE81-4044-A69C-9A82F646C63D}" dt="2020-10-10T00:19:32.339" v="49033"/>
          <ac:spMkLst>
            <pc:docMk/>
            <pc:sldMk cId="3535336758" sldId="793"/>
            <ac:spMk id="102" creationId="{3A049427-465E-49BF-B9C6-505B290DD422}"/>
          </ac:spMkLst>
        </pc:spChg>
        <pc:spChg chg="mod">
          <ac:chgData name="Kerry Seitz" userId="f9a415f701e72ce8" providerId="LiveId" clId="{43F46238-BE81-4044-A69C-9A82F646C63D}" dt="2020-10-10T00:19:32.339" v="49033"/>
          <ac:spMkLst>
            <pc:docMk/>
            <pc:sldMk cId="3535336758" sldId="793"/>
            <ac:spMk id="103" creationId="{B9495830-566F-4D45-AED2-1267116E54FF}"/>
          </ac:spMkLst>
        </pc:spChg>
        <pc:spChg chg="mod">
          <ac:chgData name="Kerry Seitz" userId="f9a415f701e72ce8" providerId="LiveId" clId="{43F46238-BE81-4044-A69C-9A82F646C63D}" dt="2020-10-10T00:19:32.339" v="49033"/>
          <ac:spMkLst>
            <pc:docMk/>
            <pc:sldMk cId="3535336758" sldId="793"/>
            <ac:spMk id="104" creationId="{04225BFB-1CC2-4F64-9B10-4247354F3975}"/>
          </ac:spMkLst>
        </pc:spChg>
        <pc:spChg chg="mod">
          <ac:chgData name="Kerry Seitz" userId="f9a415f701e72ce8" providerId="LiveId" clId="{43F46238-BE81-4044-A69C-9A82F646C63D}" dt="2020-10-10T00:19:32.339" v="49033"/>
          <ac:spMkLst>
            <pc:docMk/>
            <pc:sldMk cId="3535336758" sldId="793"/>
            <ac:spMk id="105" creationId="{7A63FEF5-4142-46DF-9065-53F323BDCBDC}"/>
          </ac:spMkLst>
        </pc:spChg>
        <pc:spChg chg="mod">
          <ac:chgData name="Kerry Seitz" userId="f9a415f701e72ce8" providerId="LiveId" clId="{43F46238-BE81-4044-A69C-9A82F646C63D}" dt="2020-10-10T00:19:32.339" v="49033"/>
          <ac:spMkLst>
            <pc:docMk/>
            <pc:sldMk cId="3535336758" sldId="793"/>
            <ac:spMk id="106" creationId="{CBC1F116-D6F8-45D1-8302-3EE2D2AD2F5C}"/>
          </ac:spMkLst>
        </pc:spChg>
        <pc:spChg chg="mod">
          <ac:chgData name="Kerry Seitz" userId="f9a415f701e72ce8" providerId="LiveId" clId="{43F46238-BE81-4044-A69C-9A82F646C63D}" dt="2020-10-10T00:19:32.339" v="49033"/>
          <ac:spMkLst>
            <pc:docMk/>
            <pc:sldMk cId="3535336758" sldId="793"/>
            <ac:spMk id="107" creationId="{7F4EE229-0718-4A70-B861-1C4274E11AFF}"/>
          </ac:spMkLst>
        </pc:spChg>
        <pc:spChg chg="mod">
          <ac:chgData name="Kerry Seitz" userId="f9a415f701e72ce8" providerId="LiveId" clId="{43F46238-BE81-4044-A69C-9A82F646C63D}" dt="2020-10-10T00:19:32.339" v="49033"/>
          <ac:spMkLst>
            <pc:docMk/>
            <pc:sldMk cId="3535336758" sldId="793"/>
            <ac:spMk id="108" creationId="{E5542086-84F1-44B0-B0BA-ACE9D20D868A}"/>
          </ac:spMkLst>
        </pc:spChg>
        <pc:spChg chg="mod">
          <ac:chgData name="Kerry Seitz" userId="f9a415f701e72ce8" providerId="LiveId" clId="{43F46238-BE81-4044-A69C-9A82F646C63D}" dt="2020-10-10T00:19:32.339" v="49033"/>
          <ac:spMkLst>
            <pc:docMk/>
            <pc:sldMk cId="3535336758" sldId="793"/>
            <ac:spMk id="109" creationId="{62CC7E39-A956-40B2-AEE6-C9DFDB1CD1F9}"/>
          </ac:spMkLst>
        </pc:spChg>
        <pc:spChg chg="mod">
          <ac:chgData name="Kerry Seitz" userId="f9a415f701e72ce8" providerId="LiveId" clId="{43F46238-BE81-4044-A69C-9A82F646C63D}" dt="2020-10-10T00:19:32.339" v="49033"/>
          <ac:spMkLst>
            <pc:docMk/>
            <pc:sldMk cId="3535336758" sldId="793"/>
            <ac:spMk id="110" creationId="{2031AE14-3925-4B28-8C0D-7B309DFED3D0}"/>
          </ac:spMkLst>
        </pc:spChg>
        <pc:spChg chg="mod">
          <ac:chgData name="Kerry Seitz" userId="f9a415f701e72ce8" providerId="LiveId" clId="{43F46238-BE81-4044-A69C-9A82F646C63D}" dt="2020-10-10T00:19:32.339" v="49033"/>
          <ac:spMkLst>
            <pc:docMk/>
            <pc:sldMk cId="3535336758" sldId="793"/>
            <ac:spMk id="112" creationId="{DBD118D4-6871-4C2F-A404-C5A2360B0761}"/>
          </ac:spMkLst>
        </pc:spChg>
        <pc:spChg chg="mod">
          <ac:chgData name="Kerry Seitz" userId="f9a415f701e72ce8" providerId="LiveId" clId="{43F46238-BE81-4044-A69C-9A82F646C63D}" dt="2020-10-10T00:19:32.339" v="49033"/>
          <ac:spMkLst>
            <pc:docMk/>
            <pc:sldMk cId="3535336758" sldId="793"/>
            <ac:spMk id="113" creationId="{B17B740A-F7D0-4CF9-AE08-1A6C3423CAB4}"/>
          </ac:spMkLst>
        </pc:spChg>
        <pc:spChg chg="mod">
          <ac:chgData name="Kerry Seitz" userId="f9a415f701e72ce8" providerId="LiveId" clId="{43F46238-BE81-4044-A69C-9A82F646C63D}" dt="2020-10-10T00:19:32.339" v="49033"/>
          <ac:spMkLst>
            <pc:docMk/>
            <pc:sldMk cId="3535336758" sldId="793"/>
            <ac:spMk id="114" creationId="{B6F1F36F-7077-4F9C-AEB1-C93803591FF5}"/>
          </ac:spMkLst>
        </pc:spChg>
        <pc:spChg chg="mod">
          <ac:chgData name="Kerry Seitz" userId="f9a415f701e72ce8" providerId="LiveId" clId="{43F46238-BE81-4044-A69C-9A82F646C63D}" dt="2020-10-10T00:19:32.339" v="49033"/>
          <ac:spMkLst>
            <pc:docMk/>
            <pc:sldMk cId="3535336758" sldId="793"/>
            <ac:spMk id="115" creationId="{64B68EF3-B55F-4DCE-AAEB-BDAB74507F6C}"/>
          </ac:spMkLst>
        </pc:spChg>
        <pc:spChg chg="mod">
          <ac:chgData name="Kerry Seitz" userId="f9a415f701e72ce8" providerId="LiveId" clId="{43F46238-BE81-4044-A69C-9A82F646C63D}" dt="2020-10-10T00:19:32.339" v="49033"/>
          <ac:spMkLst>
            <pc:docMk/>
            <pc:sldMk cId="3535336758" sldId="793"/>
            <ac:spMk id="116" creationId="{C7D34DDC-6D45-4B23-B3C5-92F83048A329}"/>
          </ac:spMkLst>
        </pc:spChg>
        <pc:spChg chg="mod">
          <ac:chgData name="Kerry Seitz" userId="f9a415f701e72ce8" providerId="LiveId" clId="{43F46238-BE81-4044-A69C-9A82F646C63D}" dt="2020-10-10T00:19:32.339" v="49033"/>
          <ac:spMkLst>
            <pc:docMk/>
            <pc:sldMk cId="3535336758" sldId="793"/>
            <ac:spMk id="117" creationId="{9C32B347-1AA7-4125-9ABA-4E201FC880DE}"/>
          </ac:spMkLst>
        </pc:spChg>
        <pc:spChg chg="mod">
          <ac:chgData name="Kerry Seitz" userId="f9a415f701e72ce8" providerId="LiveId" clId="{43F46238-BE81-4044-A69C-9A82F646C63D}" dt="2020-10-10T00:19:32.339" v="49033"/>
          <ac:spMkLst>
            <pc:docMk/>
            <pc:sldMk cId="3535336758" sldId="793"/>
            <ac:spMk id="118" creationId="{24F03A54-A758-44D9-8029-75FF3725F747}"/>
          </ac:spMkLst>
        </pc:spChg>
        <pc:spChg chg="mod">
          <ac:chgData name="Kerry Seitz" userId="f9a415f701e72ce8" providerId="LiveId" clId="{43F46238-BE81-4044-A69C-9A82F646C63D}" dt="2020-10-10T00:19:32.339" v="49033"/>
          <ac:spMkLst>
            <pc:docMk/>
            <pc:sldMk cId="3535336758" sldId="793"/>
            <ac:spMk id="119" creationId="{B999CB93-6D4B-4375-B649-B5F04F956D7C}"/>
          </ac:spMkLst>
        </pc:spChg>
        <pc:spChg chg="mod">
          <ac:chgData name="Kerry Seitz" userId="f9a415f701e72ce8" providerId="LiveId" clId="{43F46238-BE81-4044-A69C-9A82F646C63D}" dt="2020-10-10T00:19:32.339" v="49033"/>
          <ac:spMkLst>
            <pc:docMk/>
            <pc:sldMk cId="3535336758" sldId="793"/>
            <ac:spMk id="120" creationId="{46607082-AB99-4120-A861-7E4557B25AF5}"/>
          </ac:spMkLst>
        </pc:spChg>
        <pc:spChg chg="mod">
          <ac:chgData name="Kerry Seitz" userId="f9a415f701e72ce8" providerId="LiveId" clId="{43F46238-BE81-4044-A69C-9A82F646C63D}" dt="2020-10-10T00:19:32.339" v="49033"/>
          <ac:spMkLst>
            <pc:docMk/>
            <pc:sldMk cId="3535336758" sldId="793"/>
            <ac:spMk id="121" creationId="{9FC0929B-0A7A-4D2F-9E60-D3CAC42C6F0D}"/>
          </ac:spMkLst>
        </pc:spChg>
        <pc:spChg chg="mod">
          <ac:chgData name="Kerry Seitz" userId="f9a415f701e72ce8" providerId="LiveId" clId="{43F46238-BE81-4044-A69C-9A82F646C63D}" dt="2020-10-10T00:19:32.339" v="49033"/>
          <ac:spMkLst>
            <pc:docMk/>
            <pc:sldMk cId="3535336758" sldId="793"/>
            <ac:spMk id="122" creationId="{6EB0D0C7-E968-482B-B587-A3AA1F5FBB85}"/>
          </ac:spMkLst>
        </pc:spChg>
        <pc:spChg chg="mod">
          <ac:chgData name="Kerry Seitz" userId="f9a415f701e72ce8" providerId="LiveId" clId="{43F46238-BE81-4044-A69C-9A82F646C63D}" dt="2020-10-10T00:19:32.339" v="49033"/>
          <ac:spMkLst>
            <pc:docMk/>
            <pc:sldMk cId="3535336758" sldId="793"/>
            <ac:spMk id="123" creationId="{1A2BFC39-7196-4C5D-897C-E8646A75FFD7}"/>
          </ac:spMkLst>
        </pc:spChg>
        <pc:spChg chg="mod">
          <ac:chgData name="Kerry Seitz" userId="f9a415f701e72ce8" providerId="LiveId" clId="{43F46238-BE81-4044-A69C-9A82F646C63D}" dt="2020-10-10T00:19:32.339" v="49033"/>
          <ac:spMkLst>
            <pc:docMk/>
            <pc:sldMk cId="3535336758" sldId="793"/>
            <ac:spMk id="124" creationId="{105500A0-13B2-4EBF-9B55-43E6C6FF09DF}"/>
          </ac:spMkLst>
        </pc:spChg>
        <pc:spChg chg="mod">
          <ac:chgData name="Kerry Seitz" userId="f9a415f701e72ce8" providerId="LiveId" clId="{43F46238-BE81-4044-A69C-9A82F646C63D}" dt="2020-10-10T00:19:32.339" v="49033"/>
          <ac:spMkLst>
            <pc:docMk/>
            <pc:sldMk cId="3535336758" sldId="793"/>
            <ac:spMk id="125" creationId="{45DEC7C0-B18A-4B0E-A70A-5F8B1EADD798}"/>
          </ac:spMkLst>
        </pc:spChg>
        <pc:spChg chg="mod">
          <ac:chgData name="Kerry Seitz" userId="f9a415f701e72ce8" providerId="LiveId" clId="{43F46238-BE81-4044-A69C-9A82F646C63D}" dt="2020-10-10T00:19:32.339" v="49033"/>
          <ac:spMkLst>
            <pc:docMk/>
            <pc:sldMk cId="3535336758" sldId="793"/>
            <ac:spMk id="126" creationId="{BF696649-1416-4C55-9DB5-99E414FABA25}"/>
          </ac:spMkLst>
        </pc:spChg>
        <pc:spChg chg="mod">
          <ac:chgData name="Kerry Seitz" userId="f9a415f701e72ce8" providerId="LiveId" clId="{43F46238-BE81-4044-A69C-9A82F646C63D}" dt="2020-10-10T00:19:32.339" v="49033"/>
          <ac:spMkLst>
            <pc:docMk/>
            <pc:sldMk cId="3535336758" sldId="793"/>
            <ac:spMk id="127" creationId="{EB81EB96-8A9B-4504-8E32-A5E01D635BF4}"/>
          </ac:spMkLst>
        </pc:spChg>
        <pc:spChg chg="mod">
          <ac:chgData name="Kerry Seitz" userId="f9a415f701e72ce8" providerId="LiveId" clId="{43F46238-BE81-4044-A69C-9A82F646C63D}" dt="2020-10-10T00:19:32.339" v="49033"/>
          <ac:spMkLst>
            <pc:docMk/>
            <pc:sldMk cId="3535336758" sldId="793"/>
            <ac:spMk id="128" creationId="{A4A00B42-5635-4D6B-815B-057198EB48CC}"/>
          </ac:spMkLst>
        </pc:spChg>
        <pc:spChg chg="mod">
          <ac:chgData name="Kerry Seitz" userId="f9a415f701e72ce8" providerId="LiveId" clId="{43F46238-BE81-4044-A69C-9A82F646C63D}" dt="2020-10-10T00:19:32.339" v="49033"/>
          <ac:spMkLst>
            <pc:docMk/>
            <pc:sldMk cId="3535336758" sldId="793"/>
            <ac:spMk id="129" creationId="{4833F73F-C7C7-4271-AFCC-D0C501F82136}"/>
          </ac:spMkLst>
        </pc:spChg>
        <pc:spChg chg="mod">
          <ac:chgData name="Kerry Seitz" userId="f9a415f701e72ce8" providerId="LiveId" clId="{43F46238-BE81-4044-A69C-9A82F646C63D}" dt="2020-10-10T00:19:32.339" v="49033"/>
          <ac:spMkLst>
            <pc:docMk/>
            <pc:sldMk cId="3535336758" sldId="793"/>
            <ac:spMk id="130" creationId="{2402DC94-A349-44BA-B449-9B16C8EBD98E}"/>
          </ac:spMkLst>
        </pc:spChg>
        <pc:spChg chg="mod">
          <ac:chgData name="Kerry Seitz" userId="f9a415f701e72ce8" providerId="LiveId" clId="{43F46238-BE81-4044-A69C-9A82F646C63D}" dt="2020-10-10T00:19:32.339" v="49033"/>
          <ac:spMkLst>
            <pc:docMk/>
            <pc:sldMk cId="3535336758" sldId="793"/>
            <ac:spMk id="131" creationId="{5E5472E2-1D09-4388-93CC-C5722479961F}"/>
          </ac:spMkLst>
        </pc:spChg>
        <pc:spChg chg="mod">
          <ac:chgData name="Kerry Seitz" userId="f9a415f701e72ce8" providerId="LiveId" clId="{43F46238-BE81-4044-A69C-9A82F646C63D}" dt="2020-10-10T00:19:32.339" v="49033"/>
          <ac:spMkLst>
            <pc:docMk/>
            <pc:sldMk cId="3535336758" sldId="793"/>
            <ac:spMk id="132" creationId="{98621515-DD12-4D22-A42B-C46CE035186B}"/>
          </ac:spMkLst>
        </pc:spChg>
        <pc:spChg chg="mod">
          <ac:chgData name="Kerry Seitz" userId="f9a415f701e72ce8" providerId="LiveId" clId="{43F46238-BE81-4044-A69C-9A82F646C63D}" dt="2020-10-10T00:19:32.339" v="49033"/>
          <ac:spMkLst>
            <pc:docMk/>
            <pc:sldMk cId="3535336758" sldId="793"/>
            <ac:spMk id="133" creationId="{BBFEE933-DE99-42D1-90E2-BBFBC940D3C5}"/>
          </ac:spMkLst>
        </pc:spChg>
        <pc:spChg chg="mod">
          <ac:chgData name="Kerry Seitz" userId="f9a415f701e72ce8" providerId="LiveId" clId="{43F46238-BE81-4044-A69C-9A82F646C63D}" dt="2020-10-10T00:19:32.339" v="49033"/>
          <ac:spMkLst>
            <pc:docMk/>
            <pc:sldMk cId="3535336758" sldId="793"/>
            <ac:spMk id="134" creationId="{07BC656B-D7E6-407F-B7B5-5D59C9B2498B}"/>
          </ac:spMkLst>
        </pc:spChg>
        <pc:spChg chg="mod">
          <ac:chgData name="Kerry Seitz" userId="f9a415f701e72ce8" providerId="LiveId" clId="{43F46238-BE81-4044-A69C-9A82F646C63D}" dt="2020-10-10T00:19:32.339" v="49033"/>
          <ac:spMkLst>
            <pc:docMk/>
            <pc:sldMk cId="3535336758" sldId="793"/>
            <ac:spMk id="135" creationId="{831AE99D-CB30-4B03-B44E-406F1D154132}"/>
          </ac:spMkLst>
        </pc:spChg>
        <pc:spChg chg="mod">
          <ac:chgData name="Kerry Seitz" userId="f9a415f701e72ce8" providerId="LiveId" clId="{43F46238-BE81-4044-A69C-9A82F646C63D}" dt="2020-10-10T00:19:32.339" v="49033"/>
          <ac:spMkLst>
            <pc:docMk/>
            <pc:sldMk cId="3535336758" sldId="793"/>
            <ac:spMk id="136" creationId="{22B1FB63-7B6E-4A39-954A-FDDB09E22B53}"/>
          </ac:spMkLst>
        </pc:spChg>
        <pc:spChg chg="mod">
          <ac:chgData name="Kerry Seitz" userId="f9a415f701e72ce8" providerId="LiveId" clId="{43F46238-BE81-4044-A69C-9A82F646C63D}" dt="2020-10-10T00:19:32.339" v="49033"/>
          <ac:spMkLst>
            <pc:docMk/>
            <pc:sldMk cId="3535336758" sldId="793"/>
            <ac:spMk id="137" creationId="{729BCDE5-103E-447E-9B7F-D1E132668928}"/>
          </ac:spMkLst>
        </pc:spChg>
        <pc:spChg chg="mod">
          <ac:chgData name="Kerry Seitz" userId="f9a415f701e72ce8" providerId="LiveId" clId="{43F46238-BE81-4044-A69C-9A82F646C63D}" dt="2020-10-10T00:19:32.339" v="49033"/>
          <ac:spMkLst>
            <pc:docMk/>
            <pc:sldMk cId="3535336758" sldId="793"/>
            <ac:spMk id="138" creationId="{FE466848-33DA-49A6-8D04-E9F65BEF2200}"/>
          </ac:spMkLst>
        </pc:spChg>
        <pc:spChg chg="mod">
          <ac:chgData name="Kerry Seitz" userId="f9a415f701e72ce8" providerId="LiveId" clId="{43F46238-BE81-4044-A69C-9A82F646C63D}" dt="2020-10-10T00:19:32.339" v="49033"/>
          <ac:spMkLst>
            <pc:docMk/>
            <pc:sldMk cId="3535336758" sldId="793"/>
            <ac:spMk id="139" creationId="{7C6F4A8F-887A-4973-B2F3-5DF86052A4C3}"/>
          </ac:spMkLst>
        </pc:spChg>
        <pc:spChg chg="mod">
          <ac:chgData name="Kerry Seitz" userId="f9a415f701e72ce8" providerId="LiveId" clId="{43F46238-BE81-4044-A69C-9A82F646C63D}" dt="2020-10-10T00:19:32.339" v="49033"/>
          <ac:spMkLst>
            <pc:docMk/>
            <pc:sldMk cId="3535336758" sldId="793"/>
            <ac:spMk id="140" creationId="{7AA9076C-A08E-495E-A8FF-F46A123E4034}"/>
          </ac:spMkLst>
        </pc:spChg>
        <pc:spChg chg="mod">
          <ac:chgData name="Kerry Seitz" userId="f9a415f701e72ce8" providerId="LiveId" clId="{43F46238-BE81-4044-A69C-9A82F646C63D}" dt="2020-10-10T00:19:32.339" v="49033"/>
          <ac:spMkLst>
            <pc:docMk/>
            <pc:sldMk cId="3535336758" sldId="793"/>
            <ac:spMk id="141" creationId="{FB7F5B3A-094C-4EA9-B6A1-5EB980B4C50D}"/>
          </ac:spMkLst>
        </pc:spChg>
        <pc:spChg chg="mod">
          <ac:chgData name="Kerry Seitz" userId="f9a415f701e72ce8" providerId="LiveId" clId="{43F46238-BE81-4044-A69C-9A82F646C63D}" dt="2020-10-10T00:19:32.339" v="49033"/>
          <ac:spMkLst>
            <pc:docMk/>
            <pc:sldMk cId="3535336758" sldId="793"/>
            <ac:spMk id="142" creationId="{00467542-F785-4BFA-B5E5-043DE9C277C3}"/>
          </ac:spMkLst>
        </pc:spChg>
        <pc:spChg chg="mod">
          <ac:chgData name="Kerry Seitz" userId="f9a415f701e72ce8" providerId="LiveId" clId="{43F46238-BE81-4044-A69C-9A82F646C63D}" dt="2020-10-10T00:19:32.339" v="49033"/>
          <ac:spMkLst>
            <pc:docMk/>
            <pc:sldMk cId="3535336758" sldId="793"/>
            <ac:spMk id="143" creationId="{DFF71C9E-2AE9-406D-A25E-88AEF0572AAA}"/>
          </ac:spMkLst>
        </pc:spChg>
        <pc:spChg chg="mod">
          <ac:chgData name="Kerry Seitz" userId="f9a415f701e72ce8" providerId="LiveId" clId="{43F46238-BE81-4044-A69C-9A82F646C63D}" dt="2020-10-10T00:19:32.339" v="49033"/>
          <ac:spMkLst>
            <pc:docMk/>
            <pc:sldMk cId="3535336758" sldId="793"/>
            <ac:spMk id="144" creationId="{2C32567A-C11A-4C07-905F-5CDC3D4BE37B}"/>
          </ac:spMkLst>
        </pc:spChg>
        <pc:spChg chg="mod">
          <ac:chgData name="Kerry Seitz" userId="f9a415f701e72ce8" providerId="LiveId" clId="{43F46238-BE81-4044-A69C-9A82F646C63D}" dt="2020-10-10T00:19:32.339" v="49033"/>
          <ac:spMkLst>
            <pc:docMk/>
            <pc:sldMk cId="3535336758" sldId="793"/>
            <ac:spMk id="145" creationId="{5A56BDE2-F2E2-4C2D-A453-3F9C6046DCB1}"/>
          </ac:spMkLst>
        </pc:spChg>
        <pc:spChg chg="mod">
          <ac:chgData name="Kerry Seitz" userId="f9a415f701e72ce8" providerId="LiveId" clId="{43F46238-BE81-4044-A69C-9A82F646C63D}" dt="2020-10-10T00:19:32.339" v="49033"/>
          <ac:spMkLst>
            <pc:docMk/>
            <pc:sldMk cId="3535336758" sldId="793"/>
            <ac:spMk id="146" creationId="{E9B1B37C-2FA8-4148-9412-2AFA4E0A9888}"/>
          </ac:spMkLst>
        </pc:spChg>
        <pc:spChg chg="mod">
          <ac:chgData name="Kerry Seitz" userId="f9a415f701e72ce8" providerId="LiveId" clId="{43F46238-BE81-4044-A69C-9A82F646C63D}" dt="2020-10-10T00:19:32.339" v="49033"/>
          <ac:spMkLst>
            <pc:docMk/>
            <pc:sldMk cId="3535336758" sldId="793"/>
            <ac:spMk id="147" creationId="{618F14CE-FC4E-4D3E-9942-DE42286DA8C5}"/>
          </ac:spMkLst>
        </pc:spChg>
        <pc:spChg chg="mod">
          <ac:chgData name="Kerry Seitz" userId="f9a415f701e72ce8" providerId="LiveId" clId="{43F46238-BE81-4044-A69C-9A82F646C63D}" dt="2020-10-10T00:19:32.339" v="49033"/>
          <ac:spMkLst>
            <pc:docMk/>
            <pc:sldMk cId="3535336758" sldId="793"/>
            <ac:spMk id="148" creationId="{ACB37FA8-D735-4A99-9D94-9DA4F8DA25C1}"/>
          </ac:spMkLst>
        </pc:spChg>
        <pc:spChg chg="mod">
          <ac:chgData name="Kerry Seitz" userId="f9a415f701e72ce8" providerId="LiveId" clId="{43F46238-BE81-4044-A69C-9A82F646C63D}" dt="2020-10-10T00:19:32.339" v="49033"/>
          <ac:spMkLst>
            <pc:docMk/>
            <pc:sldMk cId="3535336758" sldId="793"/>
            <ac:spMk id="149" creationId="{AAA4D1E9-6EE4-4C82-B9CB-3D15EF4654D4}"/>
          </ac:spMkLst>
        </pc:spChg>
        <pc:spChg chg="mod">
          <ac:chgData name="Kerry Seitz" userId="f9a415f701e72ce8" providerId="LiveId" clId="{43F46238-BE81-4044-A69C-9A82F646C63D}" dt="2020-10-10T00:19:32.339" v="49033"/>
          <ac:spMkLst>
            <pc:docMk/>
            <pc:sldMk cId="3535336758" sldId="793"/>
            <ac:spMk id="150" creationId="{1777CE5B-DF79-40C2-B963-9A1D8397F7A2}"/>
          </ac:spMkLst>
        </pc:spChg>
        <pc:spChg chg="mod">
          <ac:chgData name="Kerry Seitz" userId="f9a415f701e72ce8" providerId="LiveId" clId="{43F46238-BE81-4044-A69C-9A82F646C63D}" dt="2020-10-10T00:19:32.339" v="49033"/>
          <ac:spMkLst>
            <pc:docMk/>
            <pc:sldMk cId="3535336758" sldId="793"/>
            <ac:spMk id="151" creationId="{F04ADFA9-B310-4C73-A1CD-767909529706}"/>
          </ac:spMkLst>
        </pc:spChg>
        <pc:spChg chg="mod">
          <ac:chgData name="Kerry Seitz" userId="f9a415f701e72ce8" providerId="LiveId" clId="{43F46238-BE81-4044-A69C-9A82F646C63D}" dt="2020-10-10T00:19:32.339" v="49033"/>
          <ac:spMkLst>
            <pc:docMk/>
            <pc:sldMk cId="3535336758" sldId="793"/>
            <ac:spMk id="152" creationId="{BFD7CBAF-8500-4516-9781-6B9FAE1F94EB}"/>
          </ac:spMkLst>
        </pc:spChg>
        <pc:spChg chg="mod">
          <ac:chgData name="Kerry Seitz" userId="f9a415f701e72ce8" providerId="LiveId" clId="{43F46238-BE81-4044-A69C-9A82F646C63D}" dt="2020-10-10T00:19:32.339" v="49033"/>
          <ac:spMkLst>
            <pc:docMk/>
            <pc:sldMk cId="3535336758" sldId="793"/>
            <ac:spMk id="153" creationId="{D487EEAE-2767-46DE-8200-FCEAE93FD3C0}"/>
          </ac:spMkLst>
        </pc:spChg>
        <pc:spChg chg="mod">
          <ac:chgData name="Kerry Seitz" userId="f9a415f701e72ce8" providerId="LiveId" clId="{43F46238-BE81-4044-A69C-9A82F646C63D}" dt="2020-10-10T00:19:32.339" v="49033"/>
          <ac:spMkLst>
            <pc:docMk/>
            <pc:sldMk cId="3535336758" sldId="793"/>
            <ac:spMk id="154" creationId="{25655755-A8C0-49BE-A393-68890A9611D4}"/>
          </ac:spMkLst>
        </pc:spChg>
        <pc:spChg chg="mod">
          <ac:chgData name="Kerry Seitz" userId="f9a415f701e72ce8" providerId="LiveId" clId="{43F46238-BE81-4044-A69C-9A82F646C63D}" dt="2020-10-10T00:19:32.339" v="49033"/>
          <ac:spMkLst>
            <pc:docMk/>
            <pc:sldMk cId="3535336758" sldId="793"/>
            <ac:spMk id="155" creationId="{7C7E8C0E-3A16-4001-BCD7-BDC1C9727117}"/>
          </ac:spMkLst>
        </pc:spChg>
        <pc:spChg chg="mod">
          <ac:chgData name="Kerry Seitz" userId="f9a415f701e72ce8" providerId="LiveId" clId="{43F46238-BE81-4044-A69C-9A82F646C63D}" dt="2020-10-10T00:19:32.339" v="49033"/>
          <ac:spMkLst>
            <pc:docMk/>
            <pc:sldMk cId="3535336758" sldId="793"/>
            <ac:spMk id="156" creationId="{4CCE52A3-F1C2-4164-A76B-E7731F2769C2}"/>
          </ac:spMkLst>
        </pc:spChg>
        <pc:spChg chg="mod">
          <ac:chgData name="Kerry Seitz" userId="f9a415f701e72ce8" providerId="LiveId" clId="{43F46238-BE81-4044-A69C-9A82F646C63D}" dt="2020-10-10T00:19:32.339" v="49033"/>
          <ac:spMkLst>
            <pc:docMk/>
            <pc:sldMk cId="3535336758" sldId="793"/>
            <ac:spMk id="157" creationId="{0516E045-7D2A-40E1-9F8B-93C7FECAE75A}"/>
          </ac:spMkLst>
        </pc:spChg>
        <pc:spChg chg="mod">
          <ac:chgData name="Kerry Seitz" userId="f9a415f701e72ce8" providerId="LiveId" clId="{43F46238-BE81-4044-A69C-9A82F646C63D}" dt="2020-10-10T00:19:32.339" v="49033"/>
          <ac:spMkLst>
            <pc:docMk/>
            <pc:sldMk cId="3535336758" sldId="793"/>
            <ac:spMk id="158" creationId="{C2E99272-61FC-42C1-A27C-EEF6889D95FF}"/>
          </ac:spMkLst>
        </pc:spChg>
        <pc:spChg chg="mod">
          <ac:chgData name="Kerry Seitz" userId="f9a415f701e72ce8" providerId="LiveId" clId="{43F46238-BE81-4044-A69C-9A82F646C63D}" dt="2020-10-10T00:19:32.339" v="49033"/>
          <ac:spMkLst>
            <pc:docMk/>
            <pc:sldMk cId="3535336758" sldId="793"/>
            <ac:spMk id="159" creationId="{E10122E9-C027-4F57-9C86-EA2FAB363B55}"/>
          </ac:spMkLst>
        </pc:spChg>
        <pc:spChg chg="mod">
          <ac:chgData name="Kerry Seitz" userId="f9a415f701e72ce8" providerId="LiveId" clId="{43F46238-BE81-4044-A69C-9A82F646C63D}" dt="2020-10-10T00:19:32.339" v="49033"/>
          <ac:spMkLst>
            <pc:docMk/>
            <pc:sldMk cId="3535336758" sldId="793"/>
            <ac:spMk id="160" creationId="{45E444C6-422B-4C67-AFB4-DAE0380D58FD}"/>
          </ac:spMkLst>
        </pc:spChg>
        <pc:spChg chg="mod">
          <ac:chgData name="Kerry Seitz" userId="f9a415f701e72ce8" providerId="LiveId" clId="{43F46238-BE81-4044-A69C-9A82F646C63D}" dt="2020-10-10T00:19:32.339" v="49033"/>
          <ac:spMkLst>
            <pc:docMk/>
            <pc:sldMk cId="3535336758" sldId="793"/>
            <ac:spMk id="161" creationId="{920A4E56-A745-4878-8808-B485B7E807F6}"/>
          </ac:spMkLst>
        </pc:spChg>
        <pc:spChg chg="mod">
          <ac:chgData name="Kerry Seitz" userId="f9a415f701e72ce8" providerId="LiveId" clId="{43F46238-BE81-4044-A69C-9A82F646C63D}" dt="2020-10-10T00:19:32.339" v="49033"/>
          <ac:spMkLst>
            <pc:docMk/>
            <pc:sldMk cId="3535336758" sldId="793"/>
            <ac:spMk id="162" creationId="{8E44C90C-38BF-4DE3-BFC5-3A3943BF9F84}"/>
          </ac:spMkLst>
        </pc:spChg>
        <pc:spChg chg="mod">
          <ac:chgData name="Kerry Seitz" userId="f9a415f701e72ce8" providerId="LiveId" clId="{43F46238-BE81-4044-A69C-9A82F646C63D}" dt="2020-10-10T00:19:32.339" v="49033"/>
          <ac:spMkLst>
            <pc:docMk/>
            <pc:sldMk cId="3535336758" sldId="793"/>
            <ac:spMk id="163" creationId="{84AF601F-6F66-4F8D-9EEF-5EF46B9EDB14}"/>
          </ac:spMkLst>
        </pc:spChg>
        <pc:spChg chg="mod">
          <ac:chgData name="Kerry Seitz" userId="f9a415f701e72ce8" providerId="LiveId" clId="{43F46238-BE81-4044-A69C-9A82F646C63D}" dt="2020-10-10T00:19:32.339" v="49033"/>
          <ac:spMkLst>
            <pc:docMk/>
            <pc:sldMk cId="3535336758" sldId="793"/>
            <ac:spMk id="164" creationId="{40511E3A-C4C2-49CD-AC41-4050165F8F44}"/>
          </ac:spMkLst>
        </pc:spChg>
        <pc:spChg chg="mod">
          <ac:chgData name="Kerry Seitz" userId="f9a415f701e72ce8" providerId="LiveId" clId="{43F46238-BE81-4044-A69C-9A82F646C63D}" dt="2020-10-10T00:19:32.339" v="49033"/>
          <ac:spMkLst>
            <pc:docMk/>
            <pc:sldMk cId="3535336758" sldId="793"/>
            <ac:spMk id="165" creationId="{16E42F24-9048-41F4-8BE2-A327D4A11233}"/>
          </ac:spMkLst>
        </pc:spChg>
        <pc:spChg chg="mod">
          <ac:chgData name="Kerry Seitz" userId="f9a415f701e72ce8" providerId="LiveId" clId="{43F46238-BE81-4044-A69C-9A82F646C63D}" dt="2020-10-10T00:19:32.339" v="49033"/>
          <ac:spMkLst>
            <pc:docMk/>
            <pc:sldMk cId="3535336758" sldId="793"/>
            <ac:spMk id="166" creationId="{92CB870D-ECA4-4C77-9C07-663FD80F0FA7}"/>
          </ac:spMkLst>
        </pc:spChg>
        <pc:spChg chg="mod">
          <ac:chgData name="Kerry Seitz" userId="f9a415f701e72ce8" providerId="LiveId" clId="{43F46238-BE81-4044-A69C-9A82F646C63D}" dt="2020-10-10T00:19:32.339" v="49033"/>
          <ac:spMkLst>
            <pc:docMk/>
            <pc:sldMk cId="3535336758" sldId="793"/>
            <ac:spMk id="167" creationId="{B5C64A5C-4452-4E21-AA6C-50ABB7D996E3}"/>
          </ac:spMkLst>
        </pc:spChg>
        <pc:spChg chg="mod">
          <ac:chgData name="Kerry Seitz" userId="f9a415f701e72ce8" providerId="LiveId" clId="{43F46238-BE81-4044-A69C-9A82F646C63D}" dt="2020-10-10T00:19:32.339" v="49033"/>
          <ac:spMkLst>
            <pc:docMk/>
            <pc:sldMk cId="3535336758" sldId="793"/>
            <ac:spMk id="168" creationId="{56128704-2E69-4938-A571-8D29B310E36B}"/>
          </ac:spMkLst>
        </pc:spChg>
        <pc:spChg chg="mod">
          <ac:chgData name="Kerry Seitz" userId="f9a415f701e72ce8" providerId="LiveId" clId="{43F46238-BE81-4044-A69C-9A82F646C63D}" dt="2020-10-10T00:19:32.339" v="49033"/>
          <ac:spMkLst>
            <pc:docMk/>
            <pc:sldMk cId="3535336758" sldId="793"/>
            <ac:spMk id="169" creationId="{FCEC8230-971B-4A47-9F20-F691FA5A9240}"/>
          </ac:spMkLst>
        </pc:spChg>
        <pc:spChg chg="mod">
          <ac:chgData name="Kerry Seitz" userId="f9a415f701e72ce8" providerId="LiveId" clId="{43F46238-BE81-4044-A69C-9A82F646C63D}" dt="2020-10-10T00:19:32.339" v="49033"/>
          <ac:spMkLst>
            <pc:docMk/>
            <pc:sldMk cId="3535336758" sldId="793"/>
            <ac:spMk id="170" creationId="{679C7211-3A74-47EC-9C62-86F749E1DEC2}"/>
          </ac:spMkLst>
        </pc:spChg>
        <pc:spChg chg="mod">
          <ac:chgData name="Kerry Seitz" userId="f9a415f701e72ce8" providerId="LiveId" clId="{43F46238-BE81-4044-A69C-9A82F646C63D}" dt="2020-10-10T00:19:32.339" v="49033"/>
          <ac:spMkLst>
            <pc:docMk/>
            <pc:sldMk cId="3535336758" sldId="793"/>
            <ac:spMk id="171" creationId="{24F356C2-5217-43EA-A292-C7C1C1D9FA6F}"/>
          </ac:spMkLst>
        </pc:spChg>
        <pc:spChg chg="mod">
          <ac:chgData name="Kerry Seitz" userId="f9a415f701e72ce8" providerId="LiveId" clId="{43F46238-BE81-4044-A69C-9A82F646C63D}" dt="2020-10-10T00:19:32.339" v="49033"/>
          <ac:spMkLst>
            <pc:docMk/>
            <pc:sldMk cId="3535336758" sldId="793"/>
            <ac:spMk id="172" creationId="{3E5F2402-B393-4CB3-B6E0-91F971D2C802}"/>
          </ac:spMkLst>
        </pc:spChg>
        <pc:spChg chg="mod">
          <ac:chgData name="Kerry Seitz" userId="f9a415f701e72ce8" providerId="LiveId" clId="{43F46238-BE81-4044-A69C-9A82F646C63D}" dt="2020-10-10T00:19:32.339" v="49033"/>
          <ac:spMkLst>
            <pc:docMk/>
            <pc:sldMk cId="3535336758" sldId="793"/>
            <ac:spMk id="173" creationId="{F5E3CC7D-D4FD-47F3-BF03-BB5BE24E7A8D}"/>
          </ac:spMkLst>
        </pc:spChg>
        <pc:spChg chg="mod">
          <ac:chgData name="Kerry Seitz" userId="f9a415f701e72ce8" providerId="LiveId" clId="{43F46238-BE81-4044-A69C-9A82F646C63D}" dt="2020-10-10T00:19:32.339" v="49033"/>
          <ac:spMkLst>
            <pc:docMk/>
            <pc:sldMk cId="3535336758" sldId="793"/>
            <ac:spMk id="174" creationId="{1391D243-8A56-461F-A592-A461B3BBDE7A}"/>
          </ac:spMkLst>
        </pc:spChg>
        <pc:spChg chg="mod">
          <ac:chgData name="Kerry Seitz" userId="f9a415f701e72ce8" providerId="LiveId" clId="{43F46238-BE81-4044-A69C-9A82F646C63D}" dt="2020-10-10T00:19:32.339" v="49033"/>
          <ac:spMkLst>
            <pc:docMk/>
            <pc:sldMk cId="3535336758" sldId="793"/>
            <ac:spMk id="175" creationId="{DAAA1AF8-807E-4AFC-841B-371E0E19777A}"/>
          </ac:spMkLst>
        </pc:spChg>
        <pc:spChg chg="mod">
          <ac:chgData name="Kerry Seitz" userId="f9a415f701e72ce8" providerId="LiveId" clId="{43F46238-BE81-4044-A69C-9A82F646C63D}" dt="2020-10-10T00:19:32.339" v="49033"/>
          <ac:spMkLst>
            <pc:docMk/>
            <pc:sldMk cId="3535336758" sldId="793"/>
            <ac:spMk id="177" creationId="{95D685DB-88E5-4993-B914-895707559D4B}"/>
          </ac:spMkLst>
        </pc:spChg>
        <pc:spChg chg="mod">
          <ac:chgData name="Kerry Seitz" userId="f9a415f701e72ce8" providerId="LiveId" clId="{43F46238-BE81-4044-A69C-9A82F646C63D}" dt="2020-10-10T00:19:32.339" v="49033"/>
          <ac:spMkLst>
            <pc:docMk/>
            <pc:sldMk cId="3535336758" sldId="793"/>
            <ac:spMk id="178" creationId="{D1B9860D-ABD8-44E1-A692-CE269ADD8A52}"/>
          </ac:spMkLst>
        </pc:spChg>
        <pc:spChg chg="mod">
          <ac:chgData name="Kerry Seitz" userId="f9a415f701e72ce8" providerId="LiveId" clId="{43F46238-BE81-4044-A69C-9A82F646C63D}" dt="2020-10-10T00:19:32.339" v="49033"/>
          <ac:spMkLst>
            <pc:docMk/>
            <pc:sldMk cId="3535336758" sldId="793"/>
            <ac:spMk id="179" creationId="{A5DAAE1A-5702-4773-B5C0-670F9EB40B82}"/>
          </ac:spMkLst>
        </pc:spChg>
        <pc:spChg chg="mod">
          <ac:chgData name="Kerry Seitz" userId="f9a415f701e72ce8" providerId="LiveId" clId="{43F46238-BE81-4044-A69C-9A82F646C63D}" dt="2020-10-10T00:19:32.339" v="49033"/>
          <ac:spMkLst>
            <pc:docMk/>
            <pc:sldMk cId="3535336758" sldId="793"/>
            <ac:spMk id="180" creationId="{17208DCD-09F7-4383-87BA-FEC992017966}"/>
          </ac:spMkLst>
        </pc:spChg>
        <pc:spChg chg="mod">
          <ac:chgData name="Kerry Seitz" userId="f9a415f701e72ce8" providerId="LiveId" clId="{43F46238-BE81-4044-A69C-9A82F646C63D}" dt="2020-10-10T00:19:32.339" v="49033"/>
          <ac:spMkLst>
            <pc:docMk/>
            <pc:sldMk cId="3535336758" sldId="793"/>
            <ac:spMk id="181" creationId="{A1ED414D-B9FE-40DD-B22B-ABF71011E1CE}"/>
          </ac:spMkLst>
        </pc:spChg>
        <pc:spChg chg="mod">
          <ac:chgData name="Kerry Seitz" userId="f9a415f701e72ce8" providerId="LiveId" clId="{43F46238-BE81-4044-A69C-9A82F646C63D}" dt="2020-10-10T00:19:32.339" v="49033"/>
          <ac:spMkLst>
            <pc:docMk/>
            <pc:sldMk cId="3535336758" sldId="793"/>
            <ac:spMk id="182" creationId="{B07FBB1A-CA7D-4A0D-8BDC-EFD68C75B4A4}"/>
          </ac:spMkLst>
        </pc:spChg>
        <pc:spChg chg="mod">
          <ac:chgData name="Kerry Seitz" userId="f9a415f701e72ce8" providerId="LiveId" clId="{43F46238-BE81-4044-A69C-9A82F646C63D}" dt="2020-10-10T00:19:32.339" v="49033"/>
          <ac:spMkLst>
            <pc:docMk/>
            <pc:sldMk cId="3535336758" sldId="793"/>
            <ac:spMk id="183" creationId="{B9F1EEE5-BF76-4FCB-80FD-8E847C3FC0A6}"/>
          </ac:spMkLst>
        </pc:spChg>
        <pc:spChg chg="mod">
          <ac:chgData name="Kerry Seitz" userId="f9a415f701e72ce8" providerId="LiveId" clId="{43F46238-BE81-4044-A69C-9A82F646C63D}" dt="2020-10-10T00:19:32.339" v="49033"/>
          <ac:spMkLst>
            <pc:docMk/>
            <pc:sldMk cId="3535336758" sldId="793"/>
            <ac:spMk id="184" creationId="{6160F8E9-4464-4474-BB11-7B5FE07BC261}"/>
          </ac:spMkLst>
        </pc:spChg>
        <pc:spChg chg="mod">
          <ac:chgData name="Kerry Seitz" userId="f9a415f701e72ce8" providerId="LiveId" clId="{43F46238-BE81-4044-A69C-9A82F646C63D}" dt="2020-10-10T00:19:32.339" v="49033"/>
          <ac:spMkLst>
            <pc:docMk/>
            <pc:sldMk cId="3535336758" sldId="793"/>
            <ac:spMk id="185" creationId="{C5FDD62C-36D4-4CAA-8338-456470362F5A}"/>
          </ac:spMkLst>
        </pc:spChg>
        <pc:spChg chg="mod">
          <ac:chgData name="Kerry Seitz" userId="f9a415f701e72ce8" providerId="LiveId" clId="{43F46238-BE81-4044-A69C-9A82F646C63D}" dt="2020-10-10T00:19:32.339" v="49033"/>
          <ac:spMkLst>
            <pc:docMk/>
            <pc:sldMk cId="3535336758" sldId="793"/>
            <ac:spMk id="186" creationId="{C9809239-8247-41BB-8B0C-FC736451BB59}"/>
          </ac:spMkLst>
        </pc:spChg>
        <pc:spChg chg="mod">
          <ac:chgData name="Kerry Seitz" userId="f9a415f701e72ce8" providerId="LiveId" clId="{43F46238-BE81-4044-A69C-9A82F646C63D}" dt="2020-10-10T00:19:32.339" v="49033"/>
          <ac:spMkLst>
            <pc:docMk/>
            <pc:sldMk cId="3535336758" sldId="793"/>
            <ac:spMk id="187" creationId="{EBEF4360-54F7-4398-B086-93A2FCEEEAD2}"/>
          </ac:spMkLst>
        </pc:spChg>
        <pc:spChg chg="mod">
          <ac:chgData name="Kerry Seitz" userId="f9a415f701e72ce8" providerId="LiveId" clId="{43F46238-BE81-4044-A69C-9A82F646C63D}" dt="2020-10-10T00:19:32.339" v="49033"/>
          <ac:spMkLst>
            <pc:docMk/>
            <pc:sldMk cId="3535336758" sldId="793"/>
            <ac:spMk id="188" creationId="{B862D62C-0114-4211-B89F-4F93775FB502}"/>
          </ac:spMkLst>
        </pc:spChg>
        <pc:spChg chg="mod">
          <ac:chgData name="Kerry Seitz" userId="f9a415f701e72ce8" providerId="LiveId" clId="{43F46238-BE81-4044-A69C-9A82F646C63D}" dt="2020-10-10T00:19:32.339" v="49033"/>
          <ac:spMkLst>
            <pc:docMk/>
            <pc:sldMk cId="3535336758" sldId="793"/>
            <ac:spMk id="189" creationId="{5C3ED916-59B2-44D4-A02B-BE395DA12265}"/>
          </ac:spMkLst>
        </pc:spChg>
        <pc:spChg chg="mod">
          <ac:chgData name="Kerry Seitz" userId="f9a415f701e72ce8" providerId="LiveId" clId="{43F46238-BE81-4044-A69C-9A82F646C63D}" dt="2020-10-10T00:19:32.339" v="49033"/>
          <ac:spMkLst>
            <pc:docMk/>
            <pc:sldMk cId="3535336758" sldId="793"/>
            <ac:spMk id="190" creationId="{0764FED9-0487-43A7-94CA-1D3A8EBB80F1}"/>
          </ac:spMkLst>
        </pc:spChg>
        <pc:spChg chg="mod">
          <ac:chgData name="Kerry Seitz" userId="f9a415f701e72ce8" providerId="LiveId" clId="{43F46238-BE81-4044-A69C-9A82F646C63D}" dt="2020-10-10T00:19:32.339" v="49033"/>
          <ac:spMkLst>
            <pc:docMk/>
            <pc:sldMk cId="3535336758" sldId="793"/>
            <ac:spMk id="191" creationId="{B3564783-8AAD-48F1-87D1-8C2525417226}"/>
          </ac:spMkLst>
        </pc:spChg>
        <pc:spChg chg="mod">
          <ac:chgData name="Kerry Seitz" userId="f9a415f701e72ce8" providerId="LiveId" clId="{43F46238-BE81-4044-A69C-9A82F646C63D}" dt="2020-10-10T00:19:32.339" v="49033"/>
          <ac:spMkLst>
            <pc:docMk/>
            <pc:sldMk cId="3535336758" sldId="793"/>
            <ac:spMk id="192" creationId="{E641D29D-D0E6-45AE-8967-C5348C4A82AB}"/>
          </ac:spMkLst>
        </pc:spChg>
        <pc:spChg chg="mod">
          <ac:chgData name="Kerry Seitz" userId="f9a415f701e72ce8" providerId="LiveId" clId="{43F46238-BE81-4044-A69C-9A82F646C63D}" dt="2020-10-10T00:19:32.339" v="49033"/>
          <ac:spMkLst>
            <pc:docMk/>
            <pc:sldMk cId="3535336758" sldId="793"/>
            <ac:spMk id="193" creationId="{CEECE7D2-7467-4212-ABCB-BD5708BC6156}"/>
          </ac:spMkLst>
        </pc:spChg>
        <pc:spChg chg="mod">
          <ac:chgData name="Kerry Seitz" userId="f9a415f701e72ce8" providerId="LiveId" clId="{43F46238-BE81-4044-A69C-9A82F646C63D}" dt="2020-10-10T00:19:32.339" v="49033"/>
          <ac:spMkLst>
            <pc:docMk/>
            <pc:sldMk cId="3535336758" sldId="793"/>
            <ac:spMk id="194" creationId="{B3266DBC-CA99-4145-BCDA-FA1107D23F3A}"/>
          </ac:spMkLst>
        </pc:spChg>
        <pc:spChg chg="mod">
          <ac:chgData name="Kerry Seitz" userId="f9a415f701e72ce8" providerId="LiveId" clId="{43F46238-BE81-4044-A69C-9A82F646C63D}" dt="2020-10-10T00:19:32.339" v="49033"/>
          <ac:spMkLst>
            <pc:docMk/>
            <pc:sldMk cId="3535336758" sldId="793"/>
            <ac:spMk id="195" creationId="{7BF9D530-98B5-4192-ACC1-1D817EA07E0B}"/>
          </ac:spMkLst>
        </pc:spChg>
        <pc:spChg chg="mod">
          <ac:chgData name="Kerry Seitz" userId="f9a415f701e72ce8" providerId="LiveId" clId="{43F46238-BE81-4044-A69C-9A82F646C63D}" dt="2020-10-10T00:19:32.339" v="49033"/>
          <ac:spMkLst>
            <pc:docMk/>
            <pc:sldMk cId="3535336758" sldId="793"/>
            <ac:spMk id="196" creationId="{19D9F027-4060-4803-A500-18A3B66AA1A4}"/>
          </ac:spMkLst>
        </pc:spChg>
        <pc:spChg chg="mod">
          <ac:chgData name="Kerry Seitz" userId="f9a415f701e72ce8" providerId="LiveId" clId="{43F46238-BE81-4044-A69C-9A82F646C63D}" dt="2020-10-10T00:19:32.339" v="49033"/>
          <ac:spMkLst>
            <pc:docMk/>
            <pc:sldMk cId="3535336758" sldId="793"/>
            <ac:spMk id="197" creationId="{2EE37711-90DB-40DF-B1E7-EB683F38B173}"/>
          </ac:spMkLst>
        </pc:spChg>
        <pc:spChg chg="mod">
          <ac:chgData name="Kerry Seitz" userId="f9a415f701e72ce8" providerId="LiveId" clId="{43F46238-BE81-4044-A69C-9A82F646C63D}" dt="2020-10-10T00:19:32.339" v="49033"/>
          <ac:spMkLst>
            <pc:docMk/>
            <pc:sldMk cId="3535336758" sldId="793"/>
            <ac:spMk id="198" creationId="{DF2518B1-B4C5-4FB5-9042-E42CF13C2F21}"/>
          </ac:spMkLst>
        </pc:spChg>
        <pc:spChg chg="mod">
          <ac:chgData name="Kerry Seitz" userId="f9a415f701e72ce8" providerId="LiveId" clId="{43F46238-BE81-4044-A69C-9A82F646C63D}" dt="2020-10-10T00:19:32.339" v="49033"/>
          <ac:spMkLst>
            <pc:docMk/>
            <pc:sldMk cId="3535336758" sldId="793"/>
            <ac:spMk id="199" creationId="{1791F868-E7B7-45A8-BB41-0B24EB7502E0}"/>
          </ac:spMkLst>
        </pc:spChg>
        <pc:spChg chg="mod">
          <ac:chgData name="Kerry Seitz" userId="f9a415f701e72ce8" providerId="LiveId" clId="{43F46238-BE81-4044-A69C-9A82F646C63D}" dt="2020-10-10T00:19:32.339" v="49033"/>
          <ac:spMkLst>
            <pc:docMk/>
            <pc:sldMk cId="3535336758" sldId="793"/>
            <ac:spMk id="200" creationId="{62931F31-9225-4E87-947F-66B73C731AB8}"/>
          </ac:spMkLst>
        </pc:spChg>
        <pc:spChg chg="mod">
          <ac:chgData name="Kerry Seitz" userId="f9a415f701e72ce8" providerId="LiveId" clId="{43F46238-BE81-4044-A69C-9A82F646C63D}" dt="2020-10-10T00:19:32.339" v="49033"/>
          <ac:spMkLst>
            <pc:docMk/>
            <pc:sldMk cId="3535336758" sldId="793"/>
            <ac:spMk id="201" creationId="{CB6D919B-5999-42D4-9115-3E75269C6EF6}"/>
          </ac:spMkLst>
        </pc:spChg>
        <pc:spChg chg="mod">
          <ac:chgData name="Kerry Seitz" userId="f9a415f701e72ce8" providerId="LiveId" clId="{43F46238-BE81-4044-A69C-9A82F646C63D}" dt="2020-10-10T00:19:32.339" v="49033"/>
          <ac:spMkLst>
            <pc:docMk/>
            <pc:sldMk cId="3535336758" sldId="793"/>
            <ac:spMk id="202" creationId="{C255EDAF-FDC6-426E-82C6-96DD31B0B758}"/>
          </ac:spMkLst>
        </pc:spChg>
        <pc:spChg chg="mod">
          <ac:chgData name="Kerry Seitz" userId="f9a415f701e72ce8" providerId="LiveId" clId="{43F46238-BE81-4044-A69C-9A82F646C63D}" dt="2020-10-10T00:19:32.339" v="49033"/>
          <ac:spMkLst>
            <pc:docMk/>
            <pc:sldMk cId="3535336758" sldId="793"/>
            <ac:spMk id="203" creationId="{0DAB8BA0-EDAD-4E86-A0B8-600AD842736B}"/>
          </ac:spMkLst>
        </pc:spChg>
        <pc:spChg chg="mod">
          <ac:chgData name="Kerry Seitz" userId="f9a415f701e72ce8" providerId="LiveId" clId="{43F46238-BE81-4044-A69C-9A82F646C63D}" dt="2020-10-10T00:19:32.339" v="49033"/>
          <ac:spMkLst>
            <pc:docMk/>
            <pc:sldMk cId="3535336758" sldId="793"/>
            <ac:spMk id="204" creationId="{1A46DD05-23C5-456A-8989-3FFEB127E527}"/>
          </ac:spMkLst>
        </pc:spChg>
        <pc:spChg chg="mod">
          <ac:chgData name="Kerry Seitz" userId="f9a415f701e72ce8" providerId="LiveId" clId="{43F46238-BE81-4044-A69C-9A82F646C63D}" dt="2020-10-10T00:19:32.339" v="49033"/>
          <ac:spMkLst>
            <pc:docMk/>
            <pc:sldMk cId="3535336758" sldId="793"/>
            <ac:spMk id="205" creationId="{78C7B84E-50AB-4552-85B2-D4FA64481AA0}"/>
          </ac:spMkLst>
        </pc:spChg>
        <pc:spChg chg="mod">
          <ac:chgData name="Kerry Seitz" userId="f9a415f701e72ce8" providerId="LiveId" clId="{43F46238-BE81-4044-A69C-9A82F646C63D}" dt="2020-10-10T00:19:32.339" v="49033"/>
          <ac:spMkLst>
            <pc:docMk/>
            <pc:sldMk cId="3535336758" sldId="793"/>
            <ac:spMk id="206" creationId="{22797169-2C8C-43C1-AB69-0B5F4332186F}"/>
          </ac:spMkLst>
        </pc:spChg>
        <pc:spChg chg="mod">
          <ac:chgData name="Kerry Seitz" userId="f9a415f701e72ce8" providerId="LiveId" clId="{43F46238-BE81-4044-A69C-9A82F646C63D}" dt="2020-10-10T00:19:32.339" v="49033"/>
          <ac:spMkLst>
            <pc:docMk/>
            <pc:sldMk cId="3535336758" sldId="793"/>
            <ac:spMk id="207" creationId="{14A3ED1D-0026-4E9E-A88B-62D233501857}"/>
          </ac:spMkLst>
        </pc:spChg>
        <pc:spChg chg="mod">
          <ac:chgData name="Kerry Seitz" userId="f9a415f701e72ce8" providerId="LiveId" clId="{43F46238-BE81-4044-A69C-9A82F646C63D}" dt="2020-10-10T00:19:32.339" v="49033"/>
          <ac:spMkLst>
            <pc:docMk/>
            <pc:sldMk cId="3535336758" sldId="793"/>
            <ac:spMk id="208" creationId="{F0074694-A93B-4ECA-B22B-21CB809CE643}"/>
          </ac:spMkLst>
        </pc:spChg>
        <pc:spChg chg="mod">
          <ac:chgData name="Kerry Seitz" userId="f9a415f701e72ce8" providerId="LiveId" clId="{43F46238-BE81-4044-A69C-9A82F646C63D}" dt="2020-10-10T00:19:32.339" v="49033"/>
          <ac:spMkLst>
            <pc:docMk/>
            <pc:sldMk cId="3535336758" sldId="793"/>
            <ac:spMk id="209" creationId="{624B4551-AA13-41BB-A9CE-C6577627F7B7}"/>
          </ac:spMkLst>
        </pc:spChg>
        <pc:spChg chg="mod">
          <ac:chgData name="Kerry Seitz" userId="f9a415f701e72ce8" providerId="LiveId" clId="{43F46238-BE81-4044-A69C-9A82F646C63D}" dt="2020-10-10T00:19:32.339" v="49033"/>
          <ac:spMkLst>
            <pc:docMk/>
            <pc:sldMk cId="3535336758" sldId="793"/>
            <ac:spMk id="210" creationId="{7DBC26E7-DC23-4B2C-9A40-C7F32B68FFA0}"/>
          </ac:spMkLst>
        </pc:spChg>
        <pc:spChg chg="mod">
          <ac:chgData name="Kerry Seitz" userId="f9a415f701e72ce8" providerId="LiveId" clId="{43F46238-BE81-4044-A69C-9A82F646C63D}" dt="2020-10-10T00:19:32.339" v="49033"/>
          <ac:spMkLst>
            <pc:docMk/>
            <pc:sldMk cId="3535336758" sldId="793"/>
            <ac:spMk id="211" creationId="{63C47D4F-6F4B-4D48-ADEB-59CEF5E3C533}"/>
          </ac:spMkLst>
        </pc:spChg>
        <pc:spChg chg="mod">
          <ac:chgData name="Kerry Seitz" userId="f9a415f701e72ce8" providerId="LiveId" clId="{43F46238-BE81-4044-A69C-9A82F646C63D}" dt="2020-10-10T00:19:32.339" v="49033"/>
          <ac:spMkLst>
            <pc:docMk/>
            <pc:sldMk cId="3535336758" sldId="793"/>
            <ac:spMk id="212" creationId="{3E8004B0-2ABE-445D-AC37-44E4F7F569B9}"/>
          </ac:spMkLst>
        </pc:spChg>
        <pc:spChg chg="mod">
          <ac:chgData name="Kerry Seitz" userId="f9a415f701e72ce8" providerId="LiveId" clId="{43F46238-BE81-4044-A69C-9A82F646C63D}" dt="2020-10-10T00:19:32.339" v="49033"/>
          <ac:spMkLst>
            <pc:docMk/>
            <pc:sldMk cId="3535336758" sldId="793"/>
            <ac:spMk id="213" creationId="{9B89A763-61C4-4697-BE35-044532078BA0}"/>
          </ac:spMkLst>
        </pc:spChg>
        <pc:spChg chg="mod">
          <ac:chgData name="Kerry Seitz" userId="f9a415f701e72ce8" providerId="LiveId" clId="{43F46238-BE81-4044-A69C-9A82F646C63D}" dt="2020-10-10T00:19:32.339" v="49033"/>
          <ac:spMkLst>
            <pc:docMk/>
            <pc:sldMk cId="3535336758" sldId="793"/>
            <ac:spMk id="214" creationId="{A6FC1A93-8120-4750-9D99-0AE918940BA9}"/>
          </ac:spMkLst>
        </pc:spChg>
        <pc:spChg chg="mod">
          <ac:chgData name="Kerry Seitz" userId="f9a415f701e72ce8" providerId="LiveId" clId="{43F46238-BE81-4044-A69C-9A82F646C63D}" dt="2020-10-10T00:19:32.339" v="49033"/>
          <ac:spMkLst>
            <pc:docMk/>
            <pc:sldMk cId="3535336758" sldId="793"/>
            <ac:spMk id="215" creationId="{D6D3A11B-E268-45F9-AE31-01124D984D2B}"/>
          </ac:spMkLst>
        </pc:spChg>
        <pc:spChg chg="mod">
          <ac:chgData name="Kerry Seitz" userId="f9a415f701e72ce8" providerId="LiveId" clId="{43F46238-BE81-4044-A69C-9A82F646C63D}" dt="2020-10-10T00:19:32.339" v="49033"/>
          <ac:spMkLst>
            <pc:docMk/>
            <pc:sldMk cId="3535336758" sldId="793"/>
            <ac:spMk id="216" creationId="{0D07A431-D19E-4F4E-B097-3E763159F8C8}"/>
          </ac:spMkLst>
        </pc:spChg>
        <pc:spChg chg="mod">
          <ac:chgData name="Kerry Seitz" userId="f9a415f701e72ce8" providerId="LiveId" clId="{43F46238-BE81-4044-A69C-9A82F646C63D}" dt="2020-10-10T00:19:32.339" v="49033"/>
          <ac:spMkLst>
            <pc:docMk/>
            <pc:sldMk cId="3535336758" sldId="793"/>
            <ac:spMk id="217" creationId="{83962B35-13CB-4B0C-92C3-26B5914A96E7}"/>
          </ac:spMkLst>
        </pc:spChg>
        <pc:spChg chg="mod">
          <ac:chgData name="Kerry Seitz" userId="f9a415f701e72ce8" providerId="LiveId" clId="{43F46238-BE81-4044-A69C-9A82F646C63D}" dt="2020-10-10T00:19:32.339" v="49033"/>
          <ac:spMkLst>
            <pc:docMk/>
            <pc:sldMk cId="3535336758" sldId="793"/>
            <ac:spMk id="218" creationId="{FC696B1B-F798-4D81-A135-5DBAADF53F89}"/>
          </ac:spMkLst>
        </pc:spChg>
        <pc:spChg chg="mod">
          <ac:chgData name="Kerry Seitz" userId="f9a415f701e72ce8" providerId="LiveId" clId="{43F46238-BE81-4044-A69C-9A82F646C63D}" dt="2020-10-10T00:19:32.339" v="49033"/>
          <ac:spMkLst>
            <pc:docMk/>
            <pc:sldMk cId="3535336758" sldId="793"/>
            <ac:spMk id="219" creationId="{EA86BCB8-46E8-4FA6-8269-52B4387BFB88}"/>
          </ac:spMkLst>
        </pc:spChg>
        <pc:spChg chg="mod">
          <ac:chgData name="Kerry Seitz" userId="f9a415f701e72ce8" providerId="LiveId" clId="{43F46238-BE81-4044-A69C-9A82F646C63D}" dt="2020-10-10T00:19:32.339" v="49033"/>
          <ac:spMkLst>
            <pc:docMk/>
            <pc:sldMk cId="3535336758" sldId="793"/>
            <ac:spMk id="220" creationId="{C09E765E-073B-4FCD-90A2-CF966812F212}"/>
          </ac:spMkLst>
        </pc:spChg>
        <pc:spChg chg="mod">
          <ac:chgData name="Kerry Seitz" userId="f9a415f701e72ce8" providerId="LiveId" clId="{43F46238-BE81-4044-A69C-9A82F646C63D}" dt="2020-10-10T00:19:32.339" v="49033"/>
          <ac:spMkLst>
            <pc:docMk/>
            <pc:sldMk cId="3535336758" sldId="793"/>
            <ac:spMk id="221" creationId="{46D137A1-8A85-4ED2-A599-E8A10852054C}"/>
          </ac:spMkLst>
        </pc:spChg>
        <pc:spChg chg="mod">
          <ac:chgData name="Kerry Seitz" userId="f9a415f701e72ce8" providerId="LiveId" clId="{43F46238-BE81-4044-A69C-9A82F646C63D}" dt="2020-10-10T00:19:32.339" v="49033"/>
          <ac:spMkLst>
            <pc:docMk/>
            <pc:sldMk cId="3535336758" sldId="793"/>
            <ac:spMk id="222" creationId="{084EEB7C-ADEB-4F92-848D-90410158FC3C}"/>
          </ac:spMkLst>
        </pc:spChg>
        <pc:spChg chg="mod">
          <ac:chgData name="Kerry Seitz" userId="f9a415f701e72ce8" providerId="LiveId" clId="{43F46238-BE81-4044-A69C-9A82F646C63D}" dt="2020-10-10T00:19:32.339" v="49033"/>
          <ac:spMkLst>
            <pc:docMk/>
            <pc:sldMk cId="3535336758" sldId="793"/>
            <ac:spMk id="223" creationId="{1AA4678C-DF11-4653-8CA9-DD25A73D6BC4}"/>
          </ac:spMkLst>
        </pc:spChg>
        <pc:spChg chg="mod">
          <ac:chgData name="Kerry Seitz" userId="f9a415f701e72ce8" providerId="LiveId" clId="{43F46238-BE81-4044-A69C-9A82F646C63D}" dt="2020-10-10T00:19:32.339" v="49033"/>
          <ac:spMkLst>
            <pc:docMk/>
            <pc:sldMk cId="3535336758" sldId="793"/>
            <ac:spMk id="224" creationId="{3622640A-9EF2-48C6-86E2-AF769591572B}"/>
          </ac:spMkLst>
        </pc:spChg>
        <pc:spChg chg="mod">
          <ac:chgData name="Kerry Seitz" userId="f9a415f701e72ce8" providerId="LiveId" clId="{43F46238-BE81-4044-A69C-9A82F646C63D}" dt="2020-10-10T00:19:32.339" v="49033"/>
          <ac:spMkLst>
            <pc:docMk/>
            <pc:sldMk cId="3535336758" sldId="793"/>
            <ac:spMk id="225" creationId="{79713F33-6C04-40DA-A1EB-AD1B91898CEB}"/>
          </ac:spMkLst>
        </pc:spChg>
        <pc:spChg chg="mod">
          <ac:chgData name="Kerry Seitz" userId="f9a415f701e72ce8" providerId="LiveId" clId="{43F46238-BE81-4044-A69C-9A82F646C63D}" dt="2020-10-10T00:19:32.339" v="49033"/>
          <ac:spMkLst>
            <pc:docMk/>
            <pc:sldMk cId="3535336758" sldId="793"/>
            <ac:spMk id="226" creationId="{870738A8-DA67-4846-905A-509820F092C2}"/>
          </ac:spMkLst>
        </pc:spChg>
        <pc:spChg chg="mod">
          <ac:chgData name="Kerry Seitz" userId="f9a415f701e72ce8" providerId="LiveId" clId="{43F46238-BE81-4044-A69C-9A82F646C63D}" dt="2020-10-10T00:19:32.339" v="49033"/>
          <ac:spMkLst>
            <pc:docMk/>
            <pc:sldMk cId="3535336758" sldId="793"/>
            <ac:spMk id="227" creationId="{A50C314D-9D29-484B-9726-B8E0B5F870FB}"/>
          </ac:spMkLst>
        </pc:spChg>
        <pc:spChg chg="mod">
          <ac:chgData name="Kerry Seitz" userId="f9a415f701e72ce8" providerId="LiveId" clId="{43F46238-BE81-4044-A69C-9A82F646C63D}" dt="2020-10-10T00:19:32.339" v="49033"/>
          <ac:spMkLst>
            <pc:docMk/>
            <pc:sldMk cId="3535336758" sldId="793"/>
            <ac:spMk id="228" creationId="{738B7087-9023-41CC-B25C-1F252B3728EB}"/>
          </ac:spMkLst>
        </pc:spChg>
        <pc:spChg chg="mod">
          <ac:chgData name="Kerry Seitz" userId="f9a415f701e72ce8" providerId="LiveId" clId="{43F46238-BE81-4044-A69C-9A82F646C63D}" dt="2020-10-10T00:19:32.339" v="49033"/>
          <ac:spMkLst>
            <pc:docMk/>
            <pc:sldMk cId="3535336758" sldId="793"/>
            <ac:spMk id="229" creationId="{264AA94D-82A0-4A9F-83CA-F27AB4046059}"/>
          </ac:spMkLst>
        </pc:spChg>
        <pc:spChg chg="mod">
          <ac:chgData name="Kerry Seitz" userId="f9a415f701e72ce8" providerId="LiveId" clId="{43F46238-BE81-4044-A69C-9A82F646C63D}" dt="2020-10-10T00:19:32.339" v="49033"/>
          <ac:spMkLst>
            <pc:docMk/>
            <pc:sldMk cId="3535336758" sldId="793"/>
            <ac:spMk id="230" creationId="{4553004C-94EF-475A-9478-A1ECF93542F9}"/>
          </ac:spMkLst>
        </pc:spChg>
        <pc:spChg chg="mod">
          <ac:chgData name="Kerry Seitz" userId="f9a415f701e72ce8" providerId="LiveId" clId="{43F46238-BE81-4044-A69C-9A82F646C63D}" dt="2020-10-10T00:19:32.339" v="49033"/>
          <ac:spMkLst>
            <pc:docMk/>
            <pc:sldMk cId="3535336758" sldId="793"/>
            <ac:spMk id="231" creationId="{962076B2-50E9-4F78-AD8C-28EF98F1BBF0}"/>
          </ac:spMkLst>
        </pc:spChg>
        <pc:spChg chg="mod">
          <ac:chgData name="Kerry Seitz" userId="f9a415f701e72ce8" providerId="LiveId" clId="{43F46238-BE81-4044-A69C-9A82F646C63D}" dt="2020-10-10T00:19:32.339" v="49033"/>
          <ac:spMkLst>
            <pc:docMk/>
            <pc:sldMk cId="3535336758" sldId="793"/>
            <ac:spMk id="232" creationId="{A01376FA-157A-44C7-A950-F0D2B2FDB3E3}"/>
          </ac:spMkLst>
        </pc:spChg>
        <pc:spChg chg="mod">
          <ac:chgData name="Kerry Seitz" userId="f9a415f701e72ce8" providerId="LiveId" clId="{43F46238-BE81-4044-A69C-9A82F646C63D}" dt="2020-10-10T00:19:32.339" v="49033"/>
          <ac:spMkLst>
            <pc:docMk/>
            <pc:sldMk cId="3535336758" sldId="793"/>
            <ac:spMk id="233" creationId="{F324ECC1-9E61-4B90-BA80-34B34BBC4A72}"/>
          </ac:spMkLst>
        </pc:spChg>
        <pc:spChg chg="mod">
          <ac:chgData name="Kerry Seitz" userId="f9a415f701e72ce8" providerId="LiveId" clId="{43F46238-BE81-4044-A69C-9A82F646C63D}" dt="2020-10-10T00:19:32.339" v="49033"/>
          <ac:spMkLst>
            <pc:docMk/>
            <pc:sldMk cId="3535336758" sldId="793"/>
            <ac:spMk id="234" creationId="{2D58945E-183B-46A6-A53B-71333CC0D713}"/>
          </ac:spMkLst>
        </pc:spChg>
        <pc:spChg chg="mod">
          <ac:chgData name="Kerry Seitz" userId="f9a415f701e72ce8" providerId="LiveId" clId="{43F46238-BE81-4044-A69C-9A82F646C63D}" dt="2020-10-10T00:19:32.339" v="49033"/>
          <ac:spMkLst>
            <pc:docMk/>
            <pc:sldMk cId="3535336758" sldId="793"/>
            <ac:spMk id="235" creationId="{429C3FC6-109F-4A39-82E8-8A79AABDEE82}"/>
          </ac:spMkLst>
        </pc:spChg>
        <pc:spChg chg="mod">
          <ac:chgData name="Kerry Seitz" userId="f9a415f701e72ce8" providerId="LiveId" clId="{43F46238-BE81-4044-A69C-9A82F646C63D}" dt="2020-10-10T00:19:32.339" v="49033"/>
          <ac:spMkLst>
            <pc:docMk/>
            <pc:sldMk cId="3535336758" sldId="793"/>
            <ac:spMk id="236" creationId="{A4D3E09E-D136-477E-8CBD-336DD41BB40B}"/>
          </ac:spMkLst>
        </pc:spChg>
        <pc:spChg chg="mod">
          <ac:chgData name="Kerry Seitz" userId="f9a415f701e72ce8" providerId="LiveId" clId="{43F46238-BE81-4044-A69C-9A82F646C63D}" dt="2020-10-10T00:19:32.339" v="49033"/>
          <ac:spMkLst>
            <pc:docMk/>
            <pc:sldMk cId="3535336758" sldId="793"/>
            <ac:spMk id="237" creationId="{E97F4793-FEB0-4818-AB44-AE29E4A52ED5}"/>
          </ac:spMkLst>
        </pc:spChg>
        <pc:spChg chg="mod">
          <ac:chgData name="Kerry Seitz" userId="f9a415f701e72ce8" providerId="LiveId" clId="{43F46238-BE81-4044-A69C-9A82F646C63D}" dt="2020-10-10T00:19:32.339" v="49033"/>
          <ac:spMkLst>
            <pc:docMk/>
            <pc:sldMk cId="3535336758" sldId="793"/>
            <ac:spMk id="238" creationId="{0F406253-F543-45CD-B095-4B35544023BC}"/>
          </ac:spMkLst>
        </pc:spChg>
        <pc:spChg chg="mod">
          <ac:chgData name="Kerry Seitz" userId="f9a415f701e72ce8" providerId="LiveId" clId="{43F46238-BE81-4044-A69C-9A82F646C63D}" dt="2020-10-10T00:19:32.339" v="49033"/>
          <ac:spMkLst>
            <pc:docMk/>
            <pc:sldMk cId="3535336758" sldId="793"/>
            <ac:spMk id="239" creationId="{316A82E0-102C-40AB-9EA4-945AEE2C4E53}"/>
          </ac:spMkLst>
        </pc:spChg>
        <pc:spChg chg="mod">
          <ac:chgData name="Kerry Seitz" userId="f9a415f701e72ce8" providerId="LiveId" clId="{43F46238-BE81-4044-A69C-9A82F646C63D}" dt="2020-10-10T00:19:32.339" v="49033"/>
          <ac:spMkLst>
            <pc:docMk/>
            <pc:sldMk cId="3535336758" sldId="793"/>
            <ac:spMk id="240" creationId="{D4BDC968-0875-455B-BB59-965E5D86E9DC}"/>
          </ac:spMkLst>
        </pc:spChg>
        <pc:spChg chg="mod">
          <ac:chgData name="Kerry Seitz" userId="f9a415f701e72ce8" providerId="LiveId" clId="{43F46238-BE81-4044-A69C-9A82F646C63D}" dt="2020-10-10T00:19:32.339" v="49033"/>
          <ac:spMkLst>
            <pc:docMk/>
            <pc:sldMk cId="3535336758" sldId="793"/>
            <ac:spMk id="242" creationId="{C75641CD-5684-43C7-BFFD-B2E184CF6010}"/>
          </ac:spMkLst>
        </pc:spChg>
        <pc:spChg chg="mod">
          <ac:chgData name="Kerry Seitz" userId="f9a415f701e72ce8" providerId="LiveId" clId="{43F46238-BE81-4044-A69C-9A82F646C63D}" dt="2020-10-10T00:19:32.339" v="49033"/>
          <ac:spMkLst>
            <pc:docMk/>
            <pc:sldMk cId="3535336758" sldId="793"/>
            <ac:spMk id="243" creationId="{DE5F31C1-415C-4C8D-BE73-ED8B6673AFFE}"/>
          </ac:spMkLst>
        </pc:spChg>
        <pc:spChg chg="mod">
          <ac:chgData name="Kerry Seitz" userId="f9a415f701e72ce8" providerId="LiveId" clId="{43F46238-BE81-4044-A69C-9A82F646C63D}" dt="2020-10-10T00:19:32.339" v="49033"/>
          <ac:spMkLst>
            <pc:docMk/>
            <pc:sldMk cId="3535336758" sldId="793"/>
            <ac:spMk id="244" creationId="{2613A531-FFCC-4ACB-8D85-AC6DB628ABB9}"/>
          </ac:spMkLst>
        </pc:spChg>
        <pc:spChg chg="mod">
          <ac:chgData name="Kerry Seitz" userId="f9a415f701e72ce8" providerId="LiveId" clId="{43F46238-BE81-4044-A69C-9A82F646C63D}" dt="2020-10-10T00:19:32.339" v="49033"/>
          <ac:spMkLst>
            <pc:docMk/>
            <pc:sldMk cId="3535336758" sldId="793"/>
            <ac:spMk id="245" creationId="{1B6C3C7E-7D50-4178-9992-679F1B90AAA0}"/>
          </ac:spMkLst>
        </pc:spChg>
        <pc:spChg chg="mod">
          <ac:chgData name="Kerry Seitz" userId="f9a415f701e72ce8" providerId="LiveId" clId="{43F46238-BE81-4044-A69C-9A82F646C63D}" dt="2020-10-10T00:19:32.339" v="49033"/>
          <ac:spMkLst>
            <pc:docMk/>
            <pc:sldMk cId="3535336758" sldId="793"/>
            <ac:spMk id="246" creationId="{07D40852-D555-43C5-9BE5-EC700A976CAD}"/>
          </ac:spMkLst>
        </pc:spChg>
        <pc:spChg chg="mod">
          <ac:chgData name="Kerry Seitz" userId="f9a415f701e72ce8" providerId="LiveId" clId="{43F46238-BE81-4044-A69C-9A82F646C63D}" dt="2020-10-10T00:19:32.339" v="49033"/>
          <ac:spMkLst>
            <pc:docMk/>
            <pc:sldMk cId="3535336758" sldId="793"/>
            <ac:spMk id="247" creationId="{6C421A70-76D5-4274-B989-92F8CECD7E00}"/>
          </ac:spMkLst>
        </pc:spChg>
        <pc:spChg chg="mod">
          <ac:chgData name="Kerry Seitz" userId="f9a415f701e72ce8" providerId="LiveId" clId="{43F46238-BE81-4044-A69C-9A82F646C63D}" dt="2020-10-10T00:19:32.339" v="49033"/>
          <ac:spMkLst>
            <pc:docMk/>
            <pc:sldMk cId="3535336758" sldId="793"/>
            <ac:spMk id="248" creationId="{8AADB8CC-25E4-4D6A-B146-D169C5BE76BB}"/>
          </ac:spMkLst>
        </pc:spChg>
        <pc:spChg chg="mod">
          <ac:chgData name="Kerry Seitz" userId="f9a415f701e72ce8" providerId="LiveId" clId="{43F46238-BE81-4044-A69C-9A82F646C63D}" dt="2020-10-10T00:19:32.339" v="49033"/>
          <ac:spMkLst>
            <pc:docMk/>
            <pc:sldMk cId="3535336758" sldId="793"/>
            <ac:spMk id="249" creationId="{B5257C47-611A-449F-9ED1-068F325F09EA}"/>
          </ac:spMkLst>
        </pc:spChg>
        <pc:spChg chg="mod">
          <ac:chgData name="Kerry Seitz" userId="f9a415f701e72ce8" providerId="LiveId" clId="{43F46238-BE81-4044-A69C-9A82F646C63D}" dt="2020-10-10T00:19:32.339" v="49033"/>
          <ac:spMkLst>
            <pc:docMk/>
            <pc:sldMk cId="3535336758" sldId="793"/>
            <ac:spMk id="250" creationId="{C952AB83-54B7-45AB-A3EB-C7CB58747E77}"/>
          </ac:spMkLst>
        </pc:spChg>
        <pc:spChg chg="mod">
          <ac:chgData name="Kerry Seitz" userId="f9a415f701e72ce8" providerId="LiveId" clId="{43F46238-BE81-4044-A69C-9A82F646C63D}" dt="2020-10-10T00:19:32.339" v="49033"/>
          <ac:spMkLst>
            <pc:docMk/>
            <pc:sldMk cId="3535336758" sldId="793"/>
            <ac:spMk id="251" creationId="{6AEC3DFB-32FD-4271-9E5F-5C1D80948992}"/>
          </ac:spMkLst>
        </pc:spChg>
        <pc:spChg chg="mod">
          <ac:chgData name="Kerry Seitz" userId="f9a415f701e72ce8" providerId="LiveId" clId="{43F46238-BE81-4044-A69C-9A82F646C63D}" dt="2020-10-10T00:19:32.339" v="49033"/>
          <ac:spMkLst>
            <pc:docMk/>
            <pc:sldMk cId="3535336758" sldId="793"/>
            <ac:spMk id="252" creationId="{A74B0D4F-C9A2-445E-883D-D2880C8EA54E}"/>
          </ac:spMkLst>
        </pc:spChg>
        <pc:spChg chg="mod">
          <ac:chgData name="Kerry Seitz" userId="f9a415f701e72ce8" providerId="LiveId" clId="{43F46238-BE81-4044-A69C-9A82F646C63D}" dt="2020-10-10T00:19:32.339" v="49033"/>
          <ac:spMkLst>
            <pc:docMk/>
            <pc:sldMk cId="3535336758" sldId="793"/>
            <ac:spMk id="253" creationId="{EEACBF03-B38B-4833-A286-64C1FC6F69CD}"/>
          </ac:spMkLst>
        </pc:spChg>
        <pc:spChg chg="mod">
          <ac:chgData name="Kerry Seitz" userId="f9a415f701e72ce8" providerId="LiveId" clId="{43F46238-BE81-4044-A69C-9A82F646C63D}" dt="2020-10-10T00:19:32.339" v="49033"/>
          <ac:spMkLst>
            <pc:docMk/>
            <pc:sldMk cId="3535336758" sldId="793"/>
            <ac:spMk id="254" creationId="{96A8090A-9F48-4CD4-83F5-CEE55E44631D}"/>
          </ac:spMkLst>
        </pc:spChg>
        <pc:spChg chg="mod">
          <ac:chgData name="Kerry Seitz" userId="f9a415f701e72ce8" providerId="LiveId" clId="{43F46238-BE81-4044-A69C-9A82F646C63D}" dt="2020-10-10T00:19:32.339" v="49033"/>
          <ac:spMkLst>
            <pc:docMk/>
            <pc:sldMk cId="3535336758" sldId="793"/>
            <ac:spMk id="255" creationId="{A7C7B372-00C2-42C1-B8A7-02B49EEE8B85}"/>
          </ac:spMkLst>
        </pc:spChg>
        <pc:spChg chg="mod">
          <ac:chgData name="Kerry Seitz" userId="f9a415f701e72ce8" providerId="LiveId" clId="{43F46238-BE81-4044-A69C-9A82F646C63D}" dt="2020-10-10T00:19:32.339" v="49033"/>
          <ac:spMkLst>
            <pc:docMk/>
            <pc:sldMk cId="3535336758" sldId="793"/>
            <ac:spMk id="256" creationId="{0247B88F-80F0-4FD1-9E16-6CAA4CB0285F}"/>
          </ac:spMkLst>
        </pc:spChg>
        <pc:spChg chg="mod">
          <ac:chgData name="Kerry Seitz" userId="f9a415f701e72ce8" providerId="LiveId" clId="{43F46238-BE81-4044-A69C-9A82F646C63D}" dt="2020-10-10T00:19:32.339" v="49033"/>
          <ac:spMkLst>
            <pc:docMk/>
            <pc:sldMk cId="3535336758" sldId="793"/>
            <ac:spMk id="257" creationId="{4A73C52D-0D34-4CBA-93D0-6EB5AE557220}"/>
          </ac:spMkLst>
        </pc:spChg>
        <pc:spChg chg="mod">
          <ac:chgData name="Kerry Seitz" userId="f9a415f701e72ce8" providerId="LiveId" clId="{43F46238-BE81-4044-A69C-9A82F646C63D}" dt="2020-10-10T00:19:32.339" v="49033"/>
          <ac:spMkLst>
            <pc:docMk/>
            <pc:sldMk cId="3535336758" sldId="793"/>
            <ac:spMk id="258" creationId="{11DAFF3D-1ADC-41C4-B924-281E2C6088AE}"/>
          </ac:spMkLst>
        </pc:spChg>
        <pc:spChg chg="mod">
          <ac:chgData name="Kerry Seitz" userId="f9a415f701e72ce8" providerId="LiveId" clId="{43F46238-BE81-4044-A69C-9A82F646C63D}" dt="2020-10-10T00:19:32.339" v="49033"/>
          <ac:spMkLst>
            <pc:docMk/>
            <pc:sldMk cId="3535336758" sldId="793"/>
            <ac:spMk id="259" creationId="{DFB7B704-8A03-44E7-95C4-CD5965ED361B}"/>
          </ac:spMkLst>
        </pc:spChg>
        <pc:spChg chg="mod">
          <ac:chgData name="Kerry Seitz" userId="f9a415f701e72ce8" providerId="LiveId" clId="{43F46238-BE81-4044-A69C-9A82F646C63D}" dt="2020-10-10T00:19:32.339" v="49033"/>
          <ac:spMkLst>
            <pc:docMk/>
            <pc:sldMk cId="3535336758" sldId="793"/>
            <ac:spMk id="260" creationId="{94B983B7-F513-4DF3-B3FD-281110116641}"/>
          </ac:spMkLst>
        </pc:spChg>
        <pc:spChg chg="mod">
          <ac:chgData name="Kerry Seitz" userId="f9a415f701e72ce8" providerId="LiveId" clId="{43F46238-BE81-4044-A69C-9A82F646C63D}" dt="2020-10-10T00:19:32.339" v="49033"/>
          <ac:spMkLst>
            <pc:docMk/>
            <pc:sldMk cId="3535336758" sldId="793"/>
            <ac:spMk id="261" creationId="{6D2DA763-15BF-45B7-B3E2-B4D86D94B503}"/>
          </ac:spMkLst>
        </pc:spChg>
        <pc:spChg chg="mod">
          <ac:chgData name="Kerry Seitz" userId="f9a415f701e72ce8" providerId="LiveId" clId="{43F46238-BE81-4044-A69C-9A82F646C63D}" dt="2020-10-10T00:19:32.339" v="49033"/>
          <ac:spMkLst>
            <pc:docMk/>
            <pc:sldMk cId="3535336758" sldId="793"/>
            <ac:spMk id="262" creationId="{F9773213-FA2F-4C02-8445-46A2DEFC39B0}"/>
          </ac:spMkLst>
        </pc:spChg>
        <pc:spChg chg="mod">
          <ac:chgData name="Kerry Seitz" userId="f9a415f701e72ce8" providerId="LiveId" clId="{43F46238-BE81-4044-A69C-9A82F646C63D}" dt="2020-10-10T00:19:32.339" v="49033"/>
          <ac:spMkLst>
            <pc:docMk/>
            <pc:sldMk cId="3535336758" sldId="793"/>
            <ac:spMk id="263" creationId="{C693B6F1-459D-4E9E-9723-73188394D2AC}"/>
          </ac:spMkLst>
        </pc:spChg>
        <pc:spChg chg="mod">
          <ac:chgData name="Kerry Seitz" userId="f9a415f701e72ce8" providerId="LiveId" clId="{43F46238-BE81-4044-A69C-9A82F646C63D}" dt="2020-10-10T00:19:32.339" v="49033"/>
          <ac:spMkLst>
            <pc:docMk/>
            <pc:sldMk cId="3535336758" sldId="793"/>
            <ac:spMk id="264" creationId="{908A0A4D-7160-4B6B-A376-643CBFEE8420}"/>
          </ac:spMkLst>
        </pc:spChg>
        <pc:spChg chg="mod">
          <ac:chgData name="Kerry Seitz" userId="f9a415f701e72ce8" providerId="LiveId" clId="{43F46238-BE81-4044-A69C-9A82F646C63D}" dt="2020-10-10T00:19:32.339" v="49033"/>
          <ac:spMkLst>
            <pc:docMk/>
            <pc:sldMk cId="3535336758" sldId="793"/>
            <ac:spMk id="265" creationId="{8BE8A065-EEF6-4615-9C25-37941316A861}"/>
          </ac:spMkLst>
        </pc:spChg>
        <pc:spChg chg="mod">
          <ac:chgData name="Kerry Seitz" userId="f9a415f701e72ce8" providerId="LiveId" clId="{43F46238-BE81-4044-A69C-9A82F646C63D}" dt="2020-10-10T00:19:32.339" v="49033"/>
          <ac:spMkLst>
            <pc:docMk/>
            <pc:sldMk cId="3535336758" sldId="793"/>
            <ac:spMk id="266" creationId="{145008CA-67EB-4EE7-8A2F-DEFF5DB641DF}"/>
          </ac:spMkLst>
        </pc:spChg>
        <pc:spChg chg="mod">
          <ac:chgData name="Kerry Seitz" userId="f9a415f701e72ce8" providerId="LiveId" clId="{43F46238-BE81-4044-A69C-9A82F646C63D}" dt="2020-10-10T00:19:32.339" v="49033"/>
          <ac:spMkLst>
            <pc:docMk/>
            <pc:sldMk cId="3535336758" sldId="793"/>
            <ac:spMk id="267" creationId="{9579C6E9-38B1-40DC-B600-30512076DA92}"/>
          </ac:spMkLst>
        </pc:spChg>
        <pc:spChg chg="mod">
          <ac:chgData name="Kerry Seitz" userId="f9a415f701e72ce8" providerId="LiveId" clId="{43F46238-BE81-4044-A69C-9A82F646C63D}" dt="2020-10-10T00:19:32.339" v="49033"/>
          <ac:spMkLst>
            <pc:docMk/>
            <pc:sldMk cId="3535336758" sldId="793"/>
            <ac:spMk id="268" creationId="{322F2FF8-D1AE-414F-97F6-CD30937556B5}"/>
          </ac:spMkLst>
        </pc:spChg>
        <pc:spChg chg="mod">
          <ac:chgData name="Kerry Seitz" userId="f9a415f701e72ce8" providerId="LiveId" clId="{43F46238-BE81-4044-A69C-9A82F646C63D}" dt="2020-10-10T00:19:32.339" v="49033"/>
          <ac:spMkLst>
            <pc:docMk/>
            <pc:sldMk cId="3535336758" sldId="793"/>
            <ac:spMk id="269" creationId="{7A42EE2F-91C4-4B76-8368-94D1656F8F75}"/>
          </ac:spMkLst>
        </pc:spChg>
        <pc:spChg chg="mod">
          <ac:chgData name="Kerry Seitz" userId="f9a415f701e72ce8" providerId="LiveId" clId="{43F46238-BE81-4044-A69C-9A82F646C63D}" dt="2020-10-10T00:19:32.339" v="49033"/>
          <ac:spMkLst>
            <pc:docMk/>
            <pc:sldMk cId="3535336758" sldId="793"/>
            <ac:spMk id="270" creationId="{808E8CA0-15A2-433C-BA8F-BCD4A2460EBD}"/>
          </ac:spMkLst>
        </pc:spChg>
        <pc:spChg chg="mod">
          <ac:chgData name="Kerry Seitz" userId="f9a415f701e72ce8" providerId="LiveId" clId="{43F46238-BE81-4044-A69C-9A82F646C63D}" dt="2020-10-10T00:19:32.339" v="49033"/>
          <ac:spMkLst>
            <pc:docMk/>
            <pc:sldMk cId="3535336758" sldId="793"/>
            <ac:spMk id="271" creationId="{BA6A0EEE-21CE-46D3-9E90-8ED5E7709474}"/>
          </ac:spMkLst>
        </pc:spChg>
        <pc:spChg chg="mod">
          <ac:chgData name="Kerry Seitz" userId="f9a415f701e72ce8" providerId="LiveId" clId="{43F46238-BE81-4044-A69C-9A82F646C63D}" dt="2020-10-10T00:19:32.339" v="49033"/>
          <ac:spMkLst>
            <pc:docMk/>
            <pc:sldMk cId="3535336758" sldId="793"/>
            <ac:spMk id="273" creationId="{8D83BFC8-2FD4-4FD2-8C86-0C3BD9FB7C1D}"/>
          </ac:spMkLst>
        </pc:spChg>
        <pc:spChg chg="mod">
          <ac:chgData name="Kerry Seitz" userId="f9a415f701e72ce8" providerId="LiveId" clId="{43F46238-BE81-4044-A69C-9A82F646C63D}" dt="2020-10-10T00:19:32.339" v="49033"/>
          <ac:spMkLst>
            <pc:docMk/>
            <pc:sldMk cId="3535336758" sldId="793"/>
            <ac:spMk id="274" creationId="{AD557111-6FAD-4B67-AF5C-70F7E50DDB9E}"/>
          </ac:spMkLst>
        </pc:spChg>
        <pc:spChg chg="mod">
          <ac:chgData name="Kerry Seitz" userId="f9a415f701e72ce8" providerId="LiveId" clId="{43F46238-BE81-4044-A69C-9A82F646C63D}" dt="2020-10-10T00:19:32.339" v="49033"/>
          <ac:spMkLst>
            <pc:docMk/>
            <pc:sldMk cId="3535336758" sldId="793"/>
            <ac:spMk id="275" creationId="{BAAF7BA6-862B-4934-8C31-7AF171C5E202}"/>
          </ac:spMkLst>
        </pc:spChg>
        <pc:spChg chg="mod">
          <ac:chgData name="Kerry Seitz" userId="f9a415f701e72ce8" providerId="LiveId" clId="{43F46238-BE81-4044-A69C-9A82F646C63D}" dt="2020-10-10T00:19:32.339" v="49033"/>
          <ac:spMkLst>
            <pc:docMk/>
            <pc:sldMk cId="3535336758" sldId="793"/>
            <ac:spMk id="276" creationId="{57EAC2B5-1109-41C2-B69C-93F25A6FE7E1}"/>
          </ac:spMkLst>
        </pc:spChg>
        <pc:spChg chg="mod">
          <ac:chgData name="Kerry Seitz" userId="f9a415f701e72ce8" providerId="LiveId" clId="{43F46238-BE81-4044-A69C-9A82F646C63D}" dt="2020-10-10T00:19:32.339" v="49033"/>
          <ac:spMkLst>
            <pc:docMk/>
            <pc:sldMk cId="3535336758" sldId="793"/>
            <ac:spMk id="277" creationId="{95041BC1-37C8-4901-8128-58A8A3AC8D03}"/>
          </ac:spMkLst>
        </pc:spChg>
        <pc:spChg chg="mod">
          <ac:chgData name="Kerry Seitz" userId="f9a415f701e72ce8" providerId="LiveId" clId="{43F46238-BE81-4044-A69C-9A82F646C63D}" dt="2020-10-10T00:19:32.339" v="49033"/>
          <ac:spMkLst>
            <pc:docMk/>
            <pc:sldMk cId="3535336758" sldId="793"/>
            <ac:spMk id="278" creationId="{DE03C432-FBC3-4D60-B805-A2EC1F3C8244}"/>
          </ac:spMkLst>
        </pc:spChg>
        <pc:spChg chg="mod">
          <ac:chgData name="Kerry Seitz" userId="f9a415f701e72ce8" providerId="LiveId" clId="{43F46238-BE81-4044-A69C-9A82F646C63D}" dt="2020-10-10T00:19:32.339" v="49033"/>
          <ac:spMkLst>
            <pc:docMk/>
            <pc:sldMk cId="3535336758" sldId="793"/>
            <ac:spMk id="279" creationId="{31405094-CF13-4917-ADCB-9289177F0A86}"/>
          </ac:spMkLst>
        </pc:spChg>
        <pc:spChg chg="mod">
          <ac:chgData name="Kerry Seitz" userId="f9a415f701e72ce8" providerId="LiveId" clId="{43F46238-BE81-4044-A69C-9A82F646C63D}" dt="2020-10-10T00:19:32.339" v="49033"/>
          <ac:spMkLst>
            <pc:docMk/>
            <pc:sldMk cId="3535336758" sldId="793"/>
            <ac:spMk id="280" creationId="{87750099-8048-48FB-B3B3-4D31C8B2C0D3}"/>
          </ac:spMkLst>
        </pc:spChg>
        <pc:spChg chg="mod">
          <ac:chgData name="Kerry Seitz" userId="f9a415f701e72ce8" providerId="LiveId" clId="{43F46238-BE81-4044-A69C-9A82F646C63D}" dt="2020-10-10T00:19:32.339" v="49033"/>
          <ac:spMkLst>
            <pc:docMk/>
            <pc:sldMk cId="3535336758" sldId="793"/>
            <ac:spMk id="281" creationId="{F5BC1A96-B980-4EE7-AB75-EE1EF96B9776}"/>
          </ac:spMkLst>
        </pc:spChg>
        <pc:spChg chg="mod">
          <ac:chgData name="Kerry Seitz" userId="f9a415f701e72ce8" providerId="LiveId" clId="{43F46238-BE81-4044-A69C-9A82F646C63D}" dt="2020-10-10T00:19:32.339" v="49033"/>
          <ac:spMkLst>
            <pc:docMk/>
            <pc:sldMk cId="3535336758" sldId="793"/>
            <ac:spMk id="282" creationId="{D8C2ED58-2B0D-47E3-AB5C-8E3D9A9F69E0}"/>
          </ac:spMkLst>
        </pc:spChg>
        <pc:spChg chg="mod">
          <ac:chgData name="Kerry Seitz" userId="f9a415f701e72ce8" providerId="LiveId" clId="{43F46238-BE81-4044-A69C-9A82F646C63D}" dt="2020-10-10T00:19:32.339" v="49033"/>
          <ac:spMkLst>
            <pc:docMk/>
            <pc:sldMk cId="3535336758" sldId="793"/>
            <ac:spMk id="283" creationId="{7F512CA3-BD07-47F7-8132-413B0E794FB7}"/>
          </ac:spMkLst>
        </pc:spChg>
        <pc:spChg chg="mod">
          <ac:chgData name="Kerry Seitz" userId="f9a415f701e72ce8" providerId="LiveId" clId="{43F46238-BE81-4044-A69C-9A82F646C63D}" dt="2020-10-10T00:19:32.339" v="49033"/>
          <ac:spMkLst>
            <pc:docMk/>
            <pc:sldMk cId="3535336758" sldId="793"/>
            <ac:spMk id="284" creationId="{4FE943CD-AD31-486A-B324-088268445EFB}"/>
          </ac:spMkLst>
        </pc:spChg>
        <pc:spChg chg="mod">
          <ac:chgData name="Kerry Seitz" userId="f9a415f701e72ce8" providerId="LiveId" clId="{43F46238-BE81-4044-A69C-9A82F646C63D}" dt="2020-10-10T00:19:32.339" v="49033"/>
          <ac:spMkLst>
            <pc:docMk/>
            <pc:sldMk cId="3535336758" sldId="793"/>
            <ac:spMk id="285" creationId="{C5E96DDF-84E9-4FAD-9D20-C6A935917BC4}"/>
          </ac:spMkLst>
        </pc:spChg>
        <pc:spChg chg="mod">
          <ac:chgData name="Kerry Seitz" userId="f9a415f701e72ce8" providerId="LiveId" clId="{43F46238-BE81-4044-A69C-9A82F646C63D}" dt="2020-10-10T00:19:32.339" v="49033"/>
          <ac:spMkLst>
            <pc:docMk/>
            <pc:sldMk cId="3535336758" sldId="793"/>
            <ac:spMk id="286" creationId="{BA8E4D18-6A02-4A6B-82B3-C818E1E25116}"/>
          </ac:spMkLst>
        </pc:spChg>
        <pc:spChg chg="mod">
          <ac:chgData name="Kerry Seitz" userId="f9a415f701e72ce8" providerId="LiveId" clId="{43F46238-BE81-4044-A69C-9A82F646C63D}" dt="2020-10-10T00:19:32.339" v="49033"/>
          <ac:spMkLst>
            <pc:docMk/>
            <pc:sldMk cId="3535336758" sldId="793"/>
            <ac:spMk id="287" creationId="{38D167CA-38DC-4DBC-9874-60480ABFCF5E}"/>
          </ac:spMkLst>
        </pc:spChg>
        <pc:spChg chg="mod">
          <ac:chgData name="Kerry Seitz" userId="f9a415f701e72ce8" providerId="LiveId" clId="{43F46238-BE81-4044-A69C-9A82F646C63D}" dt="2020-10-10T00:19:32.339" v="49033"/>
          <ac:spMkLst>
            <pc:docMk/>
            <pc:sldMk cId="3535336758" sldId="793"/>
            <ac:spMk id="288" creationId="{A24D73F0-E55A-4EB6-AFC2-A6AC172DDC79}"/>
          </ac:spMkLst>
        </pc:spChg>
        <pc:spChg chg="mod">
          <ac:chgData name="Kerry Seitz" userId="f9a415f701e72ce8" providerId="LiveId" clId="{43F46238-BE81-4044-A69C-9A82F646C63D}" dt="2020-10-10T00:19:32.339" v="49033"/>
          <ac:spMkLst>
            <pc:docMk/>
            <pc:sldMk cId="3535336758" sldId="793"/>
            <ac:spMk id="289" creationId="{5C4AAB26-340E-4ECD-A78E-CE5B6CB7B3B1}"/>
          </ac:spMkLst>
        </pc:spChg>
        <pc:spChg chg="mod">
          <ac:chgData name="Kerry Seitz" userId="f9a415f701e72ce8" providerId="LiveId" clId="{43F46238-BE81-4044-A69C-9A82F646C63D}" dt="2020-10-10T00:19:32.339" v="49033"/>
          <ac:spMkLst>
            <pc:docMk/>
            <pc:sldMk cId="3535336758" sldId="793"/>
            <ac:spMk id="291" creationId="{CB7FC2F5-751C-4758-8035-D48E5D33CF06}"/>
          </ac:spMkLst>
        </pc:spChg>
        <pc:spChg chg="mod">
          <ac:chgData name="Kerry Seitz" userId="f9a415f701e72ce8" providerId="LiveId" clId="{43F46238-BE81-4044-A69C-9A82F646C63D}" dt="2020-10-10T00:19:32.339" v="49033"/>
          <ac:spMkLst>
            <pc:docMk/>
            <pc:sldMk cId="3535336758" sldId="793"/>
            <ac:spMk id="292" creationId="{9632185F-D31E-4036-9766-A694B0D863A6}"/>
          </ac:spMkLst>
        </pc:spChg>
        <pc:spChg chg="mod">
          <ac:chgData name="Kerry Seitz" userId="f9a415f701e72ce8" providerId="LiveId" clId="{43F46238-BE81-4044-A69C-9A82F646C63D}" dt="2020-10-10T00:19:32.339" v="49033"/>
          <ac:spMkLst>
            <pc:docMk/>
            <pc:sldMk cId="3535336758" sldId="793"/>
            <ac:spMk id="293" creationId="{7DAB8DCE-68A4-4996-AC87-32BE0821CDE1}"/>
          </ac:spMkLst>
        </pc:spChg>
        <pc:spChg chg="mod">
          <ac:chgData name="Kerry Seitz" userId="f9a415f701e72ce8" providerId="LiveId" clId="{43F46238-BE81-4044-A69C-9A82F646C63D}" dt="2020-10-10T00:19:32.339" v="49033"/>
          <ac:spMkLst>
            <pc:docMk/>
            <pc:sldMk cId="3535336758" sldId="793"/>
            <ac:spMk id="294" creationId="{B0C795C2-EA73-43C6-BA06-32484D8D1665}"/>
          </ac:spMkLst>
        </pc:spChg>
        <pc:spChg chg="mod">
          <ac:chgData name="Kerry Seitz" userId="f9a415f701e72ce8" providerId="LiveId" clId="{43F46238-BE81-4044-A69C-9A82F646C63D}" dt="2020-10-10T00:19:32.339" v="49033"/>
          <ac:spMkLst>
            <pc:docMk/>
            <pc:sldMk cId="3535336758" sldId="793"/>
            <ac:spMk id="295" creationId="{2939C2C9-1F26-40C3-9140-1959299FF1F2}"/>
          </ac:spMkLst>
        </pc:spChg>
        <pc:spChg chg="mod">
          <ac:chgData name="Kerry Seitz" userId="f9a415f701e72ce8" providerId="LiveId" clId="{43F46238-BE81-4044-A69C-9A82F646C63D}" dt="2020-10-10T00:19:32.339" v="49033"/>
          <ac:spMkLst>
            <pc:docMk/>
            <pc:sldMk cId="3535336758" sldId="793"/>
            <ac:spMk id="296" creationId="{E9643EA5-A1FC-4486-A976-BCC843A1A820}"/>
          </ac:spMkLst>
        </pc:spChg>
        <pc:spChg chg="mod">
          <ac:chgData name="Kerry Seitz" userId="f9a415f701e72ce8" providerId="LiveId" clId="{43F46238-BE81-4044-A69C-9A82F646C63D}" dt="2020-10-10T00:19:32.339" v="49033"/>
          <ac:spMkLst>
            <pc:docMk/>
            <pc:sldMk cId="3535336758" sldId="793"/>
            <ac:spMk id="297" creationId="{8BB66D76-4269-4FDC-9945-10BF5F316ED4}"/>
          </ac:spMkLst>
        </pc:spChg>
        <pc:spChg chg="mod">
          <ac:chgData name="Kerry Seitz" userId="f9a415f701e72ce8" providerId="LiveId" clId="{43F46238-BE81-4044-A69C-9A82F646C63D}" dt="2020-10-10T00:19:32.339" v="49033"/>
          <ac:spMkLst>
            <pc:docMk/>
            <pc:sldMk cId="3535336758" sldId="793"/>
            <ac:spMk id="298" creationId="{74936C34-2947-4D88-99B1-E415C17A6901}"/>
          </ac:spMkLst>
        </pc:spChg>
        <pc:spChg chg="mod">
          <ac:chgData name="Kerry Seitz" userId="f9a415f701e72ce8" providerId="LiveId" clId="{43F46238-BE81-4044-A69C-9A82F646C63D}" dt="2020-10-10T00:19:32.339" v="49033"/>
          <ac:spMkLst>
            <pc:docMk/>
            <pc:sldMk cId="3535336758" sldId="793"/>
            <ac:spMk id="299" creationId="{5602ECCA-2F23-4B01-9BE3-1287DCD42343}"/>
          </ac:spMkLst>
        </pc:spChg>
        <pc:spChg chg="mod">
          <ac:chgData name="Kerry Seitz" userId="f9a415f701e72ce8" providerId="LiveId" clId="{43F46238-BE81-4044-A69C-9A82F646C63D}" dt="2020-10-10T00:19:32.339" v="49033"/>
          <ac:spMkLst>
            <pc:docMk/>
            <pc:sldMk cId="3535336758" sldId="793"/>
            <ac:spMk id="300" creationId="{BC2D66A1-88A6-4A21-A25A-66D9FE8AEC99}"/>
          </ac:spMkLst>
        </pc:spChg>
        <pc:spChg chg="mod">
          <ac:chgData name="Kerry Seitz" userId="f9a415f701e72ce8" providerId="LiveId" clId="{43F46238-BE81-4044-A69C-9A82F646C63D}" dt="2020-10-10T00:19:32.339" v="49033"/>
          <ac:spMkLst>
            <pc:docMk/>
            <pc:sldMk cId="3535336758" sldId="793"/>
            <ac:spMk id="301" creationId="{ACAF367F-03C4-41AE-A986-CF4927C20E1F}"/>
          </ac:spMkLst>
        </pc:spChg>
        <pc:spChg chg="mod">
          <ac:chgData name="Kerry Seitz" userId="f9a415f701e72ce8" providerId="LiveId" clId="{43F46238-BE81-4044-A69C-9A82F646C63D}" dt="2020-10-10T00:19:32.339" v="49033"/>
          <ac:spMkLst>
            <pc:docMk/>
            <pc:sldMk cId="3535336758" sldId="793"/>
            <ac:spMk id="302" creationId="{6FF58127-86E1-4E37-ADF2-83CA968FE86C}"/>
          </ac:spMkLst>
        </pc:spChg>
        <pc:spChg chg="mod">
          <ac:chgData name="Kerry Seitz" userId="f9a415f701e72ce8" providerId="LiveId" clId="{43F46238-BE81-4044-A69C-9A82F646C63D}" dt="2020-10-10T00:19:32.339" v="49033"/>
          <ac:spMkLst>
            <pc:docMk/>
            <pc:sldMk cId="3535336758" sldId="793"/>
            <ac:spMk id="303" creationId="{11DC3E70-CE3E-4E89-A617-5CDD1974D3A8}"/>
          </ac:spMkLst>
        </pc:spChg>
        <pc:spChg chg="mod">
          <ac:chgData name="Kerry Seitz" userId="f9a415f701e72ce8" providerId="LiveId" clId="{43F46238-BE81-4044-A69C-9A82F646C63D}" dt="2020-10-10T00:19:32.339" v="49033"/>
          <ac:spMkLst>
            <pc:docMk/>
            <pc:sldMk cId="3535336758" sldId="793"/>
            <ac:spMk id="304" creationId="{647AC6A0-34A1-4BBB-A10B-3BEB67A20D36}"/>
          </ac:spMkLst>
        </pc:spChg>
        <pc:spChg chg="mod">
          <ac:chgData name="Kerry Seitz" userId="f9a415f701e72ce8" providerId="LiveId" clId="{43F46238-BE81-4044-A69C-9A82F646C63D}" dt="2020-10-10T00:19:32.339" v="49033"/>
          <ac:spMkLst>
            <pc:docMk/>
            <pc:sldMk cId="3535336758" sldId="793"/>
            <ac:spMk id="305" creationId="{10408040-03E8-4A50-B493-3DC96DA9AB5B}"/>
          </ac:spMkLst>
        </pc:spChg>
        <pc:spChg chg="mod">
          <ac:chgData name="Kerry Seitz" userId="f9a415f701e72ce8" providerId="LiveId" clId="{43F46238-BE81-4044-A69C-9A82F646C63D}" dt="2020-10-10T00:19:32.339" v="49033"/>
          <ac:spMkLst>
            <pc:docMk/>
            <pc:sldMk cId="3535336758" sldId="793"/>
            <ac:spMk id="306" creationId="{13D588B4-4549-48E6-8CF8-168ACC57C837}"/>
          </ac:spMkLst>
        </pc:spChg>
        <pc:spChg chg="mod">
          <ac:chgData name="Kerry Seitz" userId="f9a415f701e72ce8" providerId="LiveId" clId="{43F46238-BE81-4044-A69C-9A82F646C63D}" dt="2020-10-10T00:19:32.339" v="49033"/>
          <ac:spMkLst>
            <pc:docMk/>
            <pc:sldMk cId="3535336758" sldId="793"/>
            <ac:spMk id="307" creationId="{F9D68B39-A67E-49FD-B08C-543D8515AFD9}"/>
          </ac:spMkLst>
        </pc:spChg>
        <pc:spChg chg="mod">
          <ac:chgData name="Kerry Seitz" userId="f9a415f701e72ce8" providerId="LiveId" clId="{43F46238-BE81-4044-A69C-9A82F646C63D}" dt="2020-10-10T00:19:32.339" v="49033"/>
          <ac:spMkLst>
            <pc:docMk/>
            <pc:sldMk cId="3535336758" sldId="793"/>
            <ac:spMk id="308" creationId="{E3A65F41-E363-4EB2-BF44-D766F87C37AE}"/>
          </ac:spMkLst>
        </pc:spChg>
        <pc:spChg chg="mod">
          <ac:chgData name="Kerry Seitz" userId="f9a415f701e72ce8" providerId="LiveId" clId="{43F46238-BE81-4044-A69C-9A82F646C63D}" dt="2020-10-10T00:19:32.339" v="49033"/>
          <ac:spMkLst>
            <pc:docMk/>
            <pc:sldMk cId="3535336758" sldId="793"/>
            <ac:spMk id="309" creationId="{770012A9-BDF2-4882-8049-8C4109E0CFE3}"/>
          </ac:spMkLst>
        </pc:spChg>
        <pc:spChg chg="mod">
          <ac:chgData name="Kerry Seitz" userId="f9a415f701e72ce8" providerId="LiveId" clId="{43F46238-BE81-4044-A69C-9A82F646C63D}" dt="2020-10-10T00:19:32.339" v="49033"/>
          <ac:spMkLst>
            <pc:docMk/>
            <pc:sldMk cId="3535336758" sldId="793"/>
            <ac:spMk id="310" creationId="{10AA3192-8139-4AC4-8FC8-AAD26CDA3D0E}"/>
          </ac:spMkLst>
        </pc:spChg>
        <pc:spChg chg="mod">
          <ac:chgData name="Kerry Seitz" userId="f9a415f701e72ce8" providerId="LiveId" clId="{43F46238-BE81-4044-A69C-9A82F646C63D}" dt="2020-10-10T00:19:32.339" v="49033"/>
          <ac:spMkLst>
            <pc:docMk/>
            <pc:sldMk cId="3535336758" sldId="793"/>
            <ac:spMk id="311" creationId="{2ED8FF0D-E712-4CFD-AC71-8639D45985F3}"/>
          </ac:spMkLst>
        </pc:spChg>
        <pc:spChg chg="mod">
          <ac:chgData name="Kerry Seitz" userId="f9a415f701e72ce8" providerId="LiveId" clId="{43F46238-BE81-4044-A69C-9A82F646C63D}" dt="2020-10-10T00:19:32.339" v="49033"/>
          <ac:spMkLst>
            <pc:docMk/>
            <pc:sldMk cId="3535336758" sldId="793"/>
            <ac:spMk id="312" creationId="{783631AF-E257-464F-BFAE-BC3FBA08B0AA}"/>
          </ac:spMkLst>
        </pc:spChg>
        <pc:spChg chg="mod">
          <ac:chgData name="Kerry Seitz" userId="f9a415f701e72ce8" providerId="LiveId" clId="{43F46238-BE81-4044-A69C-9A82F646C63D}" dt="2020-10-10T00:19:32.339" v="49033"/>
          <ac:spMkLst>
            <pc:docMk/>
            <pc:sldMk cId="3535336758" sldId="793"/>
            <ac:spMk id="313" creationId="{A643BEE4-41FF-4153-BEF4-F24522F116F1}"/>
          </ac:spMkLst>
        </pc:spChg>
        <pc:spChg chg="mod">
          <ac:chgData name="Kerry Seitz" userId="f9a415f701e72ce8" providerId="LiveId" clId="{43F46238-BE81-4044-A69C-9A82F646C63D}" dt="2020-10-10T00:19:32.339" v="49033"/>
          <ac:spMkLst>
            <pc:docMk/>
            <pc:sldMk cId="3535336758" sldId="793"/>
            <ac:spMk id="315" creationId="{4CF02CFD-DC70-43C7-9C3E-A078DB3BD0B3}"/>
          </ac:spMkLst>
        </pc:spChg>
        <pc:spChg chg="mod">
          <ac:chgData name="Kerry Seitz" userId="f9a415f701e72ce8" providerId="LiveId" clId="{43F46238-BE81-4044-A69C-9A82F646C63D}" dt="2020-10-10T00:19:32.339" v="49033"/>
          <ac:spMkLst>
            <pc:docMk/>
            <pc:sldMk cId="3535336758" sldId="793"/>
            <ac:spMk id="316" creationId="{E34F5D8F-D098-44E3-84EC-82175FB925EF}"/>
          </ac:spMkLst>
        </pc:spChg>
        <pc:spChg chg="mod">
          <ac:chgData name="Kerry Seitz" userId="f9a415f701e72ce8" providerId="LiveId" clId="{43F46238-BE81-4044-A69C-9A82F646C63D}" dt="2020-10-10T00:19:32.339" v="49033"/>
          <ac:spMkLst>
            <pc:docMk/>
            <pc:sldMk cId="3535336758" sldId="793"/>
            <ac:spMk id="317" creationId="{8FA3B572-A50E-421F-832B-907C98FD08F0}"/>
          </ac:spMkLst>
        </pc:spChg>
        <pc:spChg chg="mod">
          <ac:chgData name="Kerry Seitz" userId="f9a415f701e72ce8" providerId="LiveId" clId="{43F46238-BE81-4044-A69C-9A82F646C63D}" dt="2020-10-10T00:19:32.339" v="49033"/>
          <ac:spMkLst>
            <pc:docMk/>
            <pc:sldMk cId="3535336758" sldId="793"/>
            <ac:spMk id="318" creationId="{0B18A787-9C7A-4870-A684-F9FF95564ACB}"/>
          </ac:spMkLst>
        </pc:spChg>
        <pc:spChg chg="mod">
          <ac:chgData name="Kerry Seitz" userId="f9a415f701e72ce8" providerId="LiveId" clId="{43F46238-BE81-4044-A69C-9A82F646C63D}" dt="2020-10-10T00:19:32.339" v="49033"/>
          <ac:spMkLst>
            <pc:docMk/>
            <pc:sldMk cId="3535336758" sldId="793"/>
            <ac:spMk id="319" creationId="{711E427B-4587-4205-9F98-A2ED6268C926}"/>
          </ac:spMkLst>
        </pc:spChg>
        <pc:spChg chg="mod">
          <ac:chgData name="Kerry Seitz" userId="f9a415f701e72ce8" providerId="LiveId" clId="{43F46238-BE81-4044-A69C-9A82F646C63D}" dt="2020-10-10T00:19:32.339" v="49033"/>
          <ac:spMkLst>
            <pc:docMk/>
            <pc:sldMk cId="3535336758" sldId="793"/>
            <ac:spMk id="320" creationId="{0E9B1600-96F9-47A3-A202-7E18CD6A8403}"/>
          </ac:spMkLst>
        </pc:spChg>
        <pc:spChg chg="mod">
          <ac:chgData name="Kerry Seitz" userId="f9a415f701e72ce8" providerId="LiveId" clId="{43F46238-BE81-4044-A69C-9A82F646C63D}" dt="2020-10-10T00:19:32.339" v="49033"/>
          <ac:spMkLst>
            <pc:docMk/>
            <pc:sldMk cId="3535336758" sldId="793"/>
            <ac:spMk id="321" creationId="{67750995-61E4-4070-BE81-51F4EB04F65D}"/>
          </ac:spMkLst>
        </pc:spChg>
        <pc:spChg chg="mod">
          <ac:chgData name="Kerry Seitz" userId="f9a415f701e72ce8" providerId="LiveId" clId="{43F46238-BE81-4044-A69C-9A82F646C63D}" dt="2020-10-10T00:19:32.339" v="49033"/>
          <ac:spMkLst>
            <pc:docMk/>
            <pc:sldMk cId="3535336758" sldId="793"/>
            <ac:spMk id="322" creationId="{0072992F-714B-4DC5-946B-B03A1657BEDB}"/>
          </ac:spMkLst>
        </pc:spChg>
        <pc:spChg chg="mod">
          <ac:chgData name="Kerry Seitz" userId="f9a415f701e72ce8" providerId="LiveId" clId="{43F46238-BE81-4044-A69C-9A82F646C63D}" dt="2020-10-10T00:19:32.339" v="49033"/>
          <ac:spMkLst>
            <pc:docMk/>
            <pc:sldMk cId="3535336758" sldId="793"/>
            <ac:spMk id="323" creationId="{C1CFAC76-48A0-4A3D-9969-40DD13C749EF}"/>
          </ac:spMkLst>
        </pc:spChg>
        <pc:spChg chg="mod">
          <ac:chgData name="Kerry Seitz" userId="f9a415f701e72ce8" providerId="LiveId" clId="{43F46238-BE81-4044-A69C-9A82F646C63D}" dt="2020-10-10T00:19:32.339" v="49033"/>
          <ac:spMkLst>
            <pc:docMk/>
            <pc:sldMk cId="3535336758" sldId="793"/>
            <ac:spMk id="324" creationId="{6E96629A-04F5-430D-947B-1229E41FB84B}"/>
          </ac:spMkLst>
        </pc:spChg>
        <pc:spChg chg="mod">
          <ac:chgData name="Kerry Seitz" userId="f9a415f701e72ce8" providerId="LiveId" clId="{43F46238-BE81-4044-A69C-9A82F646C63D}" dt="2020-10-10T00:19:32.339" v="49033"/>
          <ac:spMkLst>
            <pc:docMk/>
            <pc:sldMk cId="3535336758" sldId="793"/>
            <ac:spMk id="325" creationId="{C8B11BDC-5474-4822-86AC-F59C71723CCF}"/>
          </ac:spMkLst>
        </pc:spChg>
        <pc:spChg chg="mod">
          <ac:chgData name="Kerry Seitz" userId="f9a415f701e72ce8" providerId="LiveId" clId="{43F46238-BE81-4044-A69C-9A82F646C63D}" dt="2020-10-10T00:19:32.339" v="49033"/>
          <ac:spMkLst>
            <pc:docMk/>
            <pc:sldMk cId="3535336758" sldId="793"/>
            <ac:spMk id="326" creationId="{8AD273E2-4D04-4217-9D8B-633946829C31}"/>
          </ac:spMkLst>
        </pc:spChg>
        <pc:spChg chg="mod">
          <ac:chgData name="Kerry Seitz" userId="f9a415f701e72ce8" providerId="LiveId" clId="{43F46238-BE81-4044-A69C-9A82F646C63D}" dt="2020-10-10T00:19:32.339" v="49033"/>
          <ac:spMkLst>
            <pc:docMk/>
            <pc:sldMk cId="3535336758" sldId="793"/>
            <ac:spMk id="327" creationId="{69096679-697A-43C6-98F6-6F7D03ADF2B5}"/>
          </ac:spMkLst>
        </pc:spChg>
        <pc:spChg chg="mod">
          <ac:chgData name="Kerry Seitz" userId="f9a415f701e72ce8" providerId="LiveId" clId="{43F46238-BE81-4044-A69C-9A82F646C63D}" dt="2020-10-10T00:19:32.339" v="49033"/>
          <ac:spMkLst>
            <pc:docMk/>
            <pc:sldMk cId="3535336758" sldId="793"/>
            <ac:spMk id="328" creationId="{31248CF0-EC3B-40EA-AE8B-CC290CF968B0}"/>
          </ac:spMkLst>
        </pc:spChg>
        <pc:spChg chg="mod">
          <ac:chgData name="Kerry Seitz" userId="f9a415f701e72ce8" providerId="LiveId" clId="{43F46238-BE81-4044-A69C-9A82F646C63D}" dt="2020-10-10T00:19:32.339" v="49033"/>
          <ac:spMkLst>
            <pc:docMk/>
            <pc:sldMk cId="3535336758" sldId="793"/>
            <ac:spMk id="329" creationId="{0017F98A-45D2-4A6D-8115-CC2533609A0A}"/>
          </ac:spMkLst>
        </pc:spChg>
        <pc:spChg chg="mod">
          <ac:chgData name="Kerry Seitz" userId="f9a415f701e72ce8" providerId="LiveId" clId="{43F46238-BE81-4044-A69C-9A82F646C63D}" dt="2020-10-10T00:19:32.339" v="49033"/>
          <ac:spMkLst>
            <pc:docMk/>
            <pc:sldMk cId="3535336758" sldId="793"/>
            <ac:spMk id="330" creationId="{A79482A6-3F5F-4EB7-9041-3AECF9E04E23}"/>
          </ac:spMkLst>
        </pc:spChg>
        <pc:spChg chg="mod">
          <ac:chgData name="Kerry Seitz" userId="f9a415f701e72ce8" providerId="LiveId" clId="{43F46238-BE81-4044-A69C-9A82F646C63D}" dt="2020-10-10T00:19:32.339" v="49033"/>
          <ac:spMkLst>
            <pc:docMk/>
            <pc:sldMk cId="3535336758" sldId="793"/>
            <ac:spMk id="331" creationId="{F3C4F4AA-781F-4624-AA98-C292381C0C89}"/>
          </ac:spMkLst>
        </pc:spChg>
        <pc:spChg chg="mod">
          <ac:chgData name="Kerry Seitz" userId="f9a415f701e72ce8" providerId="LiveId" clId="{43F46238-BE81-4044-A69C-9A82F646C63D}" dt="2020-10-10T00:19:32.339" v="49033"/>
          <ac:spMkLst>
            <pc:docMk/>
            <pc:sldMk cId="3535336758" sldId="793"/>
            <ac:spMk id="332" creationId="{928A4174-EAFA-4616-8601-E46B2615A58D}"/>
          </ac:spMkLst>
        </pc:spChg>
        <pc:spChg chg="mod">
          <ac:chgData name="Kerry Seitz" userId="f9a415f701e72ce8" providerId="LiveId" clId="{43F46238-BE81-4044-A69C-9A82F646C63D}" dt="2020-10-10T00:19:32.339" v="49033"/>
          <ac:spMkLst>
            <pc:docMk/>
            <pc:sldMk cId="3535336758" sldId="793"/>
            <ac:spMk id="333" creationId="{88073A09-6756-449F-93F4-D0708825C4C9}"/>
          </ac:spMkLst>
        </pc:spChg>
        <pc:spChg chg="mod">
          <ac:chgData name="Kerry Seitz" userId="f9a415f701e72ce8" providerId="LiveId" clId="{43F46238-BE81-4044-A69C-9A82F646C63D}" dt="2020-10-10T00:19:32.339" v="49033"/>
          <ac:spMkLst>
            <pc:docMk/>
            <pc:sldMk cId="3535336758" sldId="793"/>
            <ac:spMk id="334" creationId="{858CD403-0E46-4716-A5BF-7667C8A54E3C}"/>
          </ac:spMkLst>
        </pc:spChg>
        <pc:spChg chg="mod">
          <ac:chgData name="Kerry Seitz" userId="f9a415f701e72ce8" providerId="LiveId" clId="{43F46238-BE81-4044-A69C-9A82F646C63D}" dt="2020-10-10T00:19:32.339" v="49033"/>
          <ac:spMkLst>
            <pc:docMk/>
            <pc:sldMk cId="3535336758" sldId="793"/>
            <ac:spMk id="335" creationId="{7A8A7CD8-A02B-4760-B0DB-AC51C8FFF28B}"/>
          </ac:spMkLst>
        </pc:spChg>
        <pc:spChg chg="mod">
          <ac:chgData name="Kerry Seitz" userId="f9a415f701e72ce8" providerId="LiveId" clId="{43F46238-BE81-4044-A69C-9A82F646C63D}" dt="2020-10-10T00:19:32.339" v="49033"/>
          <ac:spMkLst>
            <pc:docMk/>
            <pc:sldMk cId="3535336758" sldId="793"/>
            <ac:spMk id="336" creationId="{5CD18E03-76CC-4E0E-9D05-204E47AFDC67}"/>
          </ac:spMkLst>
        </pc:spChg>
        <pc:spChg chg="mod">
          <ac:chgData name="Kerry Seitz" userId="f9a415f701e72ce8" providerId="LiveId" clId="{43F46238-BE81-4044-A69C-9A82F646C63D}" dt="2020-10-10T00:19:32.339" v="49033"/>
          <ac:spMkLst>
            <pc:docMk/>
            <pc:sldMk cId="3535336758" sldId="793"/>
            <ac:spMk id="337" creationId="{D326DC01-2DBB-420E-B50D-F68F9D124FA7}"/>
          </ac:spMkLst>
        </pc:spChg>
        <pc:spChg chg="mod">
          <ac:chgData name="Kerry Seitz" userId="f9a415f701e72ce8" providerId="LiveId" clId="{43F46238-BE81-4044-A69C-9A82F646C63D}" dt="2020-10-10T00:19:32.339" v="49033"/>
          <ac:spMkLst>
            <pc:docMk/>
            <pc:sldMk cId="3535336758" sldId="793"/>
            <ac:spMk id="338" creationId="{B786D697-494B-42C1-B7E6-23B3E09FCD42}"/>
          </ac:spMkLst>
        </pc:spChg>
        <pc:spChg chg="mod">
          <ac:chgData name="Kerry Seitz" userId="f9a415f701e72ce8" providerId="LiveId" clId="{43F46238-BE81-4044-A69C-9A82F646C63D}" dt="2020-10-10T00:19:32.339" v="49033"/>
          <ac:spMkLst>
            <pc:docMk/>
            <pc:sldMk cId="3535336758" sldId="793"/>
            <ac:spMk id="339" creationId="{7000790B-75F1-486A-B00F-4E7B880A2BED}"/>
          </ac:spMkLst>
        </pc:spChg>
        <pc:spChg chg="mod">
          <ac:chgData name="Kerry Seitz" userId="f9a415f701e72ce8" providerId="LiveId" clId="{43F46238-BE81-4044-A69C-9A82F646C63D}" dt="2020-10-10T00:19:32.339" v="49033"/>
          <ac:spMkLst>
            <pc:docMk/>
            <pc:sldMk cId="3535336758" sldId="793"/>
            <ac:spMk id="340" creationId="{B7E3D24E-C7C0-4769-B8C8-7ECCFBE6DD2C}"/>
          </ac:spMkLst>
        </pc:spChg>
        <pc:spChg chg="mod">
          <ac:chgData name="Kerry Seitz" userId="f9a415f701e72ce8" providerId="LiveId" clId="{43F46238-BE81-4044-A69C-9A82F646C63D}" dt="2020-10-10T00:19:32.339" v="49033"/>
          <ac:spMkLst>
            <pc:docMk/>
            <pc:sldMk cId="3535336758" sldId="793"/>
            <ac:spMk id="341" creationId="{5D44B4C2-113C-4A5F-AE29-D0E565FD02C1}"/>
          </ac:spMkLst>
        </pc:spChg>
        <pc:spChg chg="mod">
          <ac:chgData name="Kerry Seitz" userId="f9a415f701e72ce8" providerId="LiveId" clId="{43F46238-BE81-4044-A69C-9A82F646C63D}" dt="2020-10-10T00:19:32.339" v="49033"/>
          <ac:spMkLst>
            <pc:docMk/>
            <pc:sldMk cId="3535336758" sldId="793"/>
            <ac:spMk id="342" creationId="{39A956D4-A40E-4097-8B09-322B8762E8A1}"/>
          </ac:spMkLst>
        </pc:spChg>
        <pc:spChg chg="mod">
          <ac:chgData name="Kerry Seitz" userId="f9a415f701e72ce8" providerId="LiveId" clId="{43F46238-BE81-4044-A69C-9A82F646C63D}" dt="2020-10-10T00:19:32.339" v="49033"/>
          <ac:spMkLst>
            <pc:docMk/>
            <pc:sldMk cId="3535336758" sldId="793"/>
            <ac:spMk id="343" creationId="{C4BAE2D1-8A6F-4764-917D-0E63D069B964}"/>
          </ac:spMkLst>
        </pc:spChg>
        <pc:spChg chg="mod">
          <ac:chgData name="Kerry Seitz" userId="f9a415f701e72ce8" providerId="LiveId" clId="{43F46238-BE81-4044-A69C-9A82F646C63D}" dt="2020-10-10T00:19:32.339" v="49033"/>
          <ac:spMkLst>
            <pc:docMk/>
            <pc:sldMk cId="3535336758" sldId="793"/>
            <ac:spMk id="344" creationId="{D41EDA23-1A56-4A8B-865C-2D8FB98EBAAB}"/>
          </ac:spMkLst>
        </pc:spChg>
        <pc:spChg chg="mod">
          <ac:chgData name="Kerry Seitz" userId="f9a415f701e72ce8" providerId="LiveId" clId="{43F46238-BE81-4044-A69C-9A82F646C63D}" dt="2020-10-10T00:19:32.339" v="49033"/>
          <ac:spMkLst>
            <pc:docMk/>
            <pc:sldMk cId="3535336758" sldId="793"/>
            <ac:spMk id="345" creationId="{A8B1015B-8860-449A-A248-9DF18503B371}"/>
          </ac:spMkLst>
        </pc:spChg>
        <pc:spChg chg="mod">
          <ac:chgData name="Kerry Seitz" userId="f9a415f701e72ce8" providerId="LiveId" clId="{43F46238-BE81-4044-A69C-9A82F646C63D}" dt="2020-10-10T00:19:32.339" v="49033"/>
          <ac:spMkLst>
            <pc:docMk/>
            <pc:sldMk cId="3535336758" sldId="793"/>
            <ac:spMk id="346" creationId="{3FBA9062-038C-4E16-8FEF-8A9638B7B564}"/>
          </ac:spMkLst>
        </pc:spChg>
        <pc:spChg chg="mod">
          <ac:chgData name="Kerry Seitz" userId="f9a415f701e72ce8" providerId="LiveId" clId="{43F46238-BE81-4044-A69C-9A82F646C63D}" dt="2020-10-10T00:19:32.339" v="49033"/>
          <ac:spMkLst>
            <pc:docMk/>
            <pc:sldMk cId="3535336758" sldId="793"/>
            <ac:spMk id="347" creationId="{07C706F0-4414-419C-A235-F5844A80A5BB}"/>
          </ac:spMkLst>
        </pc:spChg>
        <pc:spChg chg="mod">
          <ac:chgData name="Kerry Seitz" userId="f9a415f701e72ce8" providerId="LiveId" clId="{43F46238-BE81-4044-A69C-9A82F646C63D}" dt="2020-10-10T00:19:32.339" v="49033"/>
          <ac:spMkLst>
            <pc:docMk/>
            <pc:sldMk cId="3535336758" sldId="793"/>
            <ac:spMk id="348" creationId="{655536E7-9918-44E4-9473-2848D17DA400}"/>
          </ac:spMkLst>
        </pc:spChg>
        <pc:spChg chg="mod">
          <ac:chgData name="Kerry Seitz" userId="f9a415f701e72ce8" providerId="LiveId" clId="{43F46238-BE81-4044-A69C-9A82F646C63D}" dt="2020-10-10T00:19:32.339" v="49033"/>
          <ac:spMkLst>
            <pc:docMk/>
            <pc:sldMk cId="3535336758" sldId="793"/>
            <ac:spMk id="350" creationId="{6653FF67-FDD0-47AF-92AB-80CDC741771C}"/>
          </ac:spMkLst>
        </pc:spChg>
        <pc:spChg chg="mod">
          <ac:chgData name="Kerry Seitz" userId="f9a415f701e72ce8" providerId="LiveId" clId="{43F46238-BE81-4044-A69C-9A82F646C63D}" dt="2020-10-10T00:19:32.339" v="49033"/>
          <ac:spMkLst>
            <pc:docMk/>
            <pc:sldMk cId="3535336758" sldId="793"/>
            <ac:spMk id="351" creationId="{9F288E99-AB28-46DB-B165-22FC4B98910C}"/>
          </ac:spMkLst>
        </pc:spChg>
        <pc:spChg chg="mod">
          <ac:chgData name="Kerry Seitz" userId="f9a415f701e72ce8" providerId="LiveId" clId="{43F46238-BE81-4044-A69C-9A82F646C63D}" dt="2020-10-10T00:19:32.339" v="49033"/>
          <ac:spMkLst>
            <pc:docMk/>
            <pc:sldMk cId="3535336758" sldId="793"/>
            <ac:spMk id="352" creationId="{22AB5578-ECDF-4625-B89A-824956C18C70}"/>
          </ac:spMkLst>
        </pc:spChg>
        <pc:spChg chg="mod">
          <ac:chgData name="Kerry Seitz" userId="f9a415f701e72ce8" providerId="LiveId" clId="{43F46238-BE81-4044-A69C-9A82F646C63D}" dt="2020-10-10T00:19:32.339" v="49033"/>
          <ac:spMkLst>
            <pc:docMk/>
            <pc:sldMk cId="3535336758" sldId="793"/>
            <ac:spMk id="353" creationId="{D37DBF78-2FAD-4ABF-9AE2-B20360DE16B9}"/>
          </ac:spMkLst>
        </pc:spChg>
        <pc:spChg chg="mod">
          <ac:chgData name="Kerry Seitz" userId="f9a415f701e72ce8" providerId="LiveId" clId="{43F46238-BE81-4044-A69C-9A82F646C63D}" dt="2020-10-10T00:19:32.339" v="49033"/>
          <ac:spMkLst>
            <pc:docMk/>
            <pc:sldMk cId="3535336758" sldId="793"/>
            <ac:spMk id="354" creationId="{602EC48C-64B7-4F70-A381-1843481A20FF}"/>
          </ac:spMkLst>
        </pc:spChg>
        <pc:spChg chg="mod">
          <ac:chgData name="Kerry Seitz" userId="f9a415f701e72ce8" providerId="LiveId" clId="{43F46238-BE81-4044-A69C-9A82F646C63D}" dt="2020-10-10T00:19:32.339" v="49033"/>
          <ac:spMkLst>
            <pc:docMk/>
            <pc:sldMk cId="3535336758" sldId="793"/>
            <ac:spMk id="355" creationId="{CB43690C-50E1-4AF9-AE41-91E59668482F}"/>
          </ac:spMkLst>
        </pc:spChg>
        <pc:spChg chg="mod">
          <ac:chgData name="Kerry Seitz" userId="f9a415f701e72ce8" providerId="LiveId" clId="{43F46238-BE81-4044-A69C-9A82F646C63D}" dt="2020-10-10T00:19:32.339" v="49033"/>
          <ac:spMkLst>
            <pc:docMk/>
            <pc:sldMk cId="3535336758" sldId="793"/>
            <ac:spMk id="356" creationId="{239B6F1C-9403-4EBF-80E8-6DDEB97303CB}"/>
          </ac:spMkLst>
        </pc:spChg>
        <pc:spChg chg="mod">
          <ac:chgData name="Kerry Seitz" userId="f9a415f701e72ce8" providerId="LiveId" clId="{43F46238-BE81-4044-A69C-9A82F646C63D}" dt="2020-10-10T00:19:32.339" v="49033"/>
          <ac:spMkLst>
            <pc:docMk/>
            <pc:sldMk cId="3535336758" sldId="793"/>
            <ac:spMk id="357" creationId="{8F526BC4-8316-4D96-9663-D61F7C005135}"/>
          </ac:spMkLst>
        </pc:spChg>
        <pc:spChg chg="mod">
          <ac:chgData name="Kerry Seitz" userId="f9a415f701e72ce8" providerId="LiveId" clId="{43F46238-BE81-4044-A69C-9A82F646C63D}" dt="2020-10-10T00:19:32.339" v="49033"/>
          <ac:spMkLst>
            <pc:docMk/>
            <pc:sldMk cId="3535336758" sldId="793"/>
            <ac:spMk id="358" creationId="{98DFE52B-4217-4C63-A36E-B6864BC2FC8E}"/>
          </ac:spMkLst>
        </pc:spChg>
        <pc:spChg chg="mod">
          <ac:chgData name="Kerry Seitz" userId="f9a415f701e72ce8" providerId="LiveId" clId="{43F46238-BE81-4044-A69C-9A82F646C63D}" dt="2020-10-10T00:19:32.339" v="49033"/>
          <ac:spMkLst>
            <pc:docMk/>
            <pc:sldMk cId="3535336758" sldId="793"/>
            <ac:spMk id="359" creationId="{2E52CECD-CE99-4CDC-AE37-2415DAF3D2C0}"/>
          </ac:spMkLst>
        </pc:spChg>
        <pc:spChg chg="mod">
          <ac:chgData name="Kerry Seitz" userId="f9a415f701e72ce8" providerId="LiveId" clId="{43F46238-BE81-4044-A69C-9A82F646C63D}" dt="2020-10-10T00:19:32.339" v="49033"/>
          <ac:spMkLst>
            <pc:docMk/>
            <pc:sldMk cId="3535336758" sldId="793"/>
            <ac:spMk id="360" creationId="{D1075AA0-ADBE-422A-8E5B-FDA25C36771B}"/>
          </ac:spMkLst>
        </pc:spChg>
        <pc:spChg chg="mod">
          <ac:chgData name="Kerry Seitz" userId="f9a415f701e72ce8" providerId="LiveId" clId="{43F46238-BE81-4044-A69C-9A82F646C63D}" dt="2020-10-10T00:19:32.339" v="49033"/>
          <ac:spMkLst>
            <pc:docMk/>
            <pc:sldMk cId="3535336758" sldId="793"/>
            <ac:spMk id="361" creationId="{56D31316-1720-4044-BA5A-4D0FDF76DC27}"/>
          </ac:spMkLst>
        </pc:spChg>
        <pc:spChg chg="mod">
          <ac:chgData name="Kerry Seitz" userId="f9a415f701e72ce8" providerId="LiveId" clId="{43F46238-BE81-4044-A69C-9A82F646C63D}" dt="2020-10-10T00:19:32.339" v="49033"/>
          <ac:spMkLst>
            <pc:docMk/>
            <pc:sldMk cId="3535336758" sldId="793"/>
            <ac:spMk id="362" creationId="{19367AD6-3AE0-4ECA-83B5-B44A2314E23A}"/>
          </ac:spMkLst>
        </pc:spChg>
        <pc:spChg chg="mod">
          <ac:chgData name="Kerry Seitz" userId="f9a415f701e72ce8" providerId="LiveId" clId="{43F46238-BE81-4044-A69C-9A82F646C63D}" dt="2020-10-10T00:19:32.339" v="49033"/>
          <ac:spMkLst>
            <pc:docMk/>
            <pc:sldMk cId="3535336758" sldId="793"/>
            <ac:spMk id="363" creationId="{217E524C-7C1A-45B9-9B5C-9C8A4A600F4C}"/>
          </ac:spMkLst>
        </pc:spChg>
        <pc:spChg chg="mod">
          <ac:chgData name="Kerry Seitz" userId="f9a415f701e72ce8" providerId="LiveId" clId="{43F46238-BE81-4044-A69C-9A82F646C63D}" dt="2020-10-10T00:19:32.339" v="49033"/>
          <ac:spMkLst>
            <pc:docMk/>
            <pc:sldMk cId="3535336758" sldId="793"/>
            <ac:spMk id="364" creationId="{C6269ACD-C558-40DB-84C3-F8DBD4BAB4B2}"/>
          </ac:spMkLst>
        </pc:spChg>
        <pc:spChg chg="mod">
          <ac:chgData name="Kerry Seitz" userId="f9a415f701e72ce8" providerId="LiveId" clId="{43F46238-BE81-4044-A69C-9A82F646C63D}" dt="2020-10-10T00:19:32.339" v="49033"/>
          <ac:spMkLst>
            <pc:docMk/>
            <pc:sldMk cId="3535336758" sldId="793"/>
            <ac:spMk id="365" creationId="{C63C0882-5E08-4A44-BBF0-A3465393F200}"/>
          </ac:spMkLst>
        </pc:spChg>
        <pc:spChg chg="mod">
          <ac:chgData name="Kerry Seitz" userId="f9a415f701e72ce8" providerId="LiveId" clId="{43F46238-BE81-4044-A69C-9A82F646C63D}" dt="2020-10-10T00:19:32.339" v="49033"/>
          <ac:spMkLst>
            <pc:docMk/>
            <pc:sldMk cId="3535336758" sldId="793"/>
            <ac:spMk id="366" creationId="{7471712F-D821-4483-A0AC-8A0B123A118A}"/>
          </ac:spMkLst>
        </pc:spChg>
        <pc:spChg chg="mod">
          <ac:chgData name="Kerry Seitz" userId="f9a415f701e72ce8" providerId="LiveId" clId="{43F46238-BE81-4044-A69C-9A82F646C63D}" dt="2020-10-10T00:19:32.339" v="49033"/>
          <ac:spMkLst>
            <pc:docMk/>
            <pc:sldMk cId="3535336758" sldId="793"/>
            <ac:spMk id="367" creationId="{164FC1CD-577F-42D7-A1ED-324EC03E31F4}"/>
          </ac:spMkLst>
        </pc:spChg>
        <pc:spChg chg="mod">
          <ac:chgData name="Kerry Seitz" userId="f9a415f701e72ce8" providerId="LiveId" clId="{43F46238-BE81-4044-A69C-9A82F646C63D}" dt="2020-10-10T00:19:32.339" v="49033"/>
          <ac:spMkLst>
            <pc:docMk/>
            <pc:sldMk cId="3535336758" sldId="793"/>
            <ac:spMk id="368" creationId="{A9E52866-D9C3-479E-A3B6-919FB9D2F675}"/>
          </ac:spMkLst>
        </pc:spChg>
        <pc:spChg chg="mod">
          <ac:chgData name="Kerry Seitz" userId="f9a415f701e72ce8" providerId="LiveId" clId="{43F46238-BE81-4044-A69C-9A82F646C63D}" dt="2020-10-10T00:19:32.339" v="49033"/>
          <ac:spMkLst>
            <pc:docMk/>
            <pc:sldMk cId="3535336758" sldId="793"/>
            <ac:spMk id="369" creationId="{2C4F3A37-3C82-49F0-B01F-C429A81B5CE9}"/>
          </ac:spMkLst>
        </pc:spChg>
        <pc:spChg chg="mod">
          <ac:chgData name="Kerry Seitz" userId="f9a415f701e72ce8" providerId="LiveId" clId="{43F46238-BE81-4044-A69C-9A82F646C63D}" dt="2020-10-10T00:19:32.339" v="49033"/>
          <ac:spMkLst>
            <pc:docMk/>
            <pc:sldMk cId="3535336758" sldId="793"/>
            <ac:spMk id="370" creationId="{EA1A2B0A-5DFF-45A9-8530-8745F8FC0883}"/>
          </ac:spMkLst>
        </pc:spChg>
        <pc:spChg chg="mod">
          <ac:chgData name="Kerry Seitz" userId="f9a415f701e72ce8" providerId="LiveId" clId="{43F46238-BE81-4044-A69C-9A82F646C63D}" dt="2020-10-10T00:19:32.339" v="49033"/>
          <ac:spMkLst>
            <pc:docMk/>
            <pc:sldMk cId="3535336758" sldId="793"/>
            <ac:spMk id="371" creationId="{5DBDB33C-C519-4C64-B8A7-FD74A5384AC8}"/>
          </ac:spMkLst>
        </pc:spChg>
        <pc:spChg chg="mod">
          <ac:chgData name="Kerry Seitz" userId="f9a415f701e72ce8" providerId="LiveId" clId="{43F46238-BE81-4044-A69C-9A82F646C63D}" dt="2020-10-10T00:19:32.339" v="49033"/>
          <ac:spMkLst>
            <pc:docMk/>
            <pc:sldMk cId="3535336758" sldId="793"/>
            <ac:spMk id="372" creationId="{5F7EB70B-FF3E-4383-9FCA-2E4C50D52B4F}"/>
          </ac:spMkLst>
        </pc:spChg>
        <pc:spChg chg="mod">
          <ac:chgData name="Kerry Seitz" userId="f9a415f701e72ce8" providerId="LiveId" clId="{43F46238-BE81-4044-A69C-9A82F646C63D}" dt="2020-10-10T00:19:32.339" v="49033"/>
          <ac:spMkLst>
            <pc:docMk/>
            <pc:sldMk cId="3535336758" sldId="793"/>
            <ac:spMk id="373" creationId="{24FDA4EB-932A-4F54-BF54-D5DC14A55BAC}"/>
          </ac:spMkLst>
        </pc:spChg>
        <pc:spChg chg="mod">
          <ac:chgData name="Kerry Seitz" userId="f9a415f701e72ce8" providerId="LiveId" clId="{43F46238-BE81-4044-A69C-9A82F646C63D}" dt="2020-10-10T00:19:32.339" v="49033"/>
          <ac:spMkLst>
            <pc:docMk/>
            <pc:sldMk cId="3535336758" sldId="793"/>
            <ac:spMk id="374" creationId="{C4673F9C-EBC9-4FEC-8A62-B700D2985EE9}"/>
          </ac:spMkLst>
        </pc:spChg>
        <pc:spChg chg="mod">
          <ac:chgData name="Kerry Seitz" userId="f9a415f701e72ce8" providerId="LiveId" clId="{43F46238-BE81-4044-A69C-9A82F646C63D}" dt="2020-10-10T00:19:32.339" v="49033"/>
          <ac:spMkLst>
            <pc:docMk/>
            <pc:sldMk cId="3535336758" sldId="793"/>
            <ac:spMk id="375" creationId="{9A145E14-2278-4E08-BB27-7F54CCD262EC}"/>
          </ac:spMkLst>
        </pc:spChg>
        <pc:spChg chg="mod">
          <ac:chgData name="Kerry Seitz" userId="f9a415f701e72ce8" providerId="LiveId" clId="{43F46238-BE81-4044-A69C-9A82F646C63D}" dt="2020-10-10T00:19:32.339" v="49033"/>
          <ac:spMkLst>
            <pc:docMk/>
            <pc:sldMk cId="3535336758" sldId="793"/>
            <ac:spMk id="376" creationId="{B479F620-70A5-440D-ACA3-78A69F95DF80}"/>
          </ac:spMkLst>
        </pc:spChg>
        <pc:spChg chg="mod">
          <ac:chgData name="Kerry Seitz" userId="f9a415f701e72ce8" providerId="LiveId" clId="{43F46238-BE81-4044-A69C-9A82F646C63D}" dt="2020-10-10T00:19:32.339" v="49033"/>
          <ac:spMkLst>
            <pc:docMk/>
            <pc:sldMk cId="3535336758" sldId="793"/>
            <ac:spMk id="377" creationId="{0D0176F7-04CF-470A-9779-D720C887ADC2}"/>
          </ac:spMkLst>
        </pc:spChg>
        <pc:spChg chg="mod">
          <ac:chgData name="Kerry Seitz" userId="f9a415f701e72ce8" providerId="LiveId" clId="{43F46238-BE81-4044-A69C-9A82F646C63D}" dt="2020-10-10T00:19:32.339" v="49033"/>
          <ac:spMkLst>
            <pc:docMk/>
            <pc:sldMk cId="3535336758" sldId="793"/>
            <ac:spMk id="378" creationId="{6D533757-3545-48E5-A66C-1C1C33B177C9}"/>
          </ac:spMkLst>
        </pc:spChg>
        <pc:spChg chg="mod">
          <ac:chgData name="Kerry Seitz" userId="f9a415f701e72ce8" providerId="LiveId" clId="{43F46238-BE81-4044-A69C-9A82F646C63D}" dt="2020-10-10T00:19:32.339" v="49033"/>
          <ac:spMkLst>
            <pc:docMk/>
            <pc:sldMk cId="3535336758" sldId="793"/>
            <ac:spMk id="379" creationId="{99CB1008-9222-40E3-83DA-6A29DE45450D}"/>
          </ac:spMkLst>
        </pc:spChg>
        <pc:spChg chg="mod">
          <ac:chgData name="Kerry Seitz" userId="f9a415f701e72ce8" providerId="LiveId" clId="{43F46238-BE81-4044-A69C-9A82F646C63D}" dt="2020-10-10T00:19:32.339" v="49033"/>
          <ac:spMkLst>
            <pc:docMk/>
            <pc:sldMk cId="3535336758" sldId="793"/>
            <ac:spMk id="381" creationId="{2BFE418D-C17D-4151-8939-94251EB69D3F}"/>
          </ac:spMkLst>
        </pc:spChg>
        <pc:spChg chg="mod">
          <ac:chgData name="Kerry Seitz" userId="f9a415f701e72ce8" providerId="LiveId" clId="{43F46238-BE81-4044-A69C-9A82F646C63D}" dt="2020-10-10T00:19:32.339" v="49033"/>
          <ac:spMkLst>
            <pc:docMk/>
            <pc:sldMk cId="3535336758" sldId="793"/>
            <ac:spMk id="382" creationId="{594D8BE8-A5BF-4A2E-BFAB-A1CA17343A7C}"/>
          </ac:spMkLst>
        </pc:spChg>
        <pc:spChg chg="mod">
          <ac:chgData name="Kerry Seitz" userId="f9a415f701e72ce8" providerId="LiveId" clId="{43F46238-BE81-4044-A69C-9A82F646C63D}" dt="2020-10-10T00:19:32.339" v="49033"/>
          <ac:spMkLst>
            <pc:docMk/>
            <pc:sldMk cId="3535336758" sldId="793"/>
            <ac:spMk id="383" creationId="{8CF33750-1FBE-4FE4-BD73-73D6E67392DB}"/>
          </ac:spMkLst>
        </pc:spChg>
        <pc:spChg chg="mod">
          <ac:chgData name="Kerry Seitz" userId="f9a415f701e72ce8" providerId="LiveId" clId="{43F46238-BE81-4044-A69C-9A82F646C63D}" dt="2020-10-10T00:19:32.339" v="49033"/>
          <ac:spMkLst>
            <pc:docMk/>
            <pc:sldMk cId="3535336758" sldId="793"/>
            <ac:spMk id="384" creationId="{3834DE97-EA8C-4B01-B589-E973617F8DA9}"/>
          </ac:spMkLst>
        </pc:spChg>
        <pc:spChg chg="mod">
          <ac:chgData name="Kerry Seitz" userId="f9a415f701e72ce8" providerId="LiveId" clId="{43F46238-BE81-4044-A69C-9A82F646C63D}" dt="2020-10-10T00:19:32.339" v="49033"/>
          <ac:spMkLst>
            <pc:docMk/>
            <pc:sldMk cId="3535336758" sldId="793"/>
            <ac:spMk id="385" creationId="{B7CFC78E-ECD3-46FD-B3B4-2FE008F60085}"/>
          </ac:spMkLst>
        </pc:spChg>
        <pc:spChg chg="mod">
          <ac:chgData name="Kerry Seitz" userId="f9a415f701e72ce8" providerId="LiveId" clId="{43F46238-BE81-4044-A69C-9A82F646C63D}" dt="2020-10-10T00:19:32.339" v="49033"/>
          <ac:spMkLst>
            <pc:docMk/>
            <pc:sldMk cId="3535336758" sldId="793"/>
            <ac:spMk id="386" creationId="{A85054FA-567F-4A8D-9FC1-DA09E7252420}"/>
          </ac:spMkLst>
        </pc:spChg>
        <pc:spChg chg="mod">
          <ac:chgData name="Kerry Seitz" userId="f9a415f701e72ce8" providerId="LiveId" clId="{43F46238-BE81-4044-A69C-9A82F646C63D}" dt="2020-10-10T00:19:32.339" v="49033"/>
          <ac:spMkLst>
            <pc:docMk/>
            <pc:sldMk cId="3535336758" sldId="793"/>
            <ac:spMk id="387" creationId="{5705EDDA-0997-4B5C-9A5D-6BBCDDA5DF8D}"/>
          </ac:spMkLst>
        </pc:spChg>
        <pc:spChg chg="mod">
          <ac:chgData name="Kerry Seitz" userId="f9a415f701e72ce8" providerId="LiveId" clId="{43F46238-BE81-4044-A69C-9A82F646C63D}" dt="2020-10-10T00:19:32.339" v="49033"/>
          <ac:spMkLst>
            <pc:docMk/>
            <pc:sldMk cId="3535336758" sldId="793"/>
            <ac:spMk id="388" creationId="{51EF7DDA-7AEC-4EC3-A2FC-525EE9657840}"/>
          </ac:spMkLst>
        </pc:spChg>
        <pc:spChg chg="mod">
          <ac:chgData name="Kerry Seitz" userId="f9a415f701e72ce8" providerId="LiveId" clId="{43F46238-BE81-4044-A69C-9A82F646C63D}" dt="2020-10-10T00:19:32.339" v="49033"/>
          <ac:spMkLst>
            <pc:docMk/>
            <pc:sldMk cId="3535336758" sldId="793"/>
            <ac:spMk id="389" creationId="{6E43941E-14D4-4F90-8BEF-6C7AEAB2C4E9}"/>
          </ac:spMkLst>
        </pc:spChg>
        <pc:spChg chg="mod">
          <ac:chgData name="Kerry Seitz" userId="f9a415f701e72ce8" providerId="LiveId" clId="{43F46238-BE81-4044-A69C-9A82F646C63D}" dt="2020-10-10T00:19:32.339" v="49033"/>
          <ac:spMkLst>
            <pc:docMk/>
            <pc:sldMk cId="3535336758" sldId="793"/>
            <ac:spMk id="390" creationId="{64FDDAE7-9445-4F36-BDB6-8EFA23D7ED64}"/>
          </ac:spMkLst>
        </pc:spChg>
        <pc:spChg chg="mod">
          <ac:chgData name="Kerry Seitz" userId="f9a415f701e72ce8" providerId="LiveId" clId="{43F46238-BE81-4044-A69C-9A82F646C63D}" dt="2020-10-10T00:19:32.339" v="49033"/>
          <ac:spMkLst>
            <pc:docMk/>
            <pc:sldMk cId="3535336758" sldId="793"/>
            <ac:spMk id="391" creationId="{1C76997C-3402-4F30-95A0-CF58D5D315F4}"/>
          </ac:spMkLst>
        </pc:spChg>
        <pc:spChg chg="mod">
          <ac:chgData name="Kerry Seitz" userId="f9a415f701e72ce8" providerId="LiveId" clId="{43F46238-BE81-4044-A69C-9A82F646C63D}" dt="2020-10-10T00:19:32.339" v="49033"/>
          <ac:spMkLst>
            <pc:docMk/>
            <pc:sldMk cId="3535336758" sldId="793"/>
            <ac:spMk id="392" creationId="{EEA238BE-E04C-4136-AB70-4F15DF4DE2F5}"/>
          </ac:spMkLst>
        </pc:spChg>
        <pc:spChg chg="mod">
          <ac:chgData name="Kerry Seitz" userId="f9a415f701e72ce8" providerId="LiveId" clId="{43F46238-BE81-4044-A69C-9A82F646C63D}" dt="2020-10-10T00:19:32.339" v="49033"/>
          <ac:spMkLst>
            <pc:docMk/>
            <pc:sldMk cId="3535336758" sldId="793"/>
            <ac:spMk id="393" creationId="{BF62B3ED-F53A-440C-AC13-C4C5E87ED343}"/>
          </ac:spMkLst>
        </pc:spChg>
        <pc:spChg chg="mod">
          <ac:chgData name="Kerry Seitz" userId="f9a415f701e72ce8" providerId="LiveId" clId="{43F46238-BE81-4044-A69C-9A82F646C63D}" dt="2020-10-10T00:19:32.339" v="49033"/>
          <ac:spMkLst>
            <pc:docMk/>
            <pc:sldMk cId="3535336758" sldId="793"/>
            <ac:spMk id="394" creationId="{DA99C233-836E-4CB6-8BBD-D4755A1E1655}"/>
          </ac:spMkLst>
        </pc:spChg>
        <pc:spChg chg="mod">
          <ac:chgData name="Kerry Seitz" userId="f9a415f701e72ce8" providerId="LiveId" clId="{43F46238-BE81-4044-A69C-9A82F646C63D}" dt="2020-10-10T00:19:32.339" v="49033"/>
          <ac:spMkLst>
            <pc:docMk/>
            <pc:sldMk cId="3535336758" sldId="793"/>
            <ac:spMk id="395" creationId="{30143CC1-2AAE-42E1-83DA-66EF7A40371D}"/>
          </ac:spMkLst>
        </pc:spChg>
        <pc:spChg chg="mod">
          <ac:chgData name="Kerry Seitz" userId="f9a415f701e72ce8" providerId="LiveId" clId="{43F46238-BE81-4044-A69C-9A82F646C63D}" dt="2020-10-10T00:19:32.339" v="49033"/>
          <ac:spMkLst>
            <pc:docMk/>
            <pc:sldMk cId="3535336758" sldId="793"/>
            <ac:spMk id="396" creationId="{E18C7845-69F9-4A25-803E-37FFC81A34AC}"/>
          </ac:spMkLst>
        </pc:spChg>
        <pc:spChg chg="mod">
          <ac:chgData name="Kerry Seitz" userId="f9a415f701e72ce8" providerId="LiveId" clId="{43F46238-BE81-4044-A69C-9A82F646C63D}" dt="2020-10-10T00:19:32.339" v="49033"/>
          <ac:spMkLst>
            <pc:docMk/>
            <pc:sldMk cId="3535336758" sldId="793"/>
            <ac:spMk id="397" creationId="{462EAC12-7DE3-4E74-B355-F2323E49423B}"/>
          </ac:spMkLst>
        </pc:spChg>
        <pc:spChg chg="mod">
          <ac:chgData name="Kerry Seitz" userId="f9a415f701e72ce8" providerId="LiveId" clId="{43F46238-BE81-4044-A69C-9A82F646C63D}" dt="2020-10-10T00:19:32.339" v="49033"/>
          <ac:spMkLst>
            <pc:docMk/>
            <pc:sldMk cId="3535336758" sldId="793"/>
            <ac:spMk id="399" creationId="{6AFFDCF7-3711-4011-833A-C88386A7531F}"/>
          </ac:spMkLst>
        </pc:spChg>
        <pc:spChg chg="mod">
          <ac:chgData name="Kerry Seitz" userId="f9a415f701e72ce8" providerId="LiveId" clId="{43F46238-BE81-4044-A69C-9A82F646C63D}" dt="2020-10-10T00:19:32.339" v="49033"/>
          <ac:spMkLst>
            <pc:docMk/>
            <pc:sldMk cId="3535336758" sldId="793"/>
            <ac:spMk id="400" creationId="{EC0AC736-CB3A-4C41-A4D8-497BF0B9B2FC}"/>
          </ac:spMkLst>
        </pc:spChg>
        <pc:spChg chg="mod">
          <ac:chgData name="Kerry Seitz" userId="f9a415f701e72ce8" providerId="LiveId" clId="{43F46238-BE81-4044-A69C-9A82F646C63D}" dt="2020-10-10T00:19:32.339" v="49033"/>
          <ac:spMkLst>
            <pc:docMk/>
            <pc:sldMk cId="3535336758" sldId="793"/>
            <ac:spMk id="401" creationId="{D07D44D4-6341-4759-8BF3-8D3D15584DE1}"/>
          </ac:spMkLst>
        </pc:spChg>
        <pc:spChg chg="mod">
          <ac:chgData name="Kerry Seitz" userId="f9a415f701e72ce8" providerId="LiveId" clId="{43F46238-BE81-4044-A69C-9A82F646C63D}" dt="2020-10-10T00:19:32.339" v="49033"/>
          <ac:spMkLst>
            <pc:docMk/>
            <pc:sldMk cId="3535336758" sldId="793"/>
            <ac:spMk id="402" creationId="{E27575DC-0790-4F0C-9033-B92B2D9324E2}"/>
          </ac:spMkLst>
        </pc:spChg>
        <pc:spChg chg="mod">
          <ac:chgData name="Kerry Seitz" userId="f9a415f701e72ce8" providerId="LiveId" clId="{43F46238-BE81-4044-A69C-9A82F646C63D}" dt="2020-10-10T00:19:32.339" v="49033"/>
          <ac:spMkLst>
            <pc:docMk/>
            <pc:sldMk cId="3535336758" sldId="793"/>
            <ac:spMk id="403" creationId="{3340D0C5-283E-483E-AB8A-890E76BA3A0E}"/>
          </ac:spMkLst>
        </pc:spChg>
        <pc:spChg chg="mod">
          <ac:chgData name="Kerry Seitz" userId="f9a415f701e72ce8" providerId="LiveId" clId="{43F46238-BE81-4044-A69C-9A82F646C63D}" dt="2020-10-10T00:19:32.339" v="49033"/>
          <ac:spMkLst>
            <pc:docMk/>
            <pc:sldMk cId="3535336758" sldId="793"/>
            <ac:spMk id="404" creationId="{E33755B9-B2CA-4024-9BF8-3A50727B8C6D}"/>
          </ac:spMkLst>
        </pc:spChg>
        <pc:spChg chg="mod">
          <ac:chgData name="Kerry Seitz" userId="f9a415f701e72ce8" providerId="LiveId" clId="{43F46238-BE81-4044-A69C-9A82F646C63D}" dt="2020-10-10T00:19:32.339" v="49033"/>
          <ac:spMkLst>
            <pc:docMk/>
            <pc:sldMk cId="3535336758" sldId="793"/>
            <ac:spMk id="405" creationId="{050FCF1C-A506-469C-97EC-67AA9E365492}"/>
          </ac:spMkLst>
        </pc:spChg>
        <pc:spChg chg="mod">
          <ac:chgData name="Kerry Seitz" userId="f9a415f701e72ce8" providerId="LiveId" clId="{43F46238-BE81-4044-A69C-9A82F646C63D}" dt="2020-10-10T00:19:32.339" v="49033"/>
          <ac:spMkLst>
            <pc:docMk/>
            <pc:sldMk cId="3535336758" sldId="793"/>
            <ac:spMk id="406" creationId="{074F0ED3-A11C-48F8-95C2-294C17770984}"/>
          </ac:spMkLst>
        </pc:spChg>
        <pc:spChg chg="mod">
          <ac:chgData name="Kerry Seitz" userId="f9a415f701e72ce8" providerId="LiveId" clId="{43F46238-BE81-4044-A69C-9A82F646C63D}" dt="2020-10-10T00:19:32.339" v="49033"/>
          <ac:spMkLst>
            <pc:docMk/>
            <pc:sldMk cId="3535336758" sldId="793"/>
            <ac:spMk id="407" creationId="{7657C5C5-2A02-4C51-A56E-7FC1C998624F}"/>
          </ac:spMkLst>
        </pc:spChg>
        <pc:spChg chg="mod">
          <ac:chgData name="Kerry Seitz" userId="f9a415f701e72ce8" providerId="LiveId" clId="{43F46238-BE81-4044-A69C-9A82F646C63D}" dt="2020-10-10T00:19:32.339" v="49033"/>
          <ac:spMkLst>
            <pc:docMk/>
            <pc:sldMk cId="3535336758" sldId="793"/>
            <ac:spMk id="408" creationId="{88A22347-99E9-4DBE-A704-076CC3C5450C}"/>
          </ac:spMkLst>
        </pc:spChg>
        <pc:spChg chg="mod">
          <ac:chgData name="Kerry Seitz" userId="f9a415f701e72ce8" providerId="LiveId" clId="{43F46238-BE81-4044-A69C-9A82F646C63D}" dt="2020-10-10T00:19:32.339" v="49033"/>
          <ac:spMkLst>
            <pc:docMk/>
            <pc:sldMk cId="3535336758" sldId="793"/>
            <ac:spMk id="409" creationId="{27B3708B-A3D7-4830-90AF-9BE751CB6C18}"/>
          </ac:spMkLst>
        </pc:spChg>
        <pc:spChg chg="mod">
          <ac:chgData name="Kerry Seitz" userId="f9a415f701e72ce8" providerId="LiveId" clId="{43F46238-BE81-4044-A69C-9A82F646C63D}" dt="2020-10-10T00:19:32.339" v="49033"/>
          <ac:spMkLst>
            <pc:docMk/>
            <pc:sldMk cId="3535336758" sldId="793"/>
            <ac:spMk id="410" creationId="{574B59D8-CD27-47E4-B9C5-4E83DA17F457}"/>
          </ac:spMkLst>
        </pc:spChg>
        <pc:spChg chg="mod">
          <ac:chgData name="Kerry Seitz" userId="f9a415f701e72ce8" providerId="LiveId" clId="{43F46238-BE81-4044-A69C-9A82F646C63D}" dt="2020-10-10T00:19:32.339" v="49033"/>
          <ac:spMkLst>
            <pc:docMk/>
            <pc:sldMk cId="3535336758" sldId="793"/>
            <ac:spMk id="411" creationId="{207F9F5D-2906-4F34-96F1-B5B254EFA90A}"/>
          </ac:spMkLst>
        </pc:spChg>
        <pc:spChg chg="mod">
          <ac:chgData name="Kerry Seitz" userId="f9a415f701e72ce8" providerId="LiveId" clId="{43F46238-BE81-4044-A69C-9A82F646C63D}" dt="2020-10-10T00:19:32.339" v="49033"/>
          <ac:spMkLst>
            <pc:docMk/>
            <pc:sldMk cId="3535336758" sldId="793"/>
            <ac:spMk id="412" creationId="{06B6FB9F-20E2-4105-AD4F-1BEF5CEB9B23}"/>
          </ac:spMkLst>
        </pc:spChg>
        <pc:spChg chg="mod">
          <ac:chgData name="Kerry Seitz" userId="f9a415f701e72ce8" providerId="LiveId" clId="{43F46238-BE81-4044-A69C-9A82F646C63D}" dt="2020-10-10T00:19:32.339" v="49033"/>
          <ac:spMkLst>
            <pc:docMk/>
            <pc:sldMk cId="3535336758" sldId="793"/>
            <ac:spMk id="413" creationId="{2CDF3988-C1C2-403D-B895-A2F9AFB01B86}"/>
          </ac:spMkLst>
        </pc:spChg>
        <pc:spChg chg="mod">
          <ac:chgData name="Kerry Seitz" userId="f9a415f701e72ce8" providerId="LiveId" clId="{43F46238-BE81-4044-A69C-9A82F646C63D}" dt="2020-10-10T00:19:32.339" v="49033"/>
          <ac:spMkLst>
            <pc:docMk/>
            <pc:sldMk cId="3535336758" sldId="793"/>
            <ac:spMk id="414" creationId="{79B2393A-2581-4DDD-809A-92AA649D8AD3}"/>
          </ac:spMkLst>
        </pc:spChg>
        <pc:spChg chg="mod">
          <ac:chgData name="Kerry Seitz" userId="f9a415f701e72ce8" providerId="LiveId" clId="{43F46238-BE81-4044-A69C-9A82F646C63D}" dt="2020-10-10T00:19:32.339" v="49033"/>
          <ac:spMkLst>
            <pc:docMk/>
            <pc:sldMk cId="3535336758" sldId="793"/>
            <ac:spMk id="415" creationId="{375C0D0F-6A3C-4B63-827C-2E3C8F941AA4}"/>
          </ac:spMkLst>
        </pc:spChg>
        <pc:spChg chg="mod">
          <ac:chgData name="Kerry Seitz" userId="f9a415f701e72ce8" providerId="LiveId" clId="{43F46238-BE81-4044-A69C-9A82F646C63D}" dt="2020-10-10T00:19:32.339" v="49033"/>
          <ac:spMkLst>
            <pc:docMk/>
            <pc:sldMk cId="3535336758" sldId="793"/>
            <ac:spMk id="416" creationId="{AC9FB7CE-051E-4B9C-97CA-89AD1F6F6268}"/>
          </ac:spMkLst>
        </pc:spChg>
        <pc:spChg chg="mod">
          <ac:chgData name="Kerry Seitz" userId="f9a415f701e72ce8" providerId="LiveId" clId="{43F46238-BE81-4044-A69C-9A82F646C63D}" dt="2020-10-10T00:19:32.339" v="49033"/>
          <ac:spMkLst>
            <pc:docMk/>
            <pc:sldMk cId="3535336758" sldId="793"/>
            <ac:spMk id="417" creationId="{B833D2A5-ACD6-45B1-9021-D4DAE28FB7AA}"/>
          </ac:spMkLst>
        </pc:spChg>
        <pc:spChg chg="mod">
          <ac:chgData name="Kerry Seitz" userId="f9a415f701e72ce8" providerId="LiveId" clId="{43F46238-BE81-4044-A69C-9A82F646C63D}" dt="2020-10-10T00:19:32.339" v="49033"/>
          <ac:spMkLst>
            <pc:docMk/>
            <pc:sldMk cId="3535336758" sldId="793"/>
            <ac:spMk id="418" creationId="{04EAF3DF-E87C-4A50-BBB7-A5B07931D618}"/>
          </ac:spMkLst>
        </pc:spChg>
        <pc:spChg chg="mod">
          <ac:chgData name="Kerry Seitz" userId="f9a415f701e72ce8" providerId="LiveId" clId="{43F46238-BE81-4044-A69C-9A82F646C63D}" dt="2020-10-10T00:19:32.339" v="49033"/>
          <ac:spMkLst>
            <pc:docMk/>
            <pc:sldMk cId="3535336758" sldId="793"/>
            <ac:spMk id="419" creationId="{78FEABF5-ABE9-46BD-8EC4-521C7E671AA3}"/>
          </ac:spMkLst>
        </pc:spChg>
        <pc:spChg chg="mod">
          <ac:chgData name="Kerry Seitz" userId="f9a415f701e72ce8" providerId="LiveId" clId="{43F46238-BE81-4044-A69C-9A82F646C63D}" dt="2020-10-10T00:19:32.339" v="49033"/>
          <ac:spMkLst>
            <pc:docMk/>
            <pc:sldMk cId="3535336758" sldId="793"/>
            <ac:spMk id="420" creationId="{BF401F69-4DE5-40B5-98FA-51123CD2244F}"/>
          </ac:spMkLst>
        </pc:spChg>
        <pc:spChg chg="mod">
          <ac:chgData name="Kerry Seitz" userId="f9a415f701e72ce8" providerId="LiveId" clId="{43F46238-BE81-4044-A69C-9A82F646C63D}" dt="2020-10-10T00:19:32.339" v="49033"/>
          <ac:spMkLst>
            <pc:docMk/>
            <pc:sldMk cId="3535336758" sldId="793"/>
            <ac:spMk id="421" creationId="{E2A34680-68DC-43FE-9F6B-BB2A5CEFC767}"/>
          </ac:spMkLst>
        </pc:spChg>
        <pc:spChg chg="mod">
          <ac:chgData name="Kerry Seitz" userId="f9a415f701e72ce8" providerId="LiveId" clId="{43F46238-BE81-4044-A69C-9A82F646C63D}" dt="2020-10-10T00:19:32.339" v="49033"/>
          <ac:spMkLst>
            <pc:docMk/>
            <pc:sldMk cId="3535336758" sldId="793"/>
            <ac:spMk id="423" creationId="{93D96C1F-B630-4716-88DF-C3A972BF14BD}"/>
          </ac:spMkLst>
        </pc:spChg>
        <pc:spChg chg="mod">
          <ac:chgData name="Kerry Seitz" userId="f9a415f701e72ce8" providerId="LiveId" clId="{43F46238-BE81-4044-A69C-9A82F646C63D}" dt="2020-10-10T00:19:32.339" v="49033"/>
          <ac:spMkLst>
            <pc:docMk/>
            <pc:sldMk cId="3535336758" sldId="793"/>
            <ac:spMk id="424" creationId="{18AC6F6B-8F8B-43C0-95C3-82AE7B699F4D}"/>
          </ac:spMkLst>
        </pc:spChg>
        <pc:spChg chg="mod">
          <ac:chgData name="Kerry Seitz" userId="f9a415f701e72ce8" providerId="LiveId" clId="{43F46238-BE81-4044-A69C-9A82F646C63D}" dt="2020-10-10T00:19:32.339" v="49033"/>
          <ac:spMkLst>
            <pc:docMk/>
            <pc:sldMk cId="3535336758" sldId="793"/>
            <ac:spMk id="425" creationId="{E860FD82-6586-4865-B18D-F4A5F7667F92}"/>
          </ac:spMkLst>
        </pc:spChg>
        <pc:spChg chg="mod">
          <ac:chgData name="Kerry Seitz" userId="f9a415f701e72ce8" providerId="LiveId" clId="{43F46238-BE81-4044-A69C-9A82F646C63D}" dt="2020-10-10T00:19:32.339" v="49033"/>
          <ac:spMkLst>
            <pc:docMk/>
            <pc:sldMk cId="3535336758" sldId="793"/>
            <ac:spMk id="426" creationId="{8B4F7438-D7F1-49AF-9736-2C85FF69B7BA}"/>
          </ac:spMkLst>
        </pc:spChg>
        <pc:spChg chg="mod">
          <ac:chgData name="Kerry Seitz" userId="f9a415f701e72ce8" providerId="LiveId" clId="{43F46238-BE81-4044-A69C-9A82F646C63D}" dt="2020-10-10T00:19:32.339" v="49033"/>
          <ac:spMkLst>
            <pc:docMk/>
            <pc:sldMk cId="3535336758" sldId="793"/>
            <ac:spMk id="427" creationId="{A6340D3E-9C4E-406E-BA58-1B95EAE8AE2C}"/>
          </ac:spMkLst>
        </pc:spChg>
        <pc:spChg chg="mod">
          <ac:chgData name="Kerry Seitz" userId="f9a415f701e72ce8" providerId="LiveId" clId="{43F46238-BE81-4044-A69C-9A82F646C63D}" dt="2020-10-10T00:19:32.339" v="49033"/>
          <ac:spMkLst>
            <pc:docMk/>
            <pc:sldMk cId="3535336758" sldId="793"/>
            <ac:spMk id="428" creationId="{D9AEAF67-C39D-46B1-A49C-2B47E05D2A77}"/>
          </ac:spMkLst>
        </pc:spChg>
        <pc:spChg chg="mod">
          <ac:chgData name="Kerry Seitz" userId="f9a415f701e72ce8" providerId="LiveId" clId="{43F46238-BE81-4044-A69C-9A82F646C63D}" dt="2020-10-10T00:19:32.339" v="49033"/>
          <ac:spMkLst>
            <pc:docMk/>
            <pc:sldMk cId="3535336758" sldId="793"/>
            <ac:spMk id="429" creationId="{D9B83A3D-73FB-4484-A356-67201DBDB61F}"/>
          </ac:spMkLst>
        </pc:spChg>
        <pc:spChg chg="mod">
          <ac:chgData name="Kerry Seitz" userId="f9a415f701e72ce8" providerId="LiveId" clId="{43F46238-BE81-4044-A69C-9A82F646C63D}" dt="2020-10-10T00:19:32.339" v="49033"/>
          <ac:spMkLst>
            <pc:docMk/>
            <pc:sldMk cId="3535336758" sldId="793"/>
            <ac:spMk id="430" creationId="{E1FD4BA0-BCCA-4E30-B203-F23CA9556A01}"/>
          </ac:spMkLst>
        </pc:spChg>
        <pc:spChg chg="mod">
          <ac:chgData name="Kerry Seitz" userId="f9a415f701e72ce8" providerId="LiveId" clId="{43F46238-BE81-4044-A69C-9A82F646C63D}" dt="2020-10-10T00:19:32.339" v="49033"/>
          <ac:spMkLst>
            <pc:docMk/>
            <pc:sldMk cId="3535336758" sldId="793"/>
            <ac:spMk id="431" creationId="{6F97D7FC-5DA4-4EC7-9BB0-29EBE87E18C0}"/>
          </ac:spMkLst>
        </pc:spChg>
        <pc:spChg chg="mod">
          <ac:chgData name="Kerry Seitz" userId="f9a415f701e72ce8" providerId="LiveId" clId="{43F46238-BE81-4044-A69C-9A82F646C63D}" dt="2020-10-10T00:19:32.339" v="49033"/>
          <ac:spMkLst>
            <pc:docMk/>
            <pc:sldMk cId="3535336758" sldId="793"/>
            <ac:spMk id="432" creationId="{E02152EF-66F8-48EF-95E7-F66B70F9F50E}"/>
          </ac:spMkLst>
        </pc:spChg>
        <pc:spChg chg="mod">
          <ac:chgData name="Kerry Seitz" userId="f9a415f701e72ce8" providerId="LiveId" clId="{43F46238-BE81-4044-A69C-9A82F646C63D}" dt="2020-10-10T00:19:32.339" v="49033"/>
          <ac:spMkLst>
            <pc:docMk/>
            <pc:sldMk cId="3535336758" sldId="793"/>
            <ac:spMk id="433" creationId="{9FA62A2E-3788-4FEA-862D-E4384E385DFD}"/>
          </ac:spMkLst>
        </pc:spChg>
        <pc:spChg chg="mod">
          <ac:chgData name="Kerry Seitz" userId="f9a415f701e72ce8" providerId="LiveId" clId="{43F46238-BE81-4044-A69C-9A82F646C63D}" dt="2020-10-10T00:19:32.339" v="49033"/>
          <ac:spMkLst>
            <pc:docMk/>
            <pc:sldMk cId="3535336758" sldId="793"/>
            <ac:spMk id="434" creationId="{64032EF9-5B05-4463-8097-BBFFBCEBF6B7}"/>
          </ac:spMkLst>
        </pc:spChg>
        <pc:spChg chg="mod">
          <ac:chgData name="Kerry Seitz" userId="f9a415f701e72ce8" providerId="LiveId" clId="{43F46238-BE81-4044-A69C-9A82F646C63D}" dt="2020-10-10T00:19:32.339" v="49033"/>
          <ac:spMkLst>
            <pc:docMk/>
            <pc:sldMk cId="3535336758" sldId="793"/>
            <ac:spMk id="435" creationId="{976372D8-B330-4443-92FB-D7A3ADE34128}"/>
          </ac:spMkLst>
        </pc:spChg>
        <pc:spChg chg="mod">
          <ac:chgData name="Kerry Seitz" userId="f9a415f701e72ce8" providerId="LiveId" clId="{43F46238-BE81-4044-A69C-9A82F646C63D}" dt="2020-10-10T00:19:32.339" v="49033"/>
          <ac:spMkLst>
            <pc:docMk/>
            <pc:sldMk cId="3535336758" sldId="793"/>
            <ac:spMk id="436" creationId="{3835B7B0-E7B2-4A8B-91E4-8342444FFF96}"/>
          </ac:spMkLst>
        </pc:spChg>
        <pc:spChg chg="mod">
          <ac:chgData name="Kerry Seitz" userId="f9a415f701e72ce8" providerId="LiveId" clId="{43F46238-BE81-4044-A69C-9A82F646C63D}" dt="2020-10-10T00:19:32.339" v="49033"/>
          <ac:spMkLst>
            <pc:docMk/>
            <pc:sldMk cId="3535336758" sldId="793"/>
            <ac:spMk id="437" creationId="{73D6ED1E-8162-4FFB-921E-AFE5AFA61E8D}"/>
          </ac:spMkLst>
        </pc:spChg>
        <pc:spChg chg="mod">
          <ac:chgData name="Kerry Seitz" userId="f9a415f701e72ce8" providerId="LiveId" clId="{43F46238-BE81-4044-A69C-9A82F646C63D}" dt="2020-10-10T00:19:32.339" v="49033"/>
          <ac:spMkLst>
            <pc:docMk/>
            <pc:sldMk cId="3535336758" sldId="793"/>
            <ac:spMk id="438" creationId="{53D9C5A1-E09D-491F-A1A4-A0DC9DC38F50}"/>
          </ac:spMkLst>
        </pc:spChg>
        <pc:spChg chg="mod">
          <ac:chgData name="Kerry Seitz" userId="f9a415f701e72ce8" providerId="LiveId" clId="{43F46238-BE81-4044-A69C-9A82F646C63D}" dt="2020-10-10T00:19:32.339" v="49033"/>
          <ac:spMkLst>
            <pc:docMk/>
            <pc:sldMk cId="3535336758" sldId="793"/>
            <ac:spMk id="439" creationId="{06F08B2C-72DE-4076-9FA4-3F8AF3E30204}"/>
          </ac:spMkLst>
        </pc:spChg>
        <pc:spChg chg="mod">
          <ac:chgData name="Kerry Seitz" userId="f9a415f701e72ce8" providerId="LiveId" clId="{43F46238-BE81-4044-A69C-9A82F646C63D}" dt="2020-10-10T00:19:32.339" v="49033"/>
          <ac:spMkLst>
            <pc:docMk/>
            <pc:sldMk cId="3535336758" sldId="793"/>
            <ac:spMk id="440" creationId="{AD9169D9-0249-4893-9789-042374025AD4}"/>
          </ac:spMkLst>
        </pc:spChg>
        <pc:spChg chg="mod">
          <ac:chgData name="Kerry Seitz" userId="f9a415f701e72ce8" providerId="LiveId" clId="{43F46238-BE81-4044-A69C-9A82F646C63D}" dt="2020-10-10T00:19:32.339" v="49033"/>
          <ac:spMkLst>
            <pc:docMk/>
            <pc:sldMk cId="3535336758" sldId="793"/>
            <ac:spMk id="441" creationId="{D98E12C7-0E08-479B-951D-A8B53CE9BC72}"/>
          </ac:spMkLst>
        </pc:spChg>
        <pc:spChg chg="mod">
          <ac:chgData name="Kerry Seitz" userId="f9a415f701e72ce8" providerId="LiveId" clId="{43F46238-BE81-4044-A69C-9A82F646C63D}" dt="2020-10-10T00:19:32.339" v="49033"/>
          <ac:spMkLst>
            <pc:docMk/>
            <pc:sldMk cId="3535336758" sldId="793"/>
            <ac:spMk id="442" creationId="{223C9FE0-39A7-4DB0-9FF3-9D3A9FDD9060}"/>
          </ac:spMkLst>
        </pc:spChg>
        <pc:spChg chg="mod">
          <ac:chgData name="Kerry Seitz" userId="f9a415f701e72ce8" providerId="LiveId" clId="{43F46238-BE81-4044-A69C-9A82F646C63D}" dt="2020-10-10T00:19:32.339" v="49033"/>
          <ac:spMkLst>
            <pc:docMk/>
            <pc:sldMk cId="3535336758" sldId="793"/>
            <ac:spMk id="443" creationId="{D27CE3FE-E865-470B-AC34-D5EF7A3A8C7A}"/>
          </ac:spMkLst>
        </pc:spChg>
        <pc:spChg chg="mod">
          <ac:chgData name="Kerry Seitz" userId="f9a415f701e72ce8" providerId="LiveId" clId="{43F46238-BE81-4044-A69C-9A82F646C63D}" dt="2020-10-10T00:19:32.339" v="49033"/>
          <ac:spMkLst>
            <pc:docMk/>
            <pc:sldMk cId="3535336758" sldId="793"/>
            <ac:spMk id="444" creationId="{8A9C4292-CA42-4D69-BA13-FA3804187FE8}"/>
          </ac:spMkLst>
        </pc:spChg>
        <pc:spChg chg="mod">
          <ac:chgData name="Kerry Seitz" userId="f9a415f701e72ce8" providerId="LiveId" clId="{43F46238-BE81-4044-A69C-9A82F646C63D}" dt="2020-10-10T00:19:32.339" v="49033"/>
          <ac:spMkLst>
            <pc:docMk/>
            <pc:sldMk cId="3535336758" sldId="793"/>
            <ac:spMk id="445" creationId="{856BC0E0-E24F-4564-8601-49050F3A99BE}"/>
          </ac:spMkLst>
        </pc:spChg>
        <pc:spChg chg="mod">
          <ac:chgData name="Kerry Seitz" userId="f9a415f701e72ce8" providerId="LiveId" clId="{43F46238-BE81-4044-A69C-9A82F646C63D}" dt="2020-10-10T00:19:32.339" v="49033"/>
          <ac:spMkLst>
            <pc:docMk/>
            <pc:sldMk cId="3535336758" sldId="793"/>
            <ac:spMk id="446" creationId="{BB327063-8D56-4466-B14A-0752E39A8A0E}"/>
          </ac:spMkLst>
        </pc:spChg>
        <pc:spChg chg="mod">
          <ac:chgData name="Kerry Seitz" userId="f9a415f701e72ce8" providerId="LiveId" clId="{43F46238-BE81-4044-A69C-9A82F646C63D}" dt="2020-10-10T00:19:32.339" v="49033"/>
          <ac:spMkLst>
            <pc:docMk/>
            <pc:sldMk cId="3535336758" sldId="793"/>
            <ac:spMk id="447" creationId="{33BBA080-AA32-4AFE-97E9-480503BFF8DB}"/>
          </ac:spMkLst>
        </pc:spChg>
        <pc:spChg chg="mod">
          <ac:chgData name="Kerry Seitz" userId="f9a415f701e72ce8" providerId="LiveId" clId="{43F46238-BE81-4044-A69C-9A82F646C63D}" dt="2020-10-10T00:19:32.339" v="49033"/>
          <ac:spMkLst>
            <pc:docMk/>
            <pc:sldMk cId="3535336758" sldId="793"/>
            <ac:spMk id="448" creationId="{D28490A4-86E8-4A78-AC60-389F20DD6236}"/>
          </ac:spMkLst>
        </pc:spChg>
        <pc:spChg chg="mod">
          <ac:chgData name="Kerry Seitz" userId="f9a415f701e72ce8" providerId="LiveId" clId="{43F46238-BE81-4044-A69C-9A82F646C63D}" dt="2020-10-10T00:19:32.339" v="49033"/>
          <ac:spMkLst>
            <pc:docMk/>
            <pc:sldMk cId="3535336758" sldId="793"/>
            <ac:spMk id="449" creationId="{4EF4C2AB-D8BA-4070-AE78-85752321A1D7}"/>
          </ac:spMkLst>
        </pc:spChg>
        <pc:spChg chg="mod">
          <ac:chgData name="Kerry Seitz" userId="f9a415f701e72ce8" providerId="LiveId" clId="{43F46238-BE81-4044-A69C-9A82F646C63D}" dt="2020-10-10T00:19:32.339" v="49033"/>
          <ac:spMkLst>
            <pc:docMk/>
            <pc:sldMk cId="3535336758" sldId="793"/>
            <ac:spMk id="450" creationId="{ECACEC63-3036-4EF9-9FB3-3FF7381A15FB}"/>
          </ac:spMkLst>
        </pc:spChg>
        <pc:spChg chg="mod">
          <ac:chgData name="Kerry Seitz" userId="f9a415f701e72ce8" providerId="LiveId" clId="{43F46238-BE81-4044-A69C-9A82F646C63D}" dt="2020-10-10T00:19:32.339" v="49033"/>
          <ac:spMkLst>
            <pc:docMk/>
            <pc:sldMk cId="3535336758" sldId="793"/>
            <ac:spMk id="451" creationId="{87DD9232-B5C4-42A9-85F1-343ABCA01079}"/>
          </ac:spMkLst>
        </pc:spChg>
        <pc:spChg chg="mod">
          <ac:chgData name="Kerry Seitz" userId="f9a415f701e72ce8" providerId="LiveId" clId="{43F46238-BE81-4044-A69C-9A82F646C63D}" dt="2020-10-10T00:19:32.339" v="49033"/>
          <ac:spMkLst>
            <pc:docMk/>
            <pc:sldMk cId="3535336758" sldId="793"/>
            <ac:spMk id="452" creationId="{CB8614EC-ABD3-48FB-87DB-9B7EE44BF84A}"/>
          </ac:spMkLst>
        </pc:spChg>
        <pc:spChg chg="mod">
          <ac:chgData name="Kerry Seitz" userId="f9a415f701e72ce8" providerId="LiveId" clId="{43F46238-BE81-4044-A69C-9A82F646C63D}" dt="2020-10-10T00:19:32.339" v="49033"/>
          <ac:spMkLst>
            <pc:docMk/>
            <pc:sldMk cId="3535336758" sldId="793"/>
            <ac:spMk id="453" creationId="{AA4AD293-D3C2-495D-8DA3-86B1508A8F94}"/>
          </ac:spMkLst>
        </pc:spChg>
        <pc:spChg chg="mod">
          <ac:chgData name="Kerry Seitz" userId="f9a415f701e72ce8" providerId="LiveId" clId="{43F46238-BE81-4044-A69C-9A82F646C63D}" dt="2020-10-10T00:19:32.339" v="49033"/>
          <ac:spMkLst>
            <pc:docMk/>
            <pc:sldMk cId="3535336758" sldId="793"/>
            <ac:spMk id="454" creationId="{FED1B85E-5F3D-408F-B106-6962AE0D896E}"/>
          </ac:spMkLst>
        </pc:spChg>
        <pc:spChg chg="mod">
          <ac:chgData name="Kerry Seitz" userId="f9a415f701e72ce8" providerId="LiveId" clId="{43F46238-BE81-4044-A69C-9A82F646C63D}" dt="2020-10-10T00:19:32.339" v="49033"/>
          <ac:spMkLst>
            <pc:docMk/>
            <pc:sldMk cId="3535336758" sldId="793"/>
            <ac:spMk id="455" creationId="{25B153DF-B85E-4E44-BAEF-836B48E50EDB}"/>
          </ac:spMkLst>
        </pc:spChg>
        <pc:spChg chg="mod">
          <ac:chgData name="Kerry Seitz" userId="f9a415f701e72ce8" providerId="LiveId" clId="{43F46238-BE81-4044-A69C-9A82F646C63D}" dt="2020-10-10T00:19:32.339" v="49033"/>
          <ac:spMkLst>
            <pc:docMk/>
            <pc:sldMk cId="3535336758" sldId="793"/>
            <ac:spMk id="456" creationId="{67D6083F-388F-495D-BBBE-8B2AD3F127B7}"/>
          </ac:spMkLst>
        </pc:spChg>
        <pc:spChg chg="mod">
          <ac:chgData name="Kerry Seitz" userId="f9a415f701e72ce8" providerId="LiveId" clId="{43F46238-BE81-4044-A69C-9A82F646C63D}" dt="2020-10-10T00:19:32.339" v="49033"/>
          <ac:spMkLst>
            <pc:docMk/>
            <pc:sldMk cId="3535336758" sldId="793"/>
            <ac:spMk id="458" creationId="{6AA9064C-3E8F-4D4B-88F3-5787BCF49492}"/>
          </ac:spMkLst>
        </pc:spChg>
        <pc:spChg chg="mod">
          <ac:chgData name="Kerry Seitz" userId="f9a415f701e72ce8" providerId="LiveId" clId="{43F46238-BE81-4044-A69C-9A82F646C63D}" dt="2020-10-10T00:19:32.339" v="49033"/>
          <ac:spMkLst>
            <pc:docMk/>
            <pc:sldMk cId="3535336758" sldId="793"/>
            <ac:spMk id="459" creationId="{849A83BA-B3A2-42A1-ACEC-B6799AA36952}"/>
          </ac:spMkLst>
        </pc:spChg>
        <pc:spChg chg="mod">
          <ac:chgData name="Kerry Seitz" userId="f9a415f701e72ce8" providerId="LiveId" clId="{43F46238-BE81-4044-A69C-9A82F646C63D}" dt="2020-10-10T00:19:32.339" v="49033"/>
          <ac:spMkLst>
            <pc:docMk/>
            <pc:sldMk cId="3535336758" sldId="793"/>
            <ac:spMk id="460" creationId="{278CC2C6-8B13-45A7-8A6D-751EBAACEE4B}"/>
          </ac:spMkLst>
        </pc:spChg>
        <pc:spChg chg="mod">
          <ac:chgData name="Kerry Seitz" userId="f9a415f701e72ce8" providerId="LiveId" clId="{43F46238-BE81-4044-A69C-9A82F646C63D}" dt="2020-10-10T00:19:32.339" v="49033"/>
          <ac:spMkLst>
            <pc:docMk/>
            <pc:sldMk cId="3535336758" sldId="793"/>
            <ac:spMk id="461" creationId="{93163154-81CE-4F65-9227-0FFDBF0746D7}"/>
          </ac:spMkLst>
        </pc:spChg>
        <pc:spChg chg="mod">
          <ac:chgData name="Kerry Seitz" userId="f9a415f701e72ce8" providerId="LiveId" clId="{43F46238-BE81-4044-A69C-9A82F646C63D}" dt="2020-10-10T00:19:32.339" v="49033"/>
          <ac:spMkLst>
            <pc:docMk/>
            <pc:sldMk cId="3535336758" sldId="793"/>
            <ac:spMk id="462" creationId="{3F61ABF1-7F0A-47C5-9D44-99283072C454}"/>
          </ac:spMkLst>
        </pc:spChg>
        <pc:spChg chg="mod">
          <ac:chgData name="Kerry Seitz" userId="f9a415f701e72ce8" providerId="LiveId" clId="{43F46238-BE81-4044-A69C-9A82F646C63D}" dt="2020-10-10T00:19:32.339" v="49033"/>
          <ac:spMkLst>
            <pc:docMk/>
            <pc:sldMk cId="3535336758" sldId="793"/>
            <ac:spMk id="463" creationId="{A34438C9-EDE2-43D0-8972-A32B578FA773}"/>
          </ac:spMkLst>
        </pc:spChg>
        <pc:spChg chg="mod">
          <ac:chgData name="Kerry Seitz" userId="f9a415f701e72ce8" providerId="LiveId" clId="{43F46238-BE81-4044-A69C-9A82F646C63D}" dt="2020-10-10T00:19:32.339" v="49033"/>
          <ac:spMkLst>
            <pc:docMk/>
            <pc:sldMk cId="3535336758" sldId="793"/>
            <ac:spMk id="464" creationId="{FF81F5B0-B005-474B-87CF-E3E8398712D9}"/>
          </ac:spMkLst>
        </pc:spChg>
        <pc:spChg chg="mod">
          <ac:chgData name="Kerry Seitz" userId="f9a415f701e72ce8" providerId="LiveId" clId="{43F46238-BE81-4044-A69C-9A82F646C63D}" dt="2020-10-10T00:19:32.339" v="49033"/>
          <ac:spMkLst>
            <pc:docMk/>
            <pc:sldMk cId="3535336758" sldId="793"/>
            <ac:spMk id="465" creationId="{B4566758-B8D2-4F53-A399-A3ABDF9D5BD2}"/>
          </ac:spMkLst>
        </pc:spChg>
        <pc:spChg chg="mod">
          <ac:chgData name="Kerry Seitz" userId="f9a415f701e72ce8" providerId="LiveId" clId="{43F46238-BE81-4044-A69C-9A82F646C63D}" dt="2020-10-10T00:19:32.339" v="49033"/>
          <ac:spMkLst>
            <pc:docMk/>
            <pc:sldMk cId="3535336758" sldId="793"/>
            <ac:spMk id="466" creationId="{0D9CD2D0-48BF-4D95-B7C6-29F4F299548A}"/>
          </ac:spMkLst>
        </pc:spChg>
        <pc:spChg chg="mod">
          <ac:chgData name="Kerry Seitz" userId="f9a415f701e72ce8" providerId="LiveId" clId="{43F46238-BE81-4044-A69C-9A82F646C63D}" dt="2020-10-10T00:19:32.339" v="49033"/>
          <ac:spMkLst>
            <pc:docMk/>
            <pc:sldMk cId="3535336758" sldId="793"/>
            <ac:spMk id="467" creationId="{ACE6996E-7090-4EF7-A0BC-99F2D477E1FB}"/>
          </ac:spMkLst>
        </pc:spChg>
        <pc:spChg chg="mod">
          <ac:chgData name="Kerry Seitz" userId="f9a415f701e72ce8" providerId="LiveId" clId="{43F46238-BE81-4044-A69C-9A82F646C63D}" dt="2020-10-10T00:19:32.339" v="49033"/>
          <ac:spMkLst>
            <pc:docMk/>
            <pc:sldMk cId="3535336758" sldId="793"/>
            <ac:spMk id="468" creationId="{0C03EE67-3D5E-47C1-9F40-573CEFA71090}"/>
          </ac:spMkLst>
        </pc:spChg>
        <pc:spChg chg="mod">
          <ac:chgData name="Kerry Seitz" userId="f9a415f701e72ce8" providerId="LiveId" clId="{43F46238-BE81-4044-A69C-9A82F646C63D}" dt="2020-10-10T00:19:32.339" v="49033"/>
          <ac:spMkLst>
            <pc:docMk/>
            <pc:sldMk cId="3535336758" sldId="793"/>
            <ac:spMk id="469" creationId="{01EBCB1E-20A6-4FCA-9389-09B81B92E403}"/>
          </ac:spMkLst>
        </pc:spChg>
        <pc:spChg chg="mod">
          <ac:chgData name="Kerry Seitz" userId="f9a415f701e72ce8" providerId="LiveId" clId="{43F46238-BE81-4044-A69C-9A82F646C63D}" dt="2020-10-10T00:19:32.339" v="49033"/>
          <ac:spMkLst>
            <pc:docMk/>
            <pc:sldMk cId="3535336758" sldId="793"/>
            <ac:spMk id="470" creationId="{9C001125-EC83-481F-99B5-FAC062731941}"/>
          </ac:spMkLst>
        </pc:spChg>
        <pc:spChg chg="mod">
          <ac:chgData name="Kerry Seitz" userId="f9a415f701e72ce8" providerId="LiveId" clId="{43F46238-BE81-4044-A69C-9A82F646C63D}" dt="2020-10-10T00:19:32.339" v="49033"/>
          <ac:spMkLst>
            <pc:docMk/>
            <pc:sldMk cId="3535336758" sldId="793"/>
            <ac:spMk id="471" creationId="{2E3F039E-243C-4316-801A-A4A9059F1ABB}"/>
          </ac:spMkLst>
        </pc:spChg>
        <pc:spChg chg="mod">
          <ac:chgData name="Kerry Seitz" userId="f9a415f701e72ce8" providerId="LiveId" clId="{43F46238-BE81-4044-A69C-9A82F646C63D}" dt="2020-10-10T00:19:32.339" v="49033"/>
          <ac:spMkLst>
            <pc:docMk/>
            <pc:sldMk cId="3535336758" sldId="793"/>
            <ac:spMk id="472" creationId="{B614610C-2BC8-439D-B439-1883DC88599F}"/>
          </ac:spMkLst>
        </pc:spChg>
        <pc:spChg chg="mod">
          <ac:chgData name="Kerry Seitz" userId="f9a415f701e72ce8" providerId="LiveId" clId="{43F46238-BE81-4044-A69C-9A82F646C63D}" dt="2020-10-10T00:19:32.339" v="49033"/>
          <ac:spMkLst>
            <pc:docMk/>
            <pc:sldMk cId="3535336758" sldId="793"/>
            <ac:spMk id="473" creationId="{B9C245B4-7A92-4950-AFA3-DAAF5805D631}"/>
          </ac:spMkLst>
        </pc:spChg>
        <pc:spChg chg="mod">
          <ac:chgData name="Kerry Seitz" userId="f9a415f701e72ce8" providerId="LiveId" clId="{43F46238-BE81-4044-A69C-9A82F646C63D}" dt="2020-10-10T00:19:32.339" v="49033"/>
          <ac:spMkLst>
            <pc:docMk/>
            <pc:sldMk cId="3535336758" sldId="793"/>
            <ac:spMk id="474" creationId="{596446E5-649B-4ED8-A61D-49CBFC90E75C}"/>
          </ac:spMkLst>
        </pc:spChg>
        <pc:spChg chg="mod">
          <ac:chgData name="Kerry Seitz" userId="f9a415f701e72ce8" providerId="LiveId" clId="{43F46238-BE81-4044-A69C-9A82F646C63D}" dt="2020-10-10T00:19:32.339" v="49033"/>
          <ac:spMkLst>
            <pc:docMk/>
            <pc:sldMk cId="3535336758" sldId="793"/>
            <ac:spMk id="475" creationId="{B1974B05-4EF0-4063-B9DA-04D2A980CAA5}"/>
          </ac:spMkLst>
        </pc:spChg>
        <pc:spChg chg="mod">
          <ac:chgData name="Kerry Seitz" userId="f9a415f701e72ce8" providerId="LiveId" clId="{43F46238-BE81-4044-A69C-9A82F646C63D}" dt="2020-10-10T00:19:32.339" v="49033"/>
          <ac:spMkLst>
            <pc:docMk/>
            <pc:sldMk cId="3535336758" sldId="793"/>
            <ac:spMk id="476" creationId="{E8C875A9-2C19-4BE5-AAB5-BB5AF22749CB}"/>
          </ac:spMkLst>
        </pc:spChg>
        <pc:spChg chg="mod">
          <ac:chgData name="Kerry Seitz" userId="f9a415f701e72ce8" providerId="LiveId" clId="{43F46238-BE81-4044-A69C-9A82F646C63D}" dt="2020-10-10T00:19:32.339" v="49033"/>
          <ac:spMkLst>
            <pc:docMk/>
            <pc:sldMk cId="3535336758" sldId="793"/>
            <ac:spMk id="477" creationId="{3016052D-92A8-4F36-ABA9-BDB385BE96ED}"/>
          </ac:spMkLst>
        </pc:spChg>
        <pc:spChg chg="mod">
          <ac:chgData name="Kerry Seitz" userId="f9a415f701e72ce8" providerId="LiveId" clId="{43F46238-BE81-4044-A69C-9A82F646C63D}" dt="2020-10-10T00:19:32.339" v="49033"/>
          <ac:spMkLst>
            <pc:docMk/>
            <pc:sldMk cId="3535336758" sldId="793"/>
            <ac:spMk id="478" creationId="{54D76C31-0196-40B9-9A6A-49304A41FC12}"/>
          </ac:spMkLst>
        </pc:spChg>
        <pc:spChg chg="mod">
          <ac:chgData name="Kerry Seitz" userId="f9a415f701e72ce8" providerId="LiveId" clId="{43F46238-BE81-4044-A69C-9A82F646C63D}" dt="2020-10-10T00:19:32.339" v="49033"/>
          <ac:spMkLst>
            <pc:docMk/>
            <pc:sldMk cId="3535336758" sldId="793"/>
            <ac:spMk id="479" creationId="{04C0EA85-2B31-41E5-9E75-BC36549CE907}"/>
          </ac:spMkLst>
        </pc:spChg>
        <pc:spChg chg="mod">
          <ac:chgData name="Kerry Seitz" userId="f9a415f701e72ce8" providerId="LiveId" clId="{43F46238-BE81-4044-A69C-9A82F646C63D}" dt="2020-10-10T00:19:32.339" v="49033"/>
          <ac:spMkLst>
            <pc:docMk/>
            <pc:sldMk cId="3535336758" sldId="793"/>
            <ac:spMk id="480" creationId="{35AD35EF-6B2F-48E1-91A2-6C1F374BF164}"/>
          </ac:spMkLst>
        </pc:spChg>
        <pc:spChg chg="mod">
          <ac:chgData name="Kerry Seitz" userId="f9a415f701e72ce8" providerId="LiveId" clId="{43F46238-BE81-4044-A69C-9A82F646C63D}" dt="2020-10-10T00:19:32.339" v="49033"/>
          <ac:spMkLst>
            <pc:docMk/>
            <pc:sldMk cId="3535336758" sldId="793"/>
            <ac:spMk id="481" creationId="{F0AE7681-B279-4D79-A931-CB9B25AAC143}"/>
          </ac:spMkLst>
        </pc:spChg>
        <pc:spChg chg="mod">
          <ac:chgData name="Kerry Seitz" userId="f9a415f701e72ce8" providerId="LiveId" clId="{43F46238-BE81-4044-A69C-9A82F646C63D}" dt="2020-10-10T00:19:32.339" v="49033"/>
          <ac:spMkLst>
            <pc:docMk/>
            <pc:sldMk cId="3535336758" sldId="793"/>
            <ac:spMk id="482" creationId="{6B75E157-0D75-40EF-93B4-CD8846C13E65}"/>
          </ac:spMkLst>
        </pc:spChg>
        <pc:spChg chg="mod">
          <ac:chgData name="Kerry Seitz" userId="f9a415f701e72ce8" providerId="LiveId" clId="{43F46238-BE81-4044-A69C-9A82F646C63D}" dt="2020-10-10T00:19:32.339" v="49033"/>
          <ac:spMkLst>
            <pc:docMk/>
            <pc:sldMk cId="3535336758" sldId="793"/>
            <ac:spMk id="483" creationId="{4673E7E5-4F1F-493E-B4D1-5CD8E9D01E67}"/>
          </ac:spMkLst>
        </pc:spChg>
        <pc:spChg chg="mod">
          <ac:chgData name="Kerry Seitz" userId="f9a415f701e72ce8" providerId="LiveId" clId="{43F46238-BE81-4044-A69C-9A82F646C63D}" dt="2020-10-10T00:19:32.339" v="49033"/>
          <ac:spMkLst>
            <pc:docMk/>
            <pc:sldMk cId="3535336758" sldId="793"/>
            <ac:spMk id="484" creationId="{08697045-18C7-4691-9FC9-EB5FAA51E0C3}"/>
          </ac:spMkLst>
        </pc:spChg>
        <pc:spChg chg="mod">
          <ac:chgData name="Kerry Seitz" userId="f9a415f701e72ce8" providerId="LiveId" clId="{43F46238-BE81-4044-A69C-9A82F646C63D}" dt="2020-10-10T00:19:32.339" v="49033"/>
          <ac:spMkLst>
            <pc:docMk/>
            <pc:sldMk cId="3535336758" sldId="793"/>
            <ac:spMk id="485" creationId="{43AB386A-4C60-4566-BA61-B1ECD6727BFE}"/>
          </ac:spMkLst>
        </pc:spChg>
        <pc:spChg chg="mod">
          <ac:chgData name="Kerry Seitz" userId="f9a415f701e72ce8" providerId="LiveId" clId="{43F46238-BE81-4044-A69C-9A82F646C63D}" dt="2020-10-10T00:19:32.339" v="49033"/>
          <ac:spMkLst>
            <pc:docMk/>
            <pc:sldMk cId="3535336758" sldId="793"/>
            <ac:spMk id="486" creationId="{FD200A0C-73F6-4938-9E46-D3D019BB674F}"/>
          </ac:spMkLst>
        </pc:spChg>
        <pc:spChg chg="mod">
          <ac:chgData name="Kerry Seitz" userId="f9a415f701e72ce8" providerId="LiveId" clId="{43F46238-BE81-4044-A69C-9A82F646C63D}" dt="2020-10-10T00:19:32.339" v="49033"/>
          <ac:spMkLst>
            <pc:docMk/>
            <pc:sldMk cId="3535336758" sldId="793"/>
            <ac:spMk id="487" creationId="{53F3964A-8C61-4B7B-A5F7-B90425961A0A}"/>
          </ac:spMkLst>
        </pc:spChg>
        <pc:spChg chg="add mod">
          <ac:chgData name="Kerry Seitz" userId="f9a415f701e72ce8" providerId="LiveId" clId="{43F46238-BE81-4044-A69C-9A82F646C63D}" dt="2020-10-12T19:30:02.493" v="52474" actId="1076"/>
          <ac:spMkLst>
            <pc:docMk/>
            <pc:sldMk cId="3535336758" sldId="793"/>
            <ac:spMk id="488" creationId="{30C392E9-587B-40F2-9B92-0CD1483860DD}"/>
          </ac:spMkLst>
        </pc:spChg>
        <pc:grpChg chg="add mod">
          <ac:chgData name="Kerry Seitz" userId="f9a415f701e72ce8" providerId="LiveId" clId="{43F46238-BE81-4044-A69C-9A82F646C63D}" dt="2020-10-12T00:11:29.351" v="51687" actId="1036"/>
          <ac:grpSpMkLst>
            <pc:docMk/>
            <pc:sldMk cId="3535336758" sldId="793"/>
            <ac:grpSpMk id="7" creationId="{319320B6-FD49-40A4-A5BA-18B140DCC819}"/>
          </ac:grpSpMkLst>
        </pc:grpChg>
        <pc:grpChg chg="mod">
          <ac:chgData name="Kerry Seitz" userId="f9a415f701e72ce8" providerId="LiveId" clId="{43F46238-BE81-4044-A69C-9A82F646C63D}" dt="2020-10-10T00:19:32.339" v="49033"/>
          <ac:grpSpMkLst>
            <pc:docMk/>
            <pc:sldMk cId="3535336758" sldId="793"/>
            <ac:grpSpMk id="8" creationId="{03533B59-0F39-4837-A4FA-F306C7B2E86D}"/>
          </ac:grpSpMkLst>
        </pc:grpChg>
        <pc:grpChg chg="mod">
          <ac:chgData name="Kerry Seitz" userId="f9a415f701e72ce8" providerId="LiveId" clId="{43F46238-BE81-4044-A69C-9A82F646C63D}" dt="2020-10-10T00:19:32.339" v="49033"/>
          <ac:grpSpMkLst>
            <pc:docMk/>
            <pc:sldMk cId="3535336758" sldId="793"/>
            <ac:grpSpMk id="9" creationId="{FAFB3F70-B9CF-49CB-B623-DB387FC26B0D}"/>
          </ac:grpSpMkLst>
        </pc:grpChg>
        <pc:grpChg chg="mod">
          <ac:chgData name="Kerry Seitz" userId="f9a415f701e72ce8" providerId="LiveId" clId="{43F46238-BE81-4044-A69C-9A82F646C63D}" dt="2020-10-10T00:19:32.339" v="49033"/>
          <ac:grpSpMkLst>
            <pc:docMk/>
            <pc:sldMk cId="3535336758" sldId="793"/>
            <ac:grpSpMk id="10" creationId="{9825A98B-361E-43ED-898A-B20F0F90F605}"/>
          </ac:grpSpMkLst>
        </pc:grpChg>
        <pc:grpChg chg="mod">
          <ac:chgData name="Kerry Seitz" userId="f9a415f701e72ce8" providerId="LiveId" clId="{43F46238-BE81-4044-A69C-9A82F646C63D}" dt="2020-10-10T00:19:32.339" v="49033"/>
          <ac:grpSpMkLst>
            <pc:docMk/>
            <pc:sldMk cId="3535336758" sldId="793"/>
            <ac:grpSpMk id="11" creationId="{C498C7E7-B0AE-4E4D-9CDC-8B1727FFA1A4}"/>
          </ac:grpSpMkLst>
        </pc:grpChg>
        <pc:grpChg chg="mod">
          <ac:chgData name="Kerry Seitz" userId="f9a415f701e72ce8" providerId="LiveId" clId="{43F46238-BE81-4044-A69C-9A82F646C63D}" dt="2020-10-10T00:19:32.339" v="49033"/>
          <ac:grpSpMkLst>
            <pc:docMk/>
            <pc:sldMk cId="3535336758" sldId="793"/>
            <ac:grpSpMk id="46" creationId="{0EBCB86D-05A3-4CBE-8A55-4AA0BE7EC245}"/>
          </ac:grpSpMkLst>
        </pc:grpChg>
        <pc:grpChg chg="mod">
          <ac:chgData name="Kerry Seitz" userId="f9a415f701e72ce8" providerId="LiveId" clId="{43F46238-BE81-4044-A69C-9A82F646C63D}" dt="2020-10-10T00:19:32.339" v="49033"/>
          <ac:grpSpMkLst>
            <pc:docMk/>
            <pc:sldMk cId="3535336758" sldId="793"/>
            <ac:grpSpMk id="111" creationId="{F187FE62-911E-4FF7-B5F6-DC95A3CE2152}"/>
          </ac:grpSpMkLst>
        </pc:grpChg>
        <pc:grpChg chg="mod">
          <ac:chgData name="Kerry Seitz" userId="f9a415f701e72ce8" providerId="LiveId" clId="{43F46238-BE81-4044-A69C-9A82F646C63D}" dt="2020-10-10T00:19:32.339" v="49033"/>
          <ac:grpSpMkLst>
            <pc:docMk/>
            <pc:sldMk cId="3535336758" sldId="793"/>
            <ac:grpSpMk id="176" creationId="{24EAEB2C-A35B-40EC-8D50-CEE9B389CEDB}"/>
          </ac:grpSpMkLst>
        </pc:grpChg>
        <pc:grpChg chg="mod">
          <ac:chgData name="Kerry Seitz" userId="f9a415f701e72ce8" providerId="LiveId" clId="{43F46238-BE81-4044-A69C-9A82F646C63D}" dt="2020-10-10T00:19:32.339" v="49033"/>
          <ac:grpSpMkLst>
            <pc:docMk/>
            <pc:sldMk cId="3535336758" sldId="793"/>
            <ac:grpSpMk id="241" creationId="{84178C04-7D3A-408C-A70F-16EDC1404564}"/>
          </ac:grpSpMkLst>
        </pc:grpChg>
        <pc:grpChg chg="add mod">
          <ac:chgData name="Kerry Seitz" userId="f9a415f701e72ce8" providerId="LiveId" clId="{43F46238-BE81-4044-A69C-9A82F646C63D}" dt="2020-10-10T00:26:58.764" v="49074" actId="1036"/>
          <ac:grpSpMkLst>
            <pc:docMk/>
            <pc:sldMk cId="3535336758" sldId="793"/>
            <ac:grpSpMk id="272" creationId="{B1810754-306C-42D7-9170-D651EB0EB44D}"/>
          </ac:grpSpMkLst>
        </pc:grpChg>
        <pc:grpChg chg="mod">
          <ac:chgData name="Kerry Seitz" userId="f9a415f701e72ce8" providerId="LiveId" clId="{43F46238-BE81-4044-A69C-9A82F646C63D}" dt="2020-10-10T00:19:32.339" v="49033"/>
          <ac:grpSpMkLst>
            <pc:docMk/>
            <pc:sldMk cId="3535336758" sldId="793"/>
            <ac:grpSpMk id="290" creationId="{5626DDFF-C05B-4996-856F-27A2CAD749A4}"/>
          </ac:grpSpMkLst>
        </pc:grpChg>
        <pc:grpChg chg="add mod">
          <ac:chgData name="Kerry Seitz" userId="f9a415f701e72ce8" providerId="LiveId" clId="{43F46238-BE81-4044-A69C-9A82F646C63D}" dt="2020-10-10T00:26:58.764" v="49074" actId="1036"/>
          <ac:grpSpMkLst>
            <pc:docMk/>
            <pc:sldMk cId="3535336758" sldId="793"/>
            <ac:grpSpMk id="314" creationId="{B96F8C48-CAF8-496B-A143-A81AE8D597AB}"/>
          </ac:grpSpMkLst>
        </pc:grpChg>
        <pc:grpChg chg="mod">
          <ac:chgData name="Kerry Seitz" userId="f9a415f701e72ce8" providerId="LiveId" clId="{43F46238-BE81-4044-A69C-9A82F646C63D}" dt="2020-10-10T00:19:32.339" v="49033"/>
          <ac:grpSpMkLst>
            <pc:docMk/>
            <pc:sldMk cId="3535336758" sldId="793"/>
            <ac:grpSpMk id="349" creationId="{2C3E1D41-3B48-440B-9E1F-65D7CE54A59B}"/>
          </ac:grpSpMkLst>
        </pc:grpChg>
        <pc:grpChg chg="add mod">
          <ac:chgData name="Kerry Seitz" userId="f9a415f701e72ce8" providerId="LiveId" clId="{43F46238-BE81-4044-A69C-9A82F646C63D}" dt="2020-10-10T00:26:58.764" v="49074" actId="1036"/>
          <ac:grpSpMkLst>
            <pc:docMk/>
            <pc:sldMk cId="3535336758" sldId="793"/>
            <ac:grpSpMk id="380" creationId="{6D97AD78-E35F-495F-B36C-A514FF9B0E94}"/>
          </ac:grpSpMkLst>
        </pc:grpChg>
        <pc:grpChg chg="mod">
          <ac:chgData name="Kerry Seitz" userId="f9a415f701e72ce8" providerId="LiveId" clId="{43F46238-BE81-4044-A69C-9A82F646C63D}" dt="2020-10-10T00:19:32.339" v="49033"/>
          <ac:grpSpMkLst>
            <pc:docMk/>
            <pc:sldMk cId="3535336758" sldId="793"/>
            <ac:grpSpMk id="398" creationId="{31DE16BE-3761-491C-AADB-8F464B3ECE03}"/>
          </ac:grpSpMkLst>
        </pc:grpChg>
        <pc:grpChg chg="add mod">
          <ac:chgData name="Kerry Seitz" userId="f9a415f701e72ce8" providerId="LiveId" clId="{43F46238-BE81-4044-A69C-9A82F646C63D}" dt="2020-10-10T00:26:58.764" v="49074" actId="1036"/>
          <ac:grpSpMkLst>
            <pc:docMk/>
            <pc:sldMk cId="3535336758" sldId="793"/>
            <ac:grpSpMk id="422" creationId="{E6E41A96-F38A-4A07-9D84-EA2125328E42}"/>
          </ac:grpSpMkLst>
        </pc:grpChg>
        <pc:grpChg chg="mod">
          <ac:chgData name="Kerry Seitz" userId="f9a415f701e72ce8" providerId="LiveId" clId="{43F46238-BE81-4044-A69C-9A82F646C63D}" dt="2020-10-10T00:19:32.339" v="49033"/>
          <ac:grpSpMkLst>
            <pc:docMk/>
            <pc:sldMk cId="3535336758" sldId="793"/>
            <ac:grpSpMk id="457" creationId="{2C7014B5-F55B-45FA-84FF-ED9326246EED}"/>
          </ac:grpSpMkLst>
        </pc:grpChg>
        <pc:picChg chg="mod">
          <ac:chgData name="Kerry Seitz" userId="f9a415f701e72ce8" providerId="LiveId" clId="{43F46238-BE81-4044-A69C-9A82F646C63D}" dt="2020-10-10T00:26:58.764" v="49074" actId="1036"/>
          <ac:picMkLst>
            <pc:docMk/>
            <pc:sldMk cId="3535336758" sldId="793"/>
            <ac:picMk id="3" creationId="{D2141189-2551-46E5-B0AE-4D25D1BDDFD7}"/>
          </ac:picMkLst>
        </pc:picChg>
      </pc:sldChg>
      <pc:sldChg chg="addSp delSp modSp add mod modAnim modNotesTx">
        <pc:chgData name="Kerry Seitz" userId="f9a415f701e72ce8" providerId="LiveId" clId="{43F46238-BE81-4044-A69C-9A82F646C63D}" dt="2020-10-12T00:11:32.951" v="51689" actId="22"/>
        <pc:sldMkLst>
          <pc:docMk/>
          <pc:sldMk cId="586450231" sldId="794"/>
        </pc:sldMkLst>
        <pc:spChg chg="mod">
          <ac:chgData name="Kerry Seitz" userId="f9a415f701e72ce8" providerId="LiveId" clId="{43F46238-BE81-4044-A69C-9A82F646C63D}" dt="2020-10-12T00:05:51.514" v="51540"/>
          <ac:spMkLst>
            <pc:docMk/>
            <pc:sldMk cId="586450231" sldId="794"/>
            <ac:spMk id="6" creationId="{00000000-0000-0000-0000-000000000000}"/>
          </ac:spMkLst>
        </pc:spChg>
        <pc:spChg chg="mod">
          <ac:chgData name="Kerry Seitz" userId="f9a415f701e72ce8" providerId="LiveId" clId="{43F46238-BE81-4044-A69C-9A82F646C63D}" dt="2020-10-10T00:33:38.051" v="49132" actId="208"/>
          <ac:spMkLst>
            <pc:docMk/>
            <pc:sldMk cId="586450231" sldId="794"/>
            <ac:spMk id="490" creationId="{742B3AE8-042E-41BC-BAE5-EE847AC20685}"/>
          </ac:spMkLst>
        </pc:spChg>
        <pc:spChg chg="mod">
          <ac:chgData name="Kerry Seitz" userId="f9a415f701e72ce8" providerId="LiveId" clId="{43F46238-BE81-4044-A69C-9A82F646C63D}" dt="2020-10-10T00:34:10.162" v="49171" actId="207"/>
          <ac:spMkLst>
            <pc:docMk/>
            <pc:sldMk cId="586450231" sldId="794"/>
            <ac:spMk id="491" creationId="{FAB5B7D8-84F4-471D-88C5-684D819DD4BD}"/>
          </ac:spMkLst>
        </pc:spChg>
        <pc:spChg chg="mod">
          <ac:chgData name="Kerry Seitz" userId="f9a415f701e72ce8" providerId="LiveId" clId="{43F46238-BE81-4044-A69C-9A82F646C63D}" dt="2020-10-10T00:37:32.355" v="49264" actId="552"/>
          <ac:spMkLst>
            <pc:docMk/>
            <pc:sldMk cId="586450231" sldId="794"/>
            <ac:spMk id="492" creationId="{F0C5A181-4489-4F02-840F-7C729983CD2D}"/>
          </ac:spMkLst>
        </pc:spChg>
        <pc:spChg chg="mod">
          <ac:chgData name="Kerry Seitz" userId="f9a415f701e72ce8" providerId="LiveId" clId="{43F46238-BE81-4044-A69C-9A82F646C63D}" dt="2020-10-10T00:37:32.355" v="49264" actId="552"/>
          <ac:spMkLst>
            <pc:docMk/>
            <pc:sldMk cId="586450231" sldId="794"/>
            <ac:spMk id="493" creationId="{18355BD2-FDF0-4223-8DE6-4B0084C3C95A}"/>
          </ac:spMkLst>
        </pc:spChg>
        <pc:spChg chg="mod">
          <ac:chgData name="Kerry Seitz" userId="f9a415f701e72ce8" providerId="LiveId" clId="{43F46238-BE81-4044-A69C-9A82F646C63D}" dt="2020-10-10T00:34:18.978" v="49172" actId="207"/>
          <ac:spMkLst>
            <pc:docMk/>
            <pc:sldMk cId="586450231" sldId="794"/>
            <ac:spMk id="495" creationId="{7676725D-AF0C-4AC8-BD1A-4ECD7493B2A6}"/>
          </ac:spMkLst>
        </pc:spChg>
        <pc:spChg chg="del mod">
          <ac:chgData name="Kerry Seitz" userId="f9a415f701e72ce8" providerId="LiveId" clId="{43F46238-BE81-4044-A69C-9A82F646C63D}" dt="2020-10-10T00:38:21.291" v="49270" actId="478"/>
          <ac:spMkLst>
            <pc:docMk/>
            <pc:sldMk cId="586450231" sldId="794"/>
            <ac:spMk id="496" creationId="{B9A14A6B-950E-4172-B721-C3F7EC60223B}"/>
          </ac:spMkLst>
        </pc:spChg>
        <pc:spChg chg="mod">
          <ac:chgData name="Kerry Seitz" userId="f9a415f701e72ce8" providerId="LiveId" clId="{43F46238-BE81-4044-A69C-9A82F646C63D}" dt="2020-10-10T00:38:27.538" v="49271" actId="552"/>
          <ac:spMkLst>
            <pc:docMk/>
            <pc:sldMk cId="586450231" sldId="794"/>
            <ac:spMk id="497" creationId="{AD7E6454-65C9-48A2-97D2-788730DA2C84}"/>
          </ac:spMkLst>
        </pc:spChg>
        <pc:spChg chg="mod">
          <ac:chgData name="Kerry Seitz" userId="f9a415f701e72ce8" providerId="LiveId" clId="{43F46238-BE81-4044-A69C-9A82F646C63D}" dt="2020-10-10T00:38:30.991" v="49277" actId="20577"/>
          <ac:spMkLst>
            <pc:docMk/>
            <pc:sldMk cId="586450231" sldId="794"/>
            <ac:spMk id="498" creationId="{E1A7C5DA-4184-461C-833B-0C5184FA96F8}"/>
          </ac:spMkLst>
        </pc:spChg>
        <pc:spChg chg="mod">
          <ac:chgData name="Kerry Seitz" userId="f9a415f701e72ce8" providerId="LiveId" clId="{43F46238-BE81-4044-A69C-9A82F646C63D}" dt="2020-10-10T00:35:08.504" v="49185"/>
          <ac:spMkLst>
            <pc:docMk/>
            <pc:sldMk cId="586450231" sldId="794"/>
            <ac:spMk id="500" creationId="{520FA7E4-CF75-4FAE-A01F-B51033142D3B}"/>
          </ac:spMkLst>
        </pc:spChg>
        <pc:spChg chg="mod">
          <ac:chgData name="Kerry Seitz" userId="f9a415f701e72ce8" providerId="LiveId" clId="{43F46238-BE81-4044-A69C-9A82F646C63D}" dt="2020-10-10T00:35:08.504" v="49185"/>
          <ac:spMkLst>
            <pc:docMk/>
            <pc:sldMk cId="586450231" sldId="794"/>
            <ac:spMk id="501" creationId="{954734AC-2993-4B53-A267-92F421B8E043}"/>
          </ac:spMkLst>
        </pc:spChg>
        <pc:spChg chg="mod">
          <ac:chgData name="Kerry Seitz" userId="f9a415f701e72ce8" providerId="LiveId" clId="{43F46238-BE81-4044-A69C-9A82F646C63D}" dt="2020-10-10T00:35:08.504" v="49185"/>
          <ac:spMkLst>
            <pc:docMk/>
            <pc:sldMk cId="586450231" sldId="794"/>
            <ac:spMk id="502" creationId="{13E32A7E-A3BF-4234-97DD-B7413890908C}"/>
          </ac:spMkLst>
        </pc:spChg>
        <pc:spChg chg="mod">
          <ac:chgData name="Kerry Seitz" userId="f9a415f701e72ce8" providerId="LiveId" clId="{43F46238-BE81-4044-A69C-9A82F646C63D}" dt="2020-10-10T00:35:08.504" v="49185"/>
          <ac:spMkLst>
            <pc:docMk/>
            <pc:sldMk cId="586450231" sldId="794"/>
            <ac:spMk id="503" creationId="{A05FDE18-25EC-45BB-804D-DAAD820BEC53}"/>
          </ac:spMkLst>
        </pc:spChg>
        <pc:spChg chg="mod">
          <ac:chgData name="Kerry Seitz" userId="f9a415f701e72ce8" providerId="LiveId" clId="{43F46238-BE81-4044-A69C-9A82F646C63D}" dt="2020-10-10T00:35:08.504" v="49185"/>
          <ac:spMkLst>
            <pc:docMk/>
            <pc:sldMk cId="586450231" sldId="794"/>
            <ac:spMk id="504" creationId="{41B9C259-9DF8-4735-B05E-8FACAC27FA4E}"/>
          </ac:spMkLst>
        </pc:spChg>
        <pc:spChg chg="mod">
          <ac:chgData name="Kerry Seitz" userId="f9a415f701e72ce8" providerId="LiveId" clId="{43F46238-BE81-4044-A69C-9A82F646C63D}" dt="2020-10-10T00:35:08.504" v="49185"/>
          <ac:spMkLst>
            <pc:docMk/>
            <pc:sldMk cId="586450231" sldId="794"/>
            <ac:spMk id="505" creationId="{BB766A63-2B0C-4AF2-BCFC-31D8D0A30FCE}"/>
          </ac:spMkLst>
        </pc:spChg>
        <pc:spChg chg="mod">
          <ac:chgData name="Kerry Seitz" userId="f9a415f701e72ce8" providerId="LiveId" clId="{43F46238-BE81-4044-A69C-9A82F646C63D}" dt="2020-10-10T00:35:08.504" v="49185"/>
          <ac:spMkLst>
            <pc:docMk/>
            <pc:sldMk cId="586450231" sldId="794"/>
            <ac:spMk id="506" creationId="{E3881BF9-04C4-4AC8-9D41-CFABE4920869}"/>
          </ac:spMkLst>
        </pc:spChg>
        <pc:spChg chg="mod">
          <ac:chgData name="Kerry Seitz" userId="f9a415f701e72ce8" providerId="LiveId" clId="{43F46238-BE81-4044-A69C-9A82F646C63D}" dt="2020-10-10T00:35:08.504" v="49185"/>
          <ac:spMkLst>
            <pc:docMk/>
            <pc:sldMk cId="586450231" sldId="794"/>
            <ac:spMk id="507" creationId="{26AE8DCA-2B2D-40CD-93D7-1F56201298BD}"/>
          </ac:spMkLst>
        </pc:spChg>
        <pc:spChg chg="mod">
          <ac:chgData name="Kerry Seitz" userId="f9a415f701e72ce8" providerId="LiveId" clId="{43F46238-BE81-4044-A69C-9A82F646C63D}" dt="2020-10-10T00:35:08.504" v="49185"/>
          <ac:spMkLst>
            <pc:docMk/>
            <pc:sldMk cId="586450231" sldId="794"/>
            <ac:spMk id="508" creationId="{EEF443C3-B6BC-4E31-B383-D4F001B77424}"/>
          </ac:spMkLst>
        </pc:spChg>
        <pc:spChg chg="mod">
          <ac:chgData name="Kerry Seitz" userId="f9a415f701e72ce8" providerId="LiveId" clId="{43F46238-BE81-4044-A69C-9A82F646C63D}" dt="2020-10-10T00:35:08.504" v="49185"/>
          <ac:spMkLst>
            <pc:docMk/>
            <pc:sldMk cId="586450231" sldId="794"/>
            <ac:spMk id="509" creationId="{411515C5-F43B-447C-8E55-2666E7D60E5F}"/>
          </ac:spMkLst>
        </pc:spChg>
        <pc:spChg chg="mod">
          <ac:chgData name="Kerry Seitz" userId="f9a415f701e72ce8" providerId="LiveId" clId="{43F46238-BE81-4044-A69C-9A82F646C63D}" dt="2020-10-10T00:35:08.504" v="49185"/>
          <ac:spMkLst>
            <pc:docMk/>
            <pc:sldMk cId="586450231" sldId="794"/>
            <ac:spMk id="510" creationId="{D2FDAE5F-950A-4CDB-8B42-E16C89D08117}"/>
          </ac:spMkLst>
        </pc:spChg>
        <pc:spChg chg="mod">
          <ac:chgData name="Kerry Seitz" userId="f9a415f701e72ce8" providerId="LiveId" clId="{43F46238-BE81-4044-A69C-9A82F646C63D}" dt="2020-10-10T00:35:08.504" v="49185"/>
          <ac:spMkLst>
            <pc:docMk/>
            <pc:sldMk cId="586450231" sldId="794"/>
            <ac:spMk id="511" creationId="{FB3C4D91-902A-4B37-8096-0E95CC2F00AE}"/>
          </ac:spMkLst>
        </pc:spChg>
        <pc:spChg chg="mod">
          <ac:chgData name="Kerry Seitz" userId="f9a415f701e72ce8" providerId="LiveId" clId="{43F46238-BE81-4044-A69C-9A82F646C63D}" dt="2020-10-10T00:35:08.504" v="49185"/>
          <ac:spMkLst>
            <pc:docMk/>
            <pc:sldMk cId="586450231" sldId="794"/>
            <ac:spMk id="512" creationId="{4E32BF5D-312A-4165-A99F-016E8C63AC21}"/>
          </ac:spMkLst>
        </pc:spChg>
        <pc:spChg chg="mod">
          <ac:chgData name="Kerry Seitz" userId="f9a415f701e72ce8" providerId="LiveId" clId="{43F46238-BE81-4044-A69C-9A82F646C63D}" dt="2020-10-10T00:35:08.504" v="49185"/>
          <ac:spMkLst>
            <pc:docMk/>
            <pc:sldMk cId="586450231" sldId="794"/>
            <ac:spMk id="513" creationId="{26BDA59B-E5AF-4D54-9C7E-975044B3D784}"/>
          </ac:spMkLst>
        </pc:spChg>
        <pc:spChg chg="mod">
          <ac:chgData name="Kerry Seitz" userId="f9a415f701e72ce8" providerId="LiveId" clId="{43F46238-BE81-4044-A69C-9A82F646C63D}" dt="2020-10-10T00:35:08.504" v="49185"/>
          <ac:spMkLst>
            <pc:docMk/>
            <pc:sldMk cId="586450231" sldId="794"/>
            <ac:spMk id="514" creationId="{82EBF8CA-0C8C-4F62-A560-20E2E53EC2BA}"/>
          </ac:spMkLst>
        </pc:spChg>
        <pc:spChg chg="mod">
          <ac:chgData name="Kerry Seitz" userId="f9a415f701e72ce8" providerId="LiveId" clId="{43F46238-BE81-4044-A69C-9A82F646C63D}" dt="2020-10-10T00:35:08.504" v="49185"/>
          <ac:spMkLst>
            <pc:docMk/>
            <pc:sldMk cId="586450231" sldId="794"/>
            <ac:spMk id="515" creationId="{A6B0A670-4EB7-440B-94C2-79D145D73FEA}"/>
          </ac:spMkLst>
        </pc:spChg>
        <pc:spChg chg="mod">
          <ac:chgData name="Kerry Seitz" userId="f9a415f701e72ce8" providerId="LiveId" clId="{43F46238-BE81-4044-A69C-9A82F646C63D}" dt="2020-10-10T00:35:38.771" v="49187"/>
          <ac:spMkLst>
            <pc:docMk/>
            <pc:sldMk cId="586450231" sldId="794"/>
            <ac:spMk id="517" creationId="{EAB70AE2-0943-40BA-8B9A-65D77826FB77}"/>
          </ac:spMkLst>
        </pc:spChg>
        <pc:spChg chg="mod">
          <ac:chgData name="Kerry Seitz" userId="f9a415f701e72ce8" providerId="LiveId" clId="{43F46238-BE81-4044-A69C-9A82F646C63D}" dt="2020-10-10T00:35:38.771" v="49187"/>
          <ac:spMkLst>
            <pc:docMk/>
            <pc:sldMk cId="586450231" sldId="794"/>
            <ac:spMk id="518" creationId="{679B8108-638B-4FD8-BC72-CD62B10C498B}"/>
          </ac:spMkLst>
        </pc:spChg>
        <pc:spChg chg="mod">
          <ac:chgData name="Kerry Seitz" userId="f9a415f701e72ce8" providerId="LiveId" clId="{43F46238-BE81-4044-A69C-9A82F646C63D}" dt="2020-10-10T00:35:38.771" v="49187"/>
          <ac:spMkLst>
            <pc:docMk/>
            <pc:sldMk cId="586450231" sldId="794"/>
            <ac:spMk id="519" creationId="{B2E9AB64-3DD0-4D4E-95F3-306D3142A461}"/>
          </ac:spMkLst>
        </pc:spChg>
        <pc:spChg chg="mod">
          <ac:chgData name="Kerry Seitz" userId="f9a415f701e72ce8" providerId="LiveId" clId="{43F46238-BE81-4044-A69C-9A82F646C63D}" dt="2020-10-10T00:35:38.771" v="49187"/>
          <ac:spMkLst>
            <pc:docMk/>
            <pc:sldMk cId="586450231" sldId="794"/>
            <ac:spMk id="520" creationId="{0C55CC5D-9437-43B3-BD38-4CCFBD8E9A21}"/>
          </ac:spMkLst>
        </pc:spChg>
        <pc:spChg chg="mod">
          <ac:chgData name="Kerry Seitz" userId="f9a415f701e72ce8" providerId="LiveId" clId="{43F46238-BE81-4044-A69C-9A82F646C63D}" dt="2020-10-10T00:35:38.771" v="49187"/>
          <ac:spMkLst>
            <pc:docMk/>
            <pc:sldMk cId="586450231" sldId="794"/>
            <ac:spMk id="521" creationId="{9FEE9353-616D-46AA-8C6E-459D6806AC1D}"/>
          </ac:spMkLst>
        </pc:spChg>
        <pc:spChg chg="mod">
          <ac:chgData name="Kerry Seitz" userId="f9a415f701e72ce8" providerId="LiveId" clId="{43F46238-BE81-4044-A69C-9A82F646C63D}" dt="2020-10-10T00:35:38.771" v="49187"/>
          <ac:spMkLst>
            <pc:docMk/>
            <pc:sldMk cId="586450231" sldId="794"/>
            <ac:spMk id="522" creationId="{CED66FC9-11C6-4568-B9AB-217418A90F1A}"/>
          </ac:spMkLst>
        </pc:spChg>
        <pc:spChg chg="mod">
          <ac:chgData name="Kerry Seitz" userId="f9a415f701e72ce8" providerId="LiveId" clId="{43F46238-BE81-4044-A69C-9A82F646C63D}" dt="2020-10-10T00:35:38.771" v="49187"/>
          <ac:spMkLst>
            <pc:docMk/>
            <pc:sldMk cId="586450231" sldId="794"/>
            <ac:spMk id="523" creationId="{46FACD16-C7A0-4CE2-A4EC-251F5A06FFD7}"/>
          </ac:spMkLst>
        </pc:spChg>
        <pc:spChg chg="mod">
          <ac:chgData name="Kerry Seitz" userId="f9a415f701e72ce8" providerId="LiveId" clId="{43F46238-BE81-4044-A69C-9A82F646C63D}" dt="2020-10-10T00:35:38.771" v="49187"/>
          <ac:spMkLst>
            <pc:docMk/>
            <pc:sldMk cId="586450231" sldId="794"/>
            <ac:spMk id="524" creationId="{25C5DED6-50F9-4F5F-8A54-8F2BB373C2E2}"/>
          </ac:spMkLst>
        </pc:spChg>
        <pc:spChg chg="mod">
          <ac:chgData name="Kerry Seitz" userId="f9a415f701e72ce8" providerId="LiveId" clId="{43F46238-BE81-4044-A69C-9A82F646C63D}" dt="2020-10-10T00:35:38.771" v="49187"/>
          <ac:spMkLst>
            <pc:docMk/>
            <pc:sldMk cId="586450231" sldId="794"/>
            <ac:spMk id="525" creationId="{B86C8C8B-D3CE-44E4-9A92-9ECA55F22799}"/>
          </ac:spMkLst>
        </pc:spChg>
        <pc:spChg chg="mod">
          <ac:chgData name="Kerry Seitz" userId="f9a415f701e72ce8" providerId="LiveId" clId="{43F46238-BE81-4044-A69C-9A82F646C63D}" dt="2020-10-10T00:35:38.771" v="49187"/>
          <ac:spMkLst>
            <pc:docMk/>
            <pc:sldMk cId="586450231" sldId="794"/>
            <ac:spMk id="526" creationId="{0A6273ED-B2D8-45F3-99B2-EB363530C433}"/>
          </ac:spMkLst>
        </pc:spChg>
        <pc:spChg chg="mod">
          <ac:chgData name="Kerry Seitz" userId="f9a415f701e72ce8" providerId="LiveId" clId="{43F46238-BE81-4044-A69C-9A82F646C63D}" dt="2020-10-10T00:35:38.771" v="49187"/>
          <ac:spMkLst>
            <pc:docMk/>
            <pc:sldMk cId="586450231" sldId="794"/>
            <ac:spMk id="527" creationId="{8DD81818-9FB4-47CF-B338-CF60BFF1B257}"/>
          </ac:spMkLst>
        </pc:spChg>
        <pc:spChg chg="mod">
          <ac:chgData name="Kerry Seitz" userId="f9a415f701e72ce8" providerId="LiveId" clId="{43F46238-BE81-4044-A69C-9A82F646C63D}" dt="2020-10-10T00:35:38.771" v="49187"/>
          <ac:spMkLst>
            <pc:docMk/>
            <pc:sldMk cId="586450231" sldId="794"/>
            <ac:spMk id="528" creationId="{7864EC66-8C47-4D97-B826-F30F013F68E5}"/>
          </ac:spMkLst>
        </pc:spChg>
        <pc:spChg chg="mod">
          <ac:chgData name="Kerry Seitz" userId="f9a415f701e72ce8" providerId="LiveId" clId="{43F46238-BE81-4044-A69C-9A82F646C63D}" dt="2020-10-10T00:35:38.771" v="49187"/>
          <ac:spMkLst>
            <pc:docMk/>
            <pc:sldMk cId="586450231" sldId="794"/>
            <ac:spMk id="529" creationId="{4F6A8347-72DE-4CE9-AE7E-906FD3E1E459}"/>
          </ac:spMkLst>
        </pc:spChg>
        <pc:spChg chg="mod">
          <ac:chgData name="Kerry Seitz" userId="f9a415f701e72ce8" providerId="LiveId" clId="{43F46238-BE81-4044-A69C-9A82F646C63D}" dt="2020-10-10T00:35:38.771" v="49187"/>
          <ac:spMkLst>
            <pc:docMk/>
            <pc:sldMk cId="586450231" sldId="794"/>
            <ac:spMk id="530" creationId="{D1E48E06-AE4C-453A-8F72-E788182FDD83}"/>
          </ac:spMkLst>
        </pc:spChg>
        <pc:spChg chg="mod">
          <ac:chgData name="Kerry Seitz" userId="f9a415f701e72ce8" providerId="LiveId" clId="{43F46238-BE81-4044-A69C-9A82F646C63D}" dt="2020-10-10T00:35:38.771" v="49187"/>
          <ac:spMkLst>
            <pc:docMk/>
            <pc:sldMk cId="586450231" sldId="794"/>
            <ac:spMk id="531" creationId="{E94C310F-62A7-4A36-8224-049C68BD50ED}"/>
          </ac:spMkLst>
        </pc:spChg>
        <pc:spChg chg="mod">
          <ac:chgData name="Kerry Seitz" userId="f9a415f701e72ce8" providerId="LiveId" clId="{43F46238-BE81-4044-A69C-9A82F646C63D}" dt="2020-10-10T00:35:38.771" v="49187"/>
          <ac:spMkLst>
            <pc:docMk/>
            <pc:sldMk cId="586450231" sldId="794"/>
            <ac:spMk id="532" creationId="{AFCB9FAC-9148-49C5-9C5F-F79A148CB75C}"/>
          </ac:spMkLst>
        </pc:spChg>
        <pc:spChg chg="mod">
          <ac:chgData name="Kerry Seitz" userId="f9a415f701e72ce8" providerId="LiveId" clId="{43F46238-BE81-4044-A69C-9A82F646C63D}" dt="2020-10-10T00:35:50.644" v="49191"/>
          <ac:spMkLst>
            <pc:docMk/>
            <pc:sldMk cId="586450231" sldId="794"/>
            <ac:spMk id="534" creationId="{5D8CDEF0-8ABD-4B3D-B2F7-62F340E25B75}"/>
          </ac:spMkLst>
        </pc:spChg>
        <pc:spChg chg="mod">
          <ac:chgData name="Kerry Seitz" userId="f9a415f701e72ce8" providerId="LiveId" clId="{43F46238-BE81-4044-A69C-9A82F646C63D}" dt="2020-10-10T00:35:50.644" v="49191"/>
          <ac:spMkLst>
            <pc:docMk/>
            <pc:sldMk cId="586450231" sldId="794"/>
            <ac:spMk id="535" creationId="{958633AC-0868-4DFC-94B6-A6A97EAE035A}"/>
          </ac:spMkLst>
        </pc:spChg>
        <pc:spChg chg="mod">
          <ac:chgData name="Kerry Seitz" userId="f9a415f701e72ce8" providerId="LiveId" clId="{43F46238-BE81-4044-A69C-9A82F646C63D}" dt="2020-10-10T00:35:50.644" v="49191"/>
          <ac:spMkLst>
            <pc:docMk/>
            <pc:sldMk cId="586450231" sldId="794"/>
            <ac:spMk id="536" creationId="{158C4DB7-13F3-4601-A388-5BC61676D492}"/>
          </ac:spMkLst>
        </pc:spChg>
        <pc:spChg chg="mod">
          <ac:chgData name="Kerry Seitz" userId="f9a415f701e72ce8" providerId="LiveId" clId="{43F46238-BE81-4044-A69C-9A82F646C63D}" dt="2020-10-10T00:35:50.644" v="49191"/>
          <ac:spMkLst>
            <pc:docMk/>
            <pc:sldMk cId="586450231" sldId="794"/>
            <ac:spMk id="537" creationId="{6507D95F-6C50-418B-96C1-AEEEFCB958D7}"/>
          </ac:spMkLst>
        </pc:spChg>
        <pc:spChg chg="mod">
          <ac:chgData name="Kerry Seitz" userId="f9a415f701e72ce8" providerId="LiveId" clId="{43F46238-BE81-4044-A69C-9A82F646C63D}" dt="2020-10-10T00:35:50.644" v="49191"/>
          <ac:spMkLst>
            <pc:docMk/>
            <pc:sldMk cId="586450231" sldId="794"/>
            <ac:spMk id="538" creationId="{811D7759-DCBF-4A41-8D55-12485590CCEB}"/>
          </ac:spMkLst>
        </pc:spChg>
        <pc:spChg chg="mod">
          <ac:chgData name="Kerry Seitz" userId="f9a415f701e72ce8" providerId="LiveId" clId="{43F46238-BE81-4044-A69C-9A82F646C63D}" dt="2020-10-10T00:35:50.644" v="49191"/>
          <ac:spMkLst>
            <pc:docMk/>
            <pc:sldMk cId="586450231" sldId="794"/>
            <ac:spMk id="539" creationId="{608B660C-C600-4065-82AC-C7351CF2C5D8}"/>
          </ac:spMkLst>
        </pc:spChg>
        <pc:spChg chg="mod">
          <ac:chgData name="Kerry Seitz" userId="f9a415f701e72ce8" providerId="LiveId" clId="{43F46238-BE81-4044-A69C-9A82F646C63D}" dt="2020-10-10T00:35:50.644" v="49191"/>
          <ac:spMkLst>
            <pc:docMk/>
            <pc:sldMk cId="586450231" sldId="794"/>
            <ac:spMk id="540" creationId="{CFFB5E27-9E2B-4AC3-9A23-6B90E711C4F3}"/>
          </ac:spMkLst>
        </pc:spChg>
        <pc:spChg chg="mod">
          <ac:chgData name="Kerry Seitz" userId="f9a415f701e72ce8" providerId="LiveId" clId="{43F46238-BE81-4044-A69C-9A82F646C63D}" dt="2020-10-10T00:35:50.644" v="49191"/>
          <ac:spMkLst>
            <pc:docMk/>
            <pc:sldMk cId="586450231" sldId="794"/>
            <ac:spMk id="541" creationId="{ACB321BA-D24F-4D24-98D5-8C084A32A246}"/>
          </ac:spMkLst>
        </pc:spChg>
        <pc:spChg chg="mod">
          <ac:chgData name="Kerry Seitz" userId="f9a415f701e72ce8" providerId="LiveId" clId="{43F46238-BE81-4044-A69C-9A82F646C63D}" dt="2020-10-10T00:35:50.644" v="49191"/>
          <ac:spMkLst>
            <pc:docMk/>
            <pc:sldMk cId="586450231" sldId="794"/>
            <ac:spMk id="542" creationId="{84BBDEE5-8DB9-464B-ADFC-619BA8B897C6}"/>
          </ac:spMkLst>
        </pc:spChg>
        <pc:spChg chg="mod">
          <ac:chgData name="Kerry Seitz" userId="f9a415f701e72ce8" providerId="LiveId" clId="{43F46238-BE81-4044-A69C-9A82F646C63D}" dt="2020-10-10T00:35:50.644" v="49191"/>
          <ac:spMkLst>
            <pc:docMk/>
            <pc:sldMk cId="586450231" sldId="794"/>
            <ac:spMk id="543" creationId="{A6DC0214-C323-4623-A225-3D5402AE8063}"/>
          </ac:spMkLst>
        </pc:spChg>
        <pc:spChg chg="mod">
          <ac:chgData name="Kerry Seitz" userId="f9a415f701e72ce8" providerId="LiveId" clId="{43F46238-BE81-4044-A69C-9A82F646C63D}" dt="2020-10-10T00:35:50.644" v="49191"/>
          <ac:spMkLst>
            <pc:docMk/>
            <pc:sldMk cId="586450231" sldId="794"/>
            <ac:spMk id="544" creationId="{B38B889E-BC93-4209-8838-D0725BEBF61F}"/>
          </ac:spMkLst>
        </pc:spChg>
        <pc:spChg chg="mod">
          <ac:chgData name="Kerry Seitz" userId="f9a415f701e72ce8" providerId="LiveId" clId="{43F46238-BE81-4044-A69C-9A82F646C63D}" dt="2020-10-10T00:35:50.644" v="49191"/>
          <ac:spMkLst>
            <pc:docMk/>
            <pc:sldMk cId="586450231" sldId="794"/>
            <ac:spMk id="545" creationId="{6AE984A1-3189-4A74-9D01-C26F7655A90C}"/>
          </ac:spMkLst>
        </pc:spChg>
        <pc:spChg chg="mod">
          <ac:chgData name="Kerry Seitz" userId="f9a415f701e72ce8" providerId="LiveId" clId="{43F46238-BE81-4044-A69C-9A82F646C63D}" dt="2020-10-10T00:35:50.644" v="49191"/>
          <ac:spMkLst>
            <pc:docMk/>
            <pc:sldMk cId="586450231" sldId="794"/>
            <ac:spMk id="546" creationId="{BDB5B911-FDCE-4B49-9812-E05D9EC79E09}"/>
          </ac:spMkLst>
        </pc:spChg>
        <pc:spChg chg="mod">
          <ac:chgData name="Kerry Seitz" userId="f9a415f701e72ce8" providerId="LiveId" clId="{43F46238-BE81-4044-A69C-9A82F646C63D}" dt="2020-10-10T00:35:50.644" v="49191"/>
          <ac:spMkLst>
            <pc:docMk/>
            <pc:sldMk cId="586450231" sldId="794"/>
            <ac:spMk id="547" creationId="{0A59B95E-554B-4572-AC5D-038387A7A4D0}"/>
          </ac:spMkLst>
        </pc:spChg>
        <pc:spChg chg="mod">
          <ac:chgData name="Kerry Seitz" userId="f9a415f701e72ce8" providerId="LiveId" clId="{43F46238-BE81-4044-A69C-9A82F646C63D}" dt="2020-10-10T00:35:50.644" v="49191"/>
          <ac:spMkLst>
            <pc:docMk/>
            <pc:sldMk cId="586450231" sldId="794"/>
            <ac:spMk id="548" creationId="{9E56B2ED-DC4B-41A8-8003-CF462DFE64C4}"/>
          </ac:spMkLst>
        </pc:spChg>
        <pc:spChg chg="mod">
          <ac:chgData name="Kerry Seitz" userId="f9a415f701e72ce8" providerId="LiveId" clId="{43F46238-BE81-4044-A69C-9A82F646C63D}" dt="2020-10-10T00:35:50.644" v="49191"/>
          <ac:spMkLst>
            <pc:docMk/>
            <pc:sldMk cId="586450231" sldId="794"/>
            <ac:spMk id="549" creationId="{3E1FA4ED-DCCE-421C-88AE-F0A330EF5E9A}"/>
          </ac:spMkLst>
        </pc:spChg>
        <pc:spChg chg="mod">
          <ac:chgData name="Kerry Seitz" userId="f9a415f701e72ce8" providerId="LiveId" clId="{43F46238-BE81-4044-A69C-9A82F646C63D}" dt="2020-10-10T00:35:56.182" v="49193"/>
          <ac:spMkLst>
            <pc:docMk/>
            <pc:sldMk cId="586450231" sldId="794"/>
            <ac:spMk id="551" creationId="{4D53E375-49C0-4554-9F20-EA57F9D0E368}"/>
          </ac:spMkLst>
        </pc:spChg>
        <pc:spChg chg="mod">
          <ac:chgData name="Kerry Seitz" userId="f9a415f701e72ce8" providerId="LiveId" clId="{43F46238-BE81-4044-A69C-9A82F646C63D}" dt="2020-10-10T00:35:56.182" v="49193"/>
          <ac:spMkLst>
            <pc:docMk/>
            <pc:sldMk cId="586450231" sldId="794"/>
            <ac:spMk id="552" creationId="{D3127EC5-B91B-48CE-99D9-C936B47A4540}"/>
          </ac:spMkLst>
        </pc:spChg>
        <pc:spChg chg="mod">
          <ac:chgData name="Kerry Seitz" userId="f9a415f701e72ce8" providerId="LiveId" clId="{43F46238-BE81-4044-A69C-9A82F646C63D}" dt="2020-10-10T00:35:56.182" v="49193"/>
          <ac:spMkLst>
            <pc:docMk/>
            <pc:sldMk cId="586450231" sldId="794"/>
            <ac:spMk id="553" creationId="{5F5D70B9-9585-4F95-9BEA-A8C42EF0D982}"/>
          </ac:spMkLst>
        </pc:spChg>
        <pc:spChg chg="mod">
          <ac:chgData name="Kerry Seitz" userId="f9a415f701e72ce8" providerId="LiveId" clId="{43F46238-BE81-4044-A69C-9A82F646C63D}" dt="2020-10-10T00:35:56.182" v="49193"/>
          <ac:spMkLst>
            <pc:docMk/>
            <pc:sldMk cId="586450231" sldId="794"/>
            <ac:spMk id="554" creationId="{13AF7F65-7860-4EE9-8F40-CACCEBB66F4D}"/>
          </ac:spMkLst>
        </pc:spChg>
        <pc:spChg chg="mod">
          <ac:chgData name="Kerry Seitz" userId="f9a415f701e72ce8" providerId="LiveId" clId="{43F46238-BE81-4044-A69C-9A82F646C63D}" dt="2020-10-10T00:35:56.182" v="49193"/>
          <ac:spMkLst>
            <pc:docMk/>
            <pc:sldMk cId="586450231" sldId="794"/>
            <ac:spMk id="555" creationId="{EE1E1B3D-940F-4A09-A8A6-FAB09D53B05D}"/>
          </ac:spMkLst>
        </pc:spChg>
        <pc:spChg chg="mod">
          <ac:chgData name="Kerry Seitz" userId="f9a415f701e72ce8" providerId="LiveId" clId="{43F46238-BE81-4044-A69C-9A82F646C63D}" dt="2020-10-10T00:35:56.182" v="49193"/>
          <ac:spMkLst>
            <pc:docMk/>
            <pc:sldMk cId="586450231" sldId="794"/>
            <ac:spMk id="556" creationId="{1C9DCEA8-DF00-4D0A-B75C-92809B0F107C}"/>
          </ac:spMkLst>
        </pc:spChg>
        <pc:spChg chg="mod">
          <ac:chgData name="Kerry Seitz" userId="f9a415f701e72ce8" providerId="LiveId" clId="{43F46238-BE81-4044-A69C-9A82F646C63D}" dt="2020-10-10T00:35:56.182" v="49193"/>
          <ac:spMkLst>
            <pc:docMk/>
            <pc:sldMk cId="586450231" sldId="794"/>
            <ac:spMk id="557" creationId="{3C3FFAEA-9932-4349-A197-E8C225A1B21E}"/>
          </ac:spMkLst>
        </pc:spChg>
        <pc:spChg chg="mod">
          <ac:chgData name="Kerry Seitz" userId="f9a415f701e72ce8" providerId="LiveId" clId="{43F46238-BE81-4044-A69C-9A82F646C63D}" dt="2020-10-10T00:35:56.182" v="49193"/>
          <ac:spMkLst>
            <pc:docMk/>
            <pc:sldMk cId="586450231" sldId="794"/>
            <ac:spMk id="558" creationId="{0B8C48AF-D00A-43BF-BF2D-8693349F88AD}"/>
          </ac:spMkLst>
        </pc:spChg>
        <pc:spChg chg="mod">
          <ac:chgData name="Kerry Seitz" userId="f9a415f701e72ce8" providerId="LiveId" clId="{43F46238-BE81-4044-A69C-9A82F646C63D}" dt="2020-10-10T00:35:56.182" v="49193"/>
          <ac:spMkLst>
            <pc:docMk/>
            <pc:sldMk cId="586450231" sldId="794"/>
            <ac:spMk id="559" creationId="{469D9A32-03B4-4104-9A45-7AE38B5D31A1}"/>
          </ac:spMkLst>
        </pc:spChg>
        <pc:spChg chg="mod">
          <ac:chgData name="Kerry Seitz" userId="f9a415f701e72ce8" providerId="LiveId" clId="{43F46238-BE81-4044-A69C-9A82F646C63D}" dt="2020-10-10T00:35:56.182" v="49193"/>
          <ac:spMkLst>
            <pc:docMk/>
            <pc:sldMk cId="586450231" sldId="794"/>
            <ac:spMk id="560" creationId="{6CB65732-DC92-4DA9-BAA8-2BEEB7EA9D11}"/>
          </ac:spMkLst>
        </pc:spChg>
        <pc:spChg chg="mod">
          <ac:chgData name="Kerry Seitz" userId="f9a415f701e72ce8" providerId="LiveId" clId="{43F46238-BE81-4044-A69C-9A82F646C63D}" dt="2020-10-10T00:35:56.182" v="49193"/>
          <ac:spMkLst>
            <pc:docMk/>
            <pc:sldMk cId="586450231" sldId="794"/>
            <ac:spMk id="561" creationId="{88D85B64-405B-4750-BD3D-4ED23AF751F2}"/>
          </ac:spMkLst>
        </pc:spChg>
        <pc:spChg chg="mod">
          <ac:chgData name="Kerry Seitz" userId="f9a415f701e72ce8" providerId="LiveId" clId="{43F46238-BE81-4044-A69C-9A82F646C63D}" dt="2020-10-10T00:35:56.182" v="49193"/>
          <ac:spMkLst>
            <pc:docMk/>
            <pc:sldMk cId="586450231" sldId="794"/>
            <ac:spMk id="562" creationId="{AA96BE79-C1E3-486A-8B92-0ED27F71FC68}"/>
          </ac:spMkLst>
        </pc:spChg>
        <pc:spChg chg="mod">
          <ac:chgData name="Kerry Seitz" userId="f9a415f701e72ce8" providerId="LiveId" clId="{43F46238-BE81-4044-A69C-9A82F646C63D}" dt="2020-10-10T00:35:56.182" v="49193"/>
          <ac:spMkLst>
            <pc:docMk/>
            <pc:sldMk cId="586450231" sldId="794"/>
            <ac:spMk id="563" creationId="{86E7D99A-0402-44BB-A09D-584F01C3137F}"/>
          </ac:spMkLst>
        </pc:spChg>
        <pc:spChg chg="mod">
          <ac:chgData name="Kerry Seitz" userId="f9a415f701e72ce8" providerId="LiveId" clId="{43F46238-BE81-4044-A69C-9A82F646C63D}" dt="2020-10-10T00:35:56.182" v="49193"/>
          <ac:spMkLst>
            <pc:docMk/>
            <pc:sldMk cId="586450231" sldId="794"/>
            <ac:spMk id="564" creationId="{C9F42359-013F-4E10-BE08-E016CCEAF3FB}"/>
          </ac:spMkLst>
        </pc:spChg>
        <pc:spChg chg="mod">
          <ac:chgData name="Kerry Seitz" userId="f9a415f701e72ce8" providerId="LiveId" clId="{43F46238-BE81-4044-A69C-9A82F646C63D}" dt="2020-10-10T00:35:56.182" v="49193"/>
          <ac:spMkLst>
            <pc:docMk/>
            <pc:sldMk cId="586450231" sldId="794"/>
            <ac:spMk id="565" creationId="{49B3FAA3-8B99-406D-9870-6A29DD35B3B8}"/>
          </ac:spMkLst>
        </pc:spChg>
        <pc:spChg chg="mod">
          <ac:chgData name="Kerry Seitz" userId="f9a415f701e72ce8" providerId="LiveId" clId="{43F46238-BE81-4044-A69C-9A82F646C63D}" dt="2020-10-10T00:35:56.182" v="49193"/>
          <ac:spMkLst>
            <pc:docMk/>
            <pc:sldMk cId="586450231" sldId="794"/>
            <ac:spMk id="566" creationId="{104136CE-8BD5-4E64-9242-8710CEA67E67}"/>
          </ac:spMkLst>
        </pc:spChg>
        <pc:spChg chg="add mod">
          <ac:chgData name="Kerry Seitz" userId="f9a415f701e72ce8" providerId="LiveId" clId="{43F46238-BE81-4044-A69C-9A82F646C63D}" dt="2020-10-10T00:40:21.063" v="49434" actId="14100"/>
          <ac:spMkLst>
            <pc:docMk/>
            <pc:sldMk cId="586450231" sldId="794"/>
            <ac:spMk id="567" creationId="{666DAF08-A0AD-4A30-9B35-1CBDDA894A0E}"/>
          </ac:spMkLst>
        </pc:spChg>
        <pc:spChg chg="add mod">
          <ac:chgData name="Kerry Seitz" userId="f9a415f701e72ce8" providerId="LiveId" clId="{43F46238-BE81-4044-A69C-9A82F646C63D}" dt="2020-10-10T00:40:31.654" v="49438" actId="14100"/>
          <ac:spMkLst>
            <pc:docMk/>
            <pc:sldMk cId="586450231" sldId="794"/>
            <ac:spMk id="568" creationId="{D21ED424-1C5D-4BC6-A698-9207618E3354}"/>
          </ac:spMkLst>
        </pc:spChg>
        <pc:spChg chg="add mod">
          <ac:chgData name="Kerry Seitz" userId="f9a415f701e72ce8" providerId="LiveId" clId="{43F46238-BE81-4044-A69C-9A82F646C63D}" dt="2020-10-10T00:40:41.233" v="49440" actId="14100"/>
          <ac:spMkLst>
            <pc:docMk/>
            <pc:sldMk cId="586450231" sldId="794"/>
            <ac:spMk id="569" creationId="{BBA3AEEA-93A1-40C5-BB0F-DE7D0B4A7123}"/>
          </ac:spMkLst>
        </pc:spChg>
        <pc:spChg chg="add mod">
          <ac:chgData name="Kerry Seitz" userId="f9a415f701e72ce8" providerId="LiveId" clId="{43F46238-BE81-4044-A69C-9A82F646C63D}" dt="2020-10-10T00:40:25.842" v="49436" actId="14100"/>
          <ac:spMkLst>
            <pc:docMk/>
            <pc:sldMk cId="586450231" sldId="794"/>
            <ac:spMk id="570" creationId="{5679EA3E-A428-4448-9E23-D6208AFDCADC}"/>
          </ac:spMkLst>
        </pc:spChg>
        <pc:spChg chg="add">
          <ac:chgData name="Kerry Seitz" userId="f9a415f701e72ce8" providerId="LiveId" clId="{43F46238-BE81-4044-A69C-9A82F646C63D}" dt="2020-10-12T00:11:32.951" v="51689" actId="22"/>
          <ac:spMkLst>
            <pc:docMk/>
            <pc:sldMk cId="586450231" sldId="794"/>
            <ac:spMk id="572" creationId="{332695F4-4640-4DBC-88E8-8EA55D4B5FE8}"/>
          </ac:spMkLst>
        </pc:spChg>
        <pc:grpChg chg="del">
          <ac:chgData name="Kerry Seitz" userId="f9a415f701e72ce8" providerId="LiveId" clId="{43F46238-BE81-4044-A69C-9A82F646C63D}" dt="2020-10-10T00:28:10.640" v="49079" actId="478"/>
          <ac:grpSpMkLst>
            <pc:docMk/>
            <pc:sldMk cId="586450231" sldId="794"/>
            <ac:grpSpMk id="7" creationId="{319320B6-FD49-40A4-A5BA-18B140DCC819}"/>
          </ac:grpSpMkLst>
        </pc:grpChg>
        <pc:grpChg chg="del">
          <ac:chgData name="Kerry Seitz" userId="f9a415f701e72ce8" providerId="LiveId" clId="{43F46238-BE81-4044-A69C-9A82F646C63D}" dt="2020-10-10T00:28:16.603" v="49082" actId="478"/>
          <ac:grpSpMkLst>
            <pc:docMk/>
            <pc:sldMk cId="586450231" sldId="794"/>
            <ac:grpSpMk id="272" creationId="{B1810754-306C-42D7-9170-D651EB0EB44D}"/>
          </ac:grpSpMkLst>
        </pc:grpChg>
        <pc:grpChg chg="del">
          <ac:chgData name="Kerry Seitz" userId="f9a415f701e72ce8" providerId="LiveId" clId="{43F46238-BE81-4044-A69C-9A82F646C63D}" dt="2020-10-10T00:28:14.168" v="49081" actId="478"/>
          <ac:grpSpMkLst>
            <pc:docMk/>
            <pc:sldMk cId="586450231" sldId="794"/>
            <ac:grpSpMk id="314" creationId="{B96F8C48-CAF8-496B-A143-A81AE8D597AB}"/>
          </ac:grpSpMkLst>
        </pc:grpChg>
        <pc:grpChg chg="del">
          <ac:chgData name="Kerry Seitz" userId="f9a415f701e72ce8" providerId="LiveId" clId="{43F46238-BE81-4044-A69C-9A82F646C63D}" dt="2020-10-10T00:28:18.122" v="49083" actId="478"/>
          <ac:grpSpMkLst>
            <pc:docMk/>
            <pc:sldMk cId="586450231" sldId="794"/>
            <ac:grpSpMk id="380" creationId="{6D97AD78-E35F-495F-B36C-A514FF9B0E94}"/>
          </ac:grpSpMkLst>
        </pc:grpChg>
        <pc:grpChg chg="del">
          <ac:chgData name="Kerry Seitz" userId="f9a415f701e72ce8" providerId="LiveId" clId="{43F46238-BE81-4044-A69C-9A82F646C63D}" dt="2020-10-10T00:28:12.608" v="49080" actId="478"/>
          <ac:grpSpMkLst>
            <pc:docMk/>
            <pc:sldMk cId="586450231" sldId="794"/>
            <ac:grpSpMk id="422" creationId="{E6E41A96-F38A-4A07-9D84-EA2125328E42}"/>
          </ac:grpSpMkLst>
        </pc:grpChg>
        <pc:grpChg chg="add mod">
          <ac:chgData name="Kerry Seitz" userId="f9a415f701e72ce8" providerId="LiveId" clId="{43F46238-BE81-4044-A69C-9A82F646C63D}" dt="2020-10-10T00:38:40.441" v="49329" actId="1035"/>
          <ac:grpSpMkLst>
            <pc:docMk/>
            <pc:sldMk cId="586450231" sldId="794"/>
            <ac:grpSpMk id="489" creationId="{414F91DA-53A6-4D36-B8DD-B6EC152DA4A0}"/>
          </ac:grpSpMkLst>
        </pc:grpChg>
        <pc:grpChg chg="add mod">
          <ac:chgData name="Kerry Seitz" userId="f9a415f701e72ce8" providerId="LiveId" clId="{43F46238-BE81-4044-A69C-9A82F646C63D}" dt="2020-10-10T00:38:40.441" v="49329" actId="1035"/>
          <ac:grpSpMkLst>
            <pc:docMk/>
            <pc:sldMk cId="586450231" sldId="794"/>
            <ac:grpSpMk id="494" creationId="{39E44A68-05B8-4550-8802-89ED9325FCD9}"/>
          </ac:grpSpMkLst>
        </pc:grpChg>
        <pc:grpChg chg="add mod">
          <ac:chgData name="Kerry Seitz" userId="f9a415f701e72ce8" providerId="LiveId" clId="{43F46238-BE81-4044-A69C-9A82F646C63D}" dt="2020-10-10T00:35:24.944" v="49186" actId="1076"/>
          <ac:grpSpMkLst>
            <pc:docMk/>
            <pc:sldMk cId="586450231" sldId="794"/>
            <ac:grpSpMk id="499" creationId="{0DE0CBB1-FDF7-4E7E-8AA8-6C557B561827}"/>
          </ac:grpSpMkLst>
        </pc:grpChg>
        <pc:grpChg chg="add mod">
          <ac:chgData name="Kerry Seitz" userId="f9a415f701e72ce8" providerId="LiveId" clId="{43F46238-BE81-4044-A69C-9A82F646C63D}" dt="2020-10-10T00:35:47.908" v="49190" actId="1076"/>
          <ac:grpSpMkLst>
            <pc:docMk/>
            <pc:sldMk cId="586450231" sldId="794"/>
            <ac:grpSpMk id="516" creationId="{62877FC6-418A-481B-BE30-559AD2640D05}"/>
          </ac:grpSpMkLst>
        </pc:grpChg>
        <pc:grpChg chg="add mod">
          <ac:chgData name="Kerry Seitz" userId="f9a415f701e72ce8" providerId="LiveId" clId="{43F46238-BE81-4044-A69C-9A82F646C63D}" dt="2020-10-10T00:35:54.646" v="49192" actId="1076"/>
          <ac:grpSpMkLst>
            <pc:docMk/>
            <pc:sldMk cId="586450231" sldId="794"/>
            <ac:grpSpMk id="533" creationId="{EE20C600-C9B7-42FB-B4F2-075337839498}"/>
          </ac:grpSpMkLst>
        </pc:grpChg>
        <pc:grpChg chg="add mod">
          <ac:chgData name="Kerry Seitz" userId="f9a415f701e72ce8" providerId="LiveId" clId="{43F46238-BE81-4044-A69C-9A82F646C63D}" dt="2020-10-10T00:36:06.742" v="49194" actId="1076"/>
          <ac:grpSpMkLst>
            <pc:docMk/>
            <pc:sldMk cId="586450231" sldId="794"/>
            <ac:grpSpMk id="550" creationId="{3E98C427-ED35-4E2C-8E4C-4579B13515E3}"/>
          </ac:grpSpMkLst>
        </pc:grpChg>
        <pc:picChg chg="add del">
          <ac:chgData name="Kerry Seitz" userId="f9a415f701e72ce8" providerId="LiveId" clId="{43F46238-BE81-4044-A69C-9A82F646C63D}" dt="2020-10-10T00:29:05.047" v="49090" actId="478"/>
          <ac:picMkLst>
            <pc:docMk/>
            <pc:sldMk cId="586450231" sldId="794"/>
            <ac:picMk id="3" creationId="{D2141189-2551-46E5-B0AE-4D25D1BDDFD7}"/>
          </ac:picMkLst>
        </pc:picChg>
        <pc:picChg chg="add mod ord">
          <ac:chgData name="Kerry Seitz" userId="f9a415f701e72ce8" providerId="LiveId" clId="{43F46238-BE81-4044-A69C-9A82F646C63D}" dt="2020-10-10T00:35:41.793" v="49189" actId="1076"/>
          <ac:picMkLst>
            <pc:docMk/>
            <pc:sldMk cId="586450231" sldId="794"/>
            <ac:picMk id="4" creationId="{D9E356BD-8969-4CF9-B00F-7379EAF26A44}"/>
          </ac:picMkLst>
        </pc:picChg>
      </pc:sldChg>
      <pc:sldChg chg="addSp delSp modSp add mod delAnim modAnim modNotesTx">
        <pc:chgData name="Kerry Seitz" userId="f9a415f701e72ce8" providerId="LiveId" clId="{43F46238-BE81-4044-A69C-9A82F646C63D}" dt="2020-10-12T00:11:31.072" v="51688" actId="22"/>
        <pc:sldMkLst>
          <pc:docMk/>
          <pc:sldMk cId="1609853507" sldId="795"/>
        </pc:sldMkLst>
        <pc:spChg chg="add">
          <ac:chgData name="Kerry Seitz" userId="f9a415f701e72ce8" providerId="LiveId" clId="{43F46238-BE81-4044-A69C-9A82F646C63D}" dt="2020-10-12T00:11:31.072" v="51688" actId="22"/>
          <ac:spMkLst>
            <pc:docMk/>
            <pc:sldMk cId="1609853507" sldId="795"/>
            <ac:spMk id="4" creationId="{1CDFD1BC-F62D-4C5C-B3A8-2DD7676EC56D}"/>
          </ac:spMkLst>
        </pc:spChg>
        <pc:spChg chg="mod">
          <ac:chgData name="Kerry Seitz" userId="f9a415f701e72ce8" providerId="LiveId" clId="{43F46238-BE81-4044-A69C-9A82F646C63D}" dt="2020-10-12T00:05:49.739" v="51539"/>
          <ac:spMkLst>
            <pc:docMk/>
            <pc:sldMk cId="1609853507" sldId="795"/>
            <ac:spMk id="6" creationId="{00000000-0000-0000-0000-000000000000}"/>
          </ac:spMkLst>
        </pc:spChg>
        <pc:spChg chg="del">
          <ac:chgData name="Kerry Seitz" userId="f9a415f701e72ce8" providerId="LiveId" clId="{43F46238-BE81-4044-A69C-9A82F646C63D}" dt="2020-10-10T00:57:35.936" v="49830" actId="478"/>
          <ac:spMkLst>
            <pc:docMk/>
            <pc:sldMk cId="1609853507" sldId="795"/>
            <ac:spMk id="488" creationId="{30C392E9-587B-40F2-9B92-0CD1483860DD}"/>
          </ac:spMkLst>
        </pc:spChg>
        <pc:spChg chg="mod">
          <ac:chgData name="Kerry Seitz" userId="f9a415f701e72ce8" providerId="LiveId" clId="{43F46238-BE81-4044-A69C-9A82F646C63D}" dt="2020-10-10T00:57:50.003" v="49836"/>
          <ac:spMkLst>
            <pc:docMk/>
            <pc:sldMk cId="1609853507" sldId="795"/>
            <ac:spMk id="490" creationId="{30B749BF-908E-462F-AB16-A93311BD884B}"/>
          </ac:spMkLst>
        </pc:spChg>
        <pc:spChg chg="mod">
          <ac:chgData name="Kerry Seitz" userId="f9a415f701e72ce8" providerId="LiveId" clId="{43F46238-BE81-4044-A69C-9A82F646C63D}" dt="2020-10-10T00:57:50.003" v="49836"/>
          <ac:spMkLst>
            <pc:docMk/>
            <pc:sldMk cId="1609853507" sldId="795"/>
            <ac:spMk id="491" creationId="{D6A8C314-B09F-4D13-B676-9415C2398402}"/>
          </ac:spMkLst>
        </pc:spChg>
        <pc:spChg chg="mod">
          <ac:chgData name="Kerry Seitz" userId="f9a415f701e72ce8" providerId="LiveId" clId="{43F46238-BE81-4044-A69C-9A82F646C63D}" dt="2020-10-10T00:57:50.003" v="49836"/>
          <ac:spMkLst>
            <pc:docMk/>
            <pc:sldMk cId="1609853507" sldId="795"/>
            <ac:spMk id="492" creationId="{BCBD3570-BF89-495B-AE6B-4A4AB1C070E1}"/>
          </ac:spMkLst>
        </pc:spChg>
        <pc:spChg chg="mod">
          <ac:chgData name="Kerry Seitz" userId="f9a415f701e72ce8" providerId="LiveId" clId="{43F46238-BE81-4044-A69C-9A82F646C63D}" dt="2020-10-10T00:57:50.003" v="49836"/>
          <ac:spMkLst>
            <pc:docMk/>
            <pc:sldMk cId="1609853507" sldId="795"/>
            <ac:spMk id="493" creationId="{D0D5B847-6BA5-40E0-B971-40FCA55255FB}"/>
          </ac:spMkLst>
        </pc:spChg>
        <pc:spChg chg="mod">
          <ac:chgData name="Kerry Seitz" userId="f9a415f701e72ce8" providerId="LiveId" clId="{43F46238-BE81-4044-A69C-9A82F646C63D}" dt="2020-10-10T00:57:50.003" v="49836"/>
          <ac:spMkLst>
            <pc:docMk/>
            <pc:sldMk cId="1609853507" sldId="795"/>
            <ac:spMk id="494" creationId="{1686B2C7-4F19-4D43-B390-74A928E40A7A}"/>
          </ac:spMkLst>
        </pc:spChg>
        <pc:spChg chg="mod">
          <ac:chgData name="Kerry Seitz" userId="f9a415f701e72ce8" providerId="LiveId" clId="{43F46238-BE81-4044-A69C-9A82F646C63D}" dt="2020-10-10T00:57:50.003" v="49836"/>
          <ac:spMkLst>
            <pc:docMk/>
            <pc:sldMk cId="1609853507" sldId="795"/>
            <ac:spMk id="495" creationId="{E7236E9D-A4B5-4BAE-AAB3-3857B514F822}"/>
          </ac:spMkLst>
        </pc:spChg>
        <pc:spChg chg="mod">
          <ac:chgData name="Kerry Seitz" userId="f9a415f701e72ce8" providerId="LiveId" clId="{43F46238-BE81-4044-A69C-9A82F646C63D}" dt="2020-10-10T00:57:50.003" v="49836"/>
          <ac:spMkLst>
            <pc:docMk/>
            <pc:sldMk cId="1609853507" sldId="795"/>
            <ac:spMk id="496" creationId="{5D7DFE81-C061-43AA-8382-E4E1982A943E}"/>
          </ac:spMkLst>
        </pc:spChg>
        <pc:spChg chg="mod">
          <ac:chgData name="Kerry Seitz" userId="f9a415f701e72ce8" providerId="LiveId" clId="{43F46238-BE81-4044-A69C-9A82F646C63D}" dt="2020-10-10T00:57:50.003" v="49836"/>
          <ac:spMkLst>
            <pc:docMk/>
            <pc:sldMk cId="1609853507" sldId="795"/>
            <ac:spMk id="497" creationId="{04EC8F31-AC1B-41FA-BCAB-09E1D1147B45}"/>
          </ac:spMkLst>
        </pc:spChg>
        <pc:spChg chg="mod">
          <ac:chgData name="Kerry Seitz" userId="f9a415f701e72ce8" providerId="LiveId" clId="{43F46238-BE81-4044-A69C-9A82F646C63D}" dt="2020-10-10T00:57:50.003" v="49836"/>
          <ac:spMkLst>
            <pc:docMk/>
            <pc:sldMk cId="1609853507" sldId="795"/>
            <ac:spMk id="498" creationId="{5EAA4E2C-BFBF-4E7A-98D7-BAFAF45C539C}"/>
          </ac:spMkLst>
        </pc:spChg>
        <pc:spChg chg="mod">
          <ac:chgData name="Kerry Seitz" userId="f9a415f701e72ce8" providerId="LiveId" clId="{43F46238-BE81-4044-A69C-9A82F646C63D}" dt="2020-10-10T00:57:50.003" v="49836"/>
          <ac:spMkLst>
            <pc:docMk/>
            <pc:sldMk cId="1609853507" sldId="795"/>
            <ac:spMk id="499" creationId="{BDC0F9D4-C2C8-4D71-900A-B59E9E3F494B}"/>
          </ac:spMkLst>
        </pc:spChg>
        <pc:spChg chg="mod">
          <ac:chgData name="Kerry Seitz" userId="f9a415f701e72ce8" providerId="LiveId" clId="{43F46238-BE81-4044-A69C-9A82F646C63D}" dt="2020-10-10T00:57:50.003" v="49836"/>
          <ac:spMkLst>
            <pc:docMk/>
            <pc:sldMk cId="1609853507" sldId="795"/>
            <ac:spMk id="500" creationId="{8BE1BFB5-2AA2-4BF6-9A6F-EF0262688F84}"/>
          </ac:spMkLst>
        </pc:spChg>
        <pc:spChg chg="mod">
          <ac:chgData name="Kerry Seitz" userId="f9a415f701e72ce8" providerId="LiveId" clId="{43F46238-BE81-4044-A69C-9A82F646C63D}" dt="2020-10-10T00:57:50.003" v="49836"/>
          <ac:spMkLst>
            <pc:docMk/>
            <pc:sldMk cId="1609853507" sldId="795"/>
            <ac:spMk id="501" creationId="{A2F9FA2E-43B9-4637-A006-B361CBC4C1EA}"/>
          </ac:spMkLst>
        </pc:spChg>
        <pc:spChg chg="mod">
          <ac:chgData name="Kerry Seitz" userId="f9a415f701e72ce8" providerId="LiveId" clId="{43F46238-BE81-4044-A69C-9A82F646C63D}" dt="2020-10-10T00:57:50.003" v="49836"/>
          <ac:spMkLst>
            <pc:docMk/>
            <pc:sldMk cId="1609853507" sldId="795"/>
            <ac:spMk id="502" creationId="{692834B9-C3A9-4B4C-BE60-F73334BA60DA}"/>
          </ac:spMkLst>
        </pc:spChg>
        <pc:spChg chg="mod">
          <ac:chgData name="Kerry Seitz" userId="f9a415f701e72ce8" providerId="LiveId" clId="{43F46238-BE81-4044-A69C-9A82F646C63D}" dt="2020-10-10T00:57:50.003" v="49836"/>
          <ac:spMkLst>
            <pc:docMk/>
            <pc:sldMk cId="1609853507" sldId="795"/>
            <ac:spMk id="503" creationId="{E458B842-EBB4-44CD-820C-72678A735ACE}"/>
          </ac:spMkLst>
        </pc:spChg>
        <pc:spChg chg="mod">
          <ac:chgData name="Kerry Seitz" userId="f9a415f701e72ce8" providerId="LiveId" clId="{43F46238-BE81-4044-A69C-9A82F646C63D}" dt="2020-10-10T00:57:50.003" v="49836"/>
          <ac:spMkLst>
            <pc:docMk/>
            <pc:sldMk cId="1609853507" sldId="795"/>
            <ac:spMk id="504" creationId="{E5D6F188-ED36-4B87-8052-FDE1BE58F36F}"/>
          </ac:spMkLst>
        </pc:spChg>
        <pc:spChg chg="mod">
          <ac:chgData name="Kerry Seitz" userId="f9a415f701e72ce8" providerId="LiveId" clId="{43F46238-BE81-4044-A69C-9A82F646C63D}" dt="2020-10-10T00:57:50.003" v="49836"/>
          <ac:spMkLst>
            <pc:docMk/>
            <pc:sldMk cId="1609853507" sldId="795"/>
            <ac:spMk id="505" creationId="{5D0EFC6E-8D7B-40CE-B087-27914BC5DDE7}"/>
          </ac:spMkLst>
        </pc:spChg>
        <pc:spChg chg="mod">
          <ac:chgData name="Kerry Seitz" userId="f9a415f701e72ce8" providerId="LiveId" clId="{43F46238-BE81-4044-A69C-9A82F646C63D}" dt="2020-10-10T00:58:00.763" v="49840"/>
          <ac:spMkLst>
            <pc:docMk/>
            <pc:sldMk cId="1609853507" sldId="795"/>
            <ac:spMk id="507" creationId="{6C96C5D0-8A34-4D39-BB1E-60028E91AE24}"/>
          </ac:spMkLst>
        </pc:spChg>
        <pc:spChg chg="mod">
          <ac:chgData name="Kerry Seitz" userId="f9a415f701e72ce8" providerId="LiveId" clId="{43F46238-BE81-4044-A69C-9A82F646C63D}" dt="2020-10-10T00:58:00.763" v="49840"/>
          <ac:spMkLst>
            <pc:docMk/>
            <pc:sldMk cId="1609853507" sldId="795"/>
            <ac:spMk id="508" creationId="{5A47963D-6488-4EB3-8CE2-F7074E2C0D25}"/>
          </ac:spMkLst>
        </pc:spChg>
        <pc:spChg chg="mod">
          <ac:chgData name="Kerry Seitz" userId="f9a415f701e72ce8" providerId="LiveId" clId="{43F46238-BE81-4044-A69C-9A82F646C63D}" dt="2020-10-10T00:58:00.763" v="49840"/>
          <ac:spMkLst>
            <pc:docMk/>
            <pc:sldMk cId="1609853507" sldId="795"/>
            <ac:spMk id="509" creationId="{4A14F113-9C9A-4919-A3E2-C9A36629959C}"/>
          </ac:spMkLst>
        </pc:spChg>
        <pc:spChg chg="mod">
          <ac:chgData name="Kerry Seitz" userId="f9a415f701e72ce8" providerId="LiveId" clId="{43F46238-BE81-4044-A69C-9A82F646C63D}" dt="2020-10-10T00:58:00.763" v="49840"/>
          <ac:spMkLst>
            <pc:docMk/>
            <pc:sldMk cId="1609853507" sldId="795"/>
            <ac:spMk id="510" creationId="{71647CCE-4381-44A5-BB44-71193E52BDBE}"/>
          </ac:spMkLst>
        </pc:spChg>
        <pc:spChg chg="mod">
          <ac:chgData name="Kerry Seitz" userId="f9a415f701e72ce8" providerId="LiveId" clId="{43F46238-BE81-4044-A69C-9A82F646C63D}" dt="2020-10-10T00:58:00.763" v="49840"/>
          <ac:spMkLst>
            <pc:docMk/>
            <pc:sldMk cId="1609853507" sldId="795"/>
            <ac:spMk id="511" creationId="{A897B90D-909E-49B2-9C30-802AA60B0EFE}"/>
          </ac:spMkLst>
        </pc:spChg>
        <pc:spChg chg="mod">
          <ac:chgData name="Kerry Seitz" userId="f9a415f701e72ce8" providerId="LiveId" clId="{43F46238-BE81-4044-A69C-9A82F646C63D}" dt="2020-10-10T00:58:00.763" v="49840"/>
          <ac:spMkLst>
            <pc:docMk/>
            <pc:sldMk cId="1609853507" sldId="795"/>
            <ac:spMk id="512" creationId="{AB198532-77D8-4BBB-B599-7978617977DE}"/>
          </ac:spMkLst>
        </pc:spChg>
        <pc:spChg chg="mod">
          <ac:chgData name="Kerry Seitz" userId="f9a415f701e72ce8" providerId="LiveId" clId="{43F46238-BE81-4044-A69C-9A82F646C63D}" dt="2020-10-10T00:58:00.763" v="49840"/>
          <ac:spMkLst>
            <pc:docMk/>
            <pc:sldMk cId="1609853507" sldId="795"/>
            <ac:spMk id="513" creationId="{4B6A1B85-536F-499B-9449-99F6AEABECF7}"/>
          </ac:spMkLst>
        </pc:spChg>
        <pc:spChg chg="mod">
          <ac:chgData name="Kerry Seitz" userId="f9a415f701e72ce8" providerId="LiveId" clId="{43F46238-BE81-4044-A69C-9A82F646C63D}" dt="2020-10-10T00:58:00.763" v="49840"/>
          <ac:spMkLst>
            <pc:docMk/>
            <pc:sldMk cId="1609853507" sldId="795"/>
            <ac:spMk id="514" creationId="{1DC53C93-E0A8-449A-BFDA-F3340ED1306F}"/>
          </ac:spMkLst>
        </pc:spChg>
        <pc:spChg chg="mod">
          <ac:chgData name="Kerry Seitz" userId="f9a415f701e72ce8" providerId="LiveId" clId="{43F46238-BE81-4044-A69C-9A82F646C63D}" dt="2020-10-10T00:58:00.763" v="49840"/>
          <ac:spMkLst>
            <pc:docMk/>
            <pc:sldMk cId="1609853507" sldId="795"/>
            <ac:spMk id="515" creationId="{B32D6BE2-AEC8-46B5-88CB-2F46D219614E}"/>
          </ac:spMkLst>
        </pc:spChg>
        <pc:spChg chg="mod">
          <ac:chgData name="Kerry Seitz" userId="f9a415f701e72ce8" providerId="LiveId" clId="{43F46238-BE81-4044-A69C-9A82F646C63D}" dt="2020-10-10T00:58:00.763" v="49840"/>
          <ac:spMkLst>
            <pc:docMk/>
            <pc:sldMk cId="1609853507" sldId="795"/>
            <ac:spMk id="516" creationId="{971B98EF-B404-4204-87CE-18B6102FAA75}"/>
          </ac:spMkLst>
        </pc:spChg>
        <pc:spChg chg="mod">
          <ac:chgData name="Kerry Seitz" userId="f9a415f701e72ce8" providerId="LiveId" clId="{43F46238-BE81-4044-A69C-9A82F646C63D}" dt="2020-10-10T00:58:00.763" v="49840"/>
          <ac:spMkLst>
            <pc:docMk/>
            <pc:sldMk cId="1609853507" sldId="795"/>
            <ac:spMk id="517" creationId="{CB7D8149-69EF-4E5E-8617-9ED4043B238E}"/>
          </ac:spMkLst>
        </pc:spChg>
        <pc:spChg chg="mod">
          <ac:chgData name="Kerry Seitz" userId="f9a415f701e72ce8" providerId="LiveId" clId="{43F46238-BE81-4044-A69C-9A82F646C63D}" dt="2020-10-10T00:58:00.763" v="49840"/>
          <ac:spMkLst>
            <pc:docMk/>
            <pc:sldMk cId="1609853507" sldId="795"/>
            <ac:spMk id="518" creationId="{AD5DAD41-52B9-4266-8F8C-2835C21BFDA8}"/>
          </ac:spMkLst>
        </pc:spChg>
        <pc:spChg chg="mod">
          <ac:chgData name="Kerry Seitz" userId="f9a415f701e72ce8" providerId="LiveId" clId="{43F46238-BE81-4044-A69C-9A82F646C63D}" dt="2020-10-10T00:58:00.763" v="49840"/>
          <ac:spMkLst>
            <pc:docMk/>
            <pc:sldMk cId="1609853507" sldId="795"/>
            <ac:spMk id="519" creationId="{738B7F5E-CFC9-4F6A-AC3A-7B65E41A3B55}"/>
          </ac:spMkLst>
        </pc:spChg>
        <pc:spChg chg="mod">
          <ac:chgData name="Kerry Seitz" userId="f9a415f701e72ce8" providerId="LiveId" clId="{43F46238-BE81-4044-A69C-9A82F646C63D}" dt="2020-10-10T00:58:00.763" v="49840"/>
          <ac:spMkLst>
            <pc:docMk/>
            <pc:sldMk cId="1609853507" sldId="795"/>
            <ac:spMk id="520" creationId="{6638BED9-51CF-4806-980D-10E783602914}"/>
          </ac:spMkLst>
        </pc:spChg>
        <pc:spChg chg="mod">
          <ac:chgData name="Kerry Seitz" userId="f9a415f701e72ce8" providerId="LiveId" clId="{43F46238-BE81-4044-A69C-9A82F646C63D}" dt="2020-10-10T00:58:00.763" v="49840"/>
          <ac:spMkLst>
            <pc:docMk/>
            <pc:sldMk cId="1609853507" sldId="795"/>
            <ac:spMk id="521" creationId="{EC2B066B-6F7E-457D-8695-F927C7B5C383}"/>
          </ac:spMkLst>
        </pc:spChg>
        <pc:spChg chg="mod">
          <ac:chgData name="Kerry Seitz" userId="f9a415f701e72ce8" providerId="LiveId" clId="{43F46238-BE81-4044-A69C-9A82F646C63D}" dt="2020-10-10T00:58:00.763" v="49840"/>
          <ac:spMkLst>
            <pc:docMk/>
            <pc:sldMk cId="1609853507" sldId="795"/>
            <ac:spMk id="522" creationId="{30BDC329-1559-4858-9374-DFA9B9958551}"/>
          </ac:spMkLst>
        </pc:spChg>
        <pc:spChg chg="mod">
          <ac:chgData name="Kerry Seitz" userId="f9a415f701e72ce8" providerId="LiveId" clId="{43F46238-BE81-4044-A69C-9A82F646C63D}" dt="2020-10-10T00:58:05.294" v="49842"/>
          <ac:spMkLst>
            <pc:docMk/>
            <pc:sldMk cId="1609853507" sldId="795"/>
            <ac:spMk id="524" creationId="{374675F3-6538-49A8-95A8-EC1885934104}"/>
          </ac:spMkLst>
        </pc:spChg>
        <pc:spChg chg="mod">
          <ac:chgData name="Kerry Seitz" userId="f9a415f701e72ce8" providerId="LiveId" clId="{43F46238-BE81-4044-A69C-9A82F646C63D}" dt="2020-10-10T00:58:05.294" v="49842"/>
          <ac:spMkLst>
            <pc:docMk/>
            <pc:sldMk cId="1609853507" sldId="795"/>
            <ac:spMk id="525" creationId="{7C482F7A-82ED-4766-8C1C-1E22B4272110}"/>
          </ac:spMkLst>
        </pc:spChg>
        <pc:spChg chg="mod">
          <ac:chgData name="Kerry Seitz" userId="f9a415f701e72ce8" providerId="LiveId" clId="{43F46238-BE81-4044-A69C-9A82F646C63D}" dt="2020-10-10T00:58:05.294" v="49842"/>
          <ac:spMkLst>
            <pc:docMk/>
            <pc:sldMk cId="1609853507" sldId="795"/>
            <ac:spMk id="526" creationId="{D32A3125-0DE4-495C-AA06-FC774E9BA405}"/>
          </ac:spMkLst>
        </pc:spChg>
        <pc:spChg chg="mod">
          <ac:chgData name="Kerry Seitz" userId="f9a415f701e72ce8" providerId="LiveId" clId="{43F46238-BE81-4044-A69C-9A82F646C63D}" dt="2020-10-10T00:58:05.294" v="49842"/>
          <ac:spMkLst>
            <pc:docMk/>
            <pc:sldMk cId="1609853507" sldId="795"/>
            <ac:spMk id="527" creationId="{03E1C81A-BC3A-442B-B367-85CD080549D3}"/>
          </ac:spMkLst>
        </pc:spChg>
        <pc:spChg chg="mod">
          <ac:chgData name="Kerry Seitz" userId="f9a415f701e72ce8" providerId="LiveId" clId="{43F46238-BE81-4044-A69C-9A82F646C63D}" dt="2020-10-10T00:58:05.294" v="49842"/>
          <ac:spMkLst>
            <pc:docMk/>
            <pc:sldMk cId="1609853507" sldId="795"/>
            <ac:spMk id="528" creationId="{11B6167F-F77F-4503-AC8E-D996F9A1B85F}"/>
          </ac:spMkLst>
        </pc:spChg>
        <pc:spChg chg="mod">
          <ac:chgData name="Kerry Seitz" userId="f9a415f701e72ce8" providerId="LiveId" clId="{43F46238-BE81-4044-A69C-9A82F646C63D}" dt="2020-10-10T00:58:05.294" v="49842"/>
          <ac:spMkLst>
            <pc:docMk/>
            <pc:sldMk cId="1609853507" sldId="795"/>
            <ac:spMk id="529" creationId="{A5C8E0E9-9D94-4688-8FB5-670CE43F5C35}"/>
          </ac:spMkLst>
        </pc:spChg>
        <pc:spChg chg="mod">
          <ac:chgData name="Kerry Seitz" userId="f9a415f701e72ce8" providerId="LiveId" clId="{43F46238-BE81-4044-A69C-9A82F646C63D}" dt="2020-10-10T00:58:05.294" v="49842"/>
          <ac:spMkLst>
            <pc:docMk/>
            <pc:sldMk cId="1609853507" sldId="795"/>
            <ac:spMk id="530" creationId="{D86A71C3-F1C6-40D4-A1C4-E3B8B1145CF5}"/>
          </ac:spMkLst>
        </pc:spChg>
        <pc:spChg chg="mod">
          <ac:chgData name="Kerry Seitz" userId="f9a415f701e72ce8" providerId="LiveId" clId="{43F46238-BE81-4044-A69C-9A82F646C63D}" dt="2020-10-10T00:58:05.294" v="49842"/>
          <ac:spMkLst>
            <pc:docMk/>
            <pc:sldMk cId="1609853507" sldId="795"/>
            <ac:spMk id="531" creationId="{90794002-50D9-412E-871C-6ECCEECF742C}"/>
          </ac:spMkLst>
        </pc:spChg>
        <pc:spChg chg="mod">
          <ac:chgData name="Kerry Seitz" userId="f9a415f701e72ce8" providerId="LiveId" clId="{43F46238-BE81-4044-A69C-9A82F646C63D}" dt="2020-10-10T00:58:05.294" v="49842"/>
          <ac:spMkLst>
            <pc:docMk/>
            <pc:sldMk cId="1609853507" sldId="795"/>
            <ac:spMk id="532" creationId="{614EBFA0-D73B-4EF8-B3CE-F6E0A238248B}"/>
          </ac:spMkLst>
        </pc:spChg>
        <pc:spChg chg="mod">
          <ac:chgData name="Kerry Seitz" userId="f9a415f701e72ce8" providerId="LiveId" clId="{43F46238-BE81-4044-A69C-9A82F646C63D}" dt="2020-10-10T00:58:05.294" v="49842"/>
          <ac:spMkLst>
            <pc:docMk/>
            <pc:sldMk cId="1609853507" sldId="795"/>
            <ac:spMk id="533" creationId="{19C08237-15E3-4F5B-A5B9-165E4B7D4BDD}"/>
          </ac:spMkLst>
        </pc:spChg>
        <pc:spChg chg="mod">
          <ac:chgData name="Kerry Seitz" userId="f9a415f701e72ce8" providerId="LiveId" clId="{43F46238-BE81-4044-A69C-9A82F646C63D}" dt="2020-10-10T00:58:05.294" v="49842"/>
          <ac:spMkLst>
            <pc:docMk/>
            <pc:sldMk cId="1609853507" sldId="795"/>
            <ac:spMk id="534" creationId="{6047413D-FB84-452F-A9A1-9E8DA7FABCC1}"/>
          </ac:spMkLst>
        </pc:spChg>
        <pc:spChg chg="mod">
          <ac:chgData name="Kerry Seitz" userId="f9a415f701e72ce8" providerId="LiveId" clId="{43F46238-BE81-4044-A69C-9A82F646C63D}" dt="2020-10-10T00:58:05.294" v="49842"/>
          <ac:spMkLst>
            <pc:docMk/>
            <pc:sldMk cId="1609853507" sldId="795"/>
            <ac:spMk id="535" creationId="{26593E2D-1F54-41EC-A0DF-B9FA6C081E81}"/>
          </ac:spMkLst>
        </pc:spChg>
        <pc:spChg chg="mod">
          <ac:chgData name="Kerry Seitz" userId="f9a415f701e72ce8" providerId="LiveId" clId="{43F46238-BE81-4044-A69C-9A82F646C63D}" dt="2020-10-10T00:58:05.294" v="49842"/>
          <ac:spMkLst>
            <pc:docMk/>
            <pc:sldMk cId="1609853507" sldId="795"/>
            <ac:spMk id="536" creationId="{23839956-F51F-42EA-9BE0-C8BB11B94D3A}"/>
          </ac:spMkLst>
        </pc:spChg>
        <pc:spChg chg="mod">
          <ac:chgData name="Kerry Seitz" userId="f9a415f701e72ce8" providerId="LiveId" clId="{43F46238-BE81-4044-A69C-9A82F646C63D}" dt="2020-10-10T00:58:05.294" v="49842"/>
          <ac:spMkLst>
            <pc:docMk/>
            <pc:sldMk cId="1609853507" sldId="795"/>
            <ac:spMk id="537" creationId="{B66BECC3-1C68-4B16-BFE8-AB7361700DE0}"/>
          </ac:spMkLst>
        </pc:spChg>
        <pc:spChg chg="mod">
          <ac:chgData name="Kerry Seitz" userId="f9a415f701e72ce8" providerId="LiveId" clId="{43F46238-BE81-4044-A69C-9A82F646C63D}" dt="2020-10-10T00:58:05.294" v="49842"/>
          <ac:spMkLst>
            <pc:docMk/>
            <pc:sldMk cId="1609853507" sldId="795"/>
            <ac:spMk id="538" creationId="{EC40B124-CF4B-43AA-BDC7-EE2DF4E6D2ED}"/>
          </ac:spMkLst>
        </pc:spChg>
        <pc:spChg chg="mod">
          <ac:chgData name="Kerry Seitz" userId="f9a415f701e72ce8" providerId="LiveId" clId="{43F46238-BE81-4044-A69C-9A82F646C63D}" dt="2020-10-10T00:58:05.294" v="49842"/>
          <ac:spMkLst>
            <pc:docMk/>
            <pc:sldMk cId="1609853507" sldId="795"/>
            <ac:spMk id="539" creationId="{5FE856E2-E5C3-4C00-B839-2BDCB8DD2D08}"/>
          </ac:spMkLst>
        </pc:spChg>
        <pc:spChg chg="mod">
          <ac:chgData name="Kerry Seitz" userId="f9a415f701e72ce8" providerId="LiveId" clId="{43F46238-BE81-4044-A69C-9A82F646C63D}" dt="2020-10-10T00:58:12.390" v="49846"/>
          <ac:spMkLst>
            <pc:docMk/>
            <pc:sldMk cId="1609853507" sldId="795"/>
            <ac:spMk id="541" creationId="{54428CDE-EB80-49E3-9610-C50EC028CAF5}"/>
          </ac:spMkLst>
        </pc:spChg>
        <pc:spChg chg="mod">
          <ac:chgData name="Kerry Seitz" userId="f9a415f701e72ce8" providerId="LiveId" clId="{43F46238-BE81-4044-A69C-9A82F646C63D}" dt="2020-10-10T00:58:12.390" v="49846"/>
          <ac:spMkLst>
            <pc:docMk/>
            <pc:sldMk cId="1609853507" sldId="795"/>
            <ac:spMk id="542" creationId="{0959C8A1-AF2B-45AC-939E-A1C815943C90}"/>
          </ac:spMkLst>
        </pc:spChg>
        <pc:spChg chg="mod">
          <ac:chgData name="Kerry Seitz" userId="f9a415f701e72ce8" providerId="LiveId" clId="{43F46238-BE81-4044-A69C-9A82F646C63D}" dt="2020-10-10T00:58:12.390" v="49846"/>
          <ac:spMkLst>
            <pc:docMk/>
            <pc:sldMk cId="1609853507" sldId="795"/>
            <ac:spMk id="543" creationId="{2F3658C2-7401-43EC-B048-746D7DEBA7C9}"/>
          </ac:spMkLst>
        </pc:spChg>
        <pc:spChg chg="mod">
          <ac:chgData name="Kerry Seitz" userId="f9a415f701e72ce8" providerId="LiveId" clId="{43F46238-BE81-4044-A69C-9A82F646C63D}" dt="2020-10-10T00:58:12.390" v="49846"/>
          <ac:spMkLst>
            <pc:docMk/>
            <pc:sldMk cId="1609853507" sldId="795"/>
            <ac:spMk id="544" creationId="{0B3521A8-C7FA-489E-AEEF-EF810B1C318D}"/>
          </ac:spMkLst>
        </pc:spChg>
        <pc:spChg chg="mod">
          <ac:chgData name="Kerry Seitz" userId="f9a415f701e72ce8" providerId="LiveId" clId="{43F46238-BE81-4044-A69C-9A82F646C63D}" dt="2020-10-10T00:58:12.390" v="49846"/>
          <ac:spMkLst>
            <pc:docMk/>
            <pc:sldMk cId="1609853507" sldId="795"/>
            <ac:spMk id="545" creationId="{552866FA-15AA-44DA-83E3-B0D1E759341D}"/>
          </ac:spMkLst>
        </pc:spChg>
        <pc:spChg chg="mod">
          <ac:chgData name="Kerry Seitz" userId="f9a415f701e72ce8" providerId="LiveId" clId="{43F46238-BE81-4044-A69C-9A82F646C63D}" dt="2020-10-10T00:58:12.390" v="49846"/>
          <ac:spMkLst>
            <pc:docMk/>
            <pc:sldMk cId="1609853507" sldId="795"/>
            <ac:spMk id="546" creationId="{17DE64DB-BE20-4050-B8EF-304B26E17583}"/>
          </ac:spMkLst>
        </pc:spChg>
        <pc:spChg chg="mod">
          <ac:chgData name="Kerry Seitz" userId="f9a415f701e72ce8" providerId="LiveId" clId="{43F46238-BE81-4044-A69C-9A82F646C63D}" dt="2020-10-10T00:58:12.390" v="49846"/>
          <ac:spMkLst>
            <pc:docMk/>
            <pc:sldMk cId="1609853507" sldId="795"/>
            <ac:spMk id="547" creationId="{DD521761-61F7-4EE6-A2C0-C35F9C7CCCA3}"/>
          </ac:spMkLst>
        </pc:spChg>
        <pc:spChg chg="mod">
          <ac:chgData name="Kerry Seitz" userId="f9a415f701e72ce8" providerId="LiveId" clId="{43F46238-BE81-4044-A69C-9A82F646C63D}" dt="2020-10-10T00:58:12.390" v="49846"/>
          <ac:spMkLst>
            <pc:docMk/>
            <pc:sldMk cId="1609853507" sldId="795"/>
            <ac:spMk id="548" creationId="{F191E26C-D07D-4074-BF3B-E3414C7D12B3}"/>
          </ac:spMkLst>
        </pc:spChg>
        <pc:spChg chg="mod">
          <ac:chgData name="Kerry Seitz" userId="f9a415f701e72ce8" providerId="LiveId" clId="{43F46238-BE81-4044-A69C-9A82F646C63D}" dt="2020-10-10T00:58:12.390" v="49846"/>
          <ac:spMkLst>
            <pc:docMk/>
            <pc:sldMk cId="1609853507" sldId="795"/>
            <ac:spMk id="549" creationId="{B17076B6-C670-4C1B-83C2-8CA96E547C5B}"/>
          </ac:spMkLst>
        </pc:spChg>
        <pc:spChg chg="mod">
          <ac:chgData name="Kerry Seitz" userId="f9a415f701e72ce8" providerId="LiveId" clId="{43F46238-BE81-4044-A69C-9A82F646C63D}" dt="2020-10-10T00:58:12.390" v="49846"/>
          <ac:spMkLst>
            <pc:docMk/>
            <pc:sldMk cId="1609853507" sldId="795"/>
            <ac:spMk id="550" creationId="{48AC4A3C-9708-4489-912E-D77D80A60AB4}"/>
          </ac:spMkLst>
        </pc:spChg>
        <pc:spChg chg="mod">
          <ac:chgData name="Kerry Seitz" userId="f9a415f701e72ce8" providerId="LiveId" clId="{43F46238-BE81-4044-A69C-9A82F646C63D}" dt="2020-10-10T00:58:12.390" v="49846"/>
          <ac:spMkLst>
            <pc:docMk/>
            <pc:sldMk cId="1609853507" sldId="795"/>
            <ac:spMk id="551" creationId="{1A4FBA5F-62BB-45EF-80F1-C456F9FD9F89}"/>
          </ac:spMkLst>
        </pc:spChg>
        <pc:spChg chg="mod">
          <ac:chgData name="Kerry Seitz" userId="f9a415f701e72ce8" providerId="LiveId" clId="{43F46238-BE81-4044-A69C-9A82F646C63D}" dt="2020-10-10T00:58:12.390" v="49846"/>
          <ac:spMkLst>
            <pc:docMk/>
            <pc:sldMk cId="1609853507" sldId="795"/>
            <ac:spMk id="552" creationId="{963960B8-E560-4DB7-B41E-BC1B21CC5A7D}"/>
          </ac:spMkLst>
        </pc:spChg>
        <pc:spChg chg="mod">
          <ac:chgData name="Kerry Seitz" userId="f9a415f701e72ce8" providerId="LiveId" clId="{43F46238-BE81-4044-A69C-9A82F646C63D}" dt="2020-10-10T00:58:12.390" v="49846"/>
          <ac:spMkLst>
            <pc:docMk/>
            <pc:sldMk cId="1609853507" sldId="795"/>
            <ac:spMk id="553" creationId="{8C9273C7-6FB9-487F-AA28-E151BFAC1142}"/>
          </ac:spMkLst>
        </pc:spChg>
        <pc:spChg chg="mod">
          <ac:chgData name="Kerry Seitz" userId="f9a415f701e72ce8" providerId="LiveId" clId="{43F46238-BE81-4044-A69C-9A82F646C63D}" dt="2020-10-10T00:58:12.390" v="49846"/>
          <ac:spMkLst>
            <pc:docMk/>
            <pc:sldMk cId="1609853507" sldId="795"/>
            <ac:spMk id="554" creationId="{E6BD7B80-F7B5-4C60-A307-DA3A2F3BF53F}"/>
          </ac:spMkLst>
        </pc:spChg>
        <pc:spChg chg="mod">
          <ac:chgData name="Kerry Seitz" userId="f9a415f701e72ce8" providerId="LiveId" clId="{43F46238-BE81-4044-A69C-9A82F646C63D}" dt="2020-10-10T00:58:12.390" v="49846"/>
          <ac:spMkLst>
            <pc:docMk/>
            <pc:sldMk cId="1609853507" sldId="795"/>
            <ac:spMk id="555" creationId="{486056F2-1A17-44BD-9162-C488934C0902}"/>
          </ac:spMkLst>
        </pc:spChg>
        <pc:spChg chg="mod">
          <ac:chgData name="Kerry Seitz" userId="f9a415f701e72ce8" providerId="LiveId" clId="{43F46238-BE81-4044-A69C-9A82F646C63D}" dt="2020-10-10T00:58:12.390" v="49846"/>
          <ac:spMkLst>
            <pc:docMk/>
            <pc:sldMk cId="1609853507" sldId="795"/>
            <ac:spMk id="556" creationId="{7B0138A6-D735-487A-A323-0BBA866D52BF}"/>
          </ac:spMkLst>
        </pc:spChg>
        <pc:spChg chg="mod">
          <ac:chgData name="Kerry Seitz" userId="f9a415f701e72ce8" providerId="LiveId" clId="{43F46238-BE81-4044-A69C-9A82F646C63D}" dt="2020-10-10T00:58:20.870" v="49849"/>
          <ac:spMkLst>
            <pc:docMk/>
            <pc:sldMk cId="1609853507" sldId="795"/>
            <ac:spMk id="558" creationId="{49C26DFC-4E11-4AD9-AFF7-48FA3CE80E7C}"/>
          </ac:spMkLst>
        </pc:spChg>
        <pc:spChg chg="mod">
          <ac:chgData name="Kerry Seitz" userId="f9a415f701e72ce8" providerId="LiveId" clId="{43F46238-BE81-4044-A69C-9A82F646C63D}" dt="2020-10-10T00:58:20.870" v="49849"/>
          <ac:spMkLst>
            <pc:docMk/>
            <pc:sldMk cId="1609853507" sldId="795"/>
            <ac:spMk id="559" creationId="{B6F80913-E9FD-41FA-9BE2-DC5F642F0F5F}"/>
          </ac:spMkLst>
        </pc:spChg>
        <pc:spChg chg="mod">
          <ac:chgData name="Kerry Seitz" userId="f9a415f701e72ce8" providerId="LiveId" clId="{43F46238-BE81-4044-A69C-9A82F646C63D}" dt="2020-10-10T00:58:20.870" v="49849"/>
          <ac:spMkLst>
            <pc:docMk/>
            <pc:sldMk cId="1609853507" sldId="795"/>
            <ac:spMk id="560" creationId="{0945D278-E996-4B9D-936B-932005930DF8}"/>
          </ac:spMkLst>
        </pc:spChg>
        <pc:spChg chg="mod">
          <ac:chgData name="Kerry Seitz" userId="f9a415f701e72ce8" providerId="LiveId" clId="{43F46238-BE81-4044-A69C-9A82F646C63D}" dt="2020-10-10T00:58:20.870" v="49849"/>
          <ac:spMkLst>
            <pc:docMk/>
            <pc:sldMk cId="1609853507" sldId="795"/>
            <ac:spMk id="561" creationId="{D4DB42FD-FE79-49F8-B125-D5D6381CB91E}"/>
          </ac:spMkLst>
        </pc:spChg>
        <pc:spChg chg="mod">
          <ac:chgData name="Kerry Seitz" userId="f9a415f701e72ce8" providerId="LiveId" clId="{43F46238-BE81-4044-A69C-9A82F646C63D}" dt="2020-10-10T00:58:20.870" v="49849"/>
          <ac:spMkLst>
            <pc:docMk/>
            <pc:sldMk cId="1609853507" sldId="795"/>
            <ac:spMk id="562" creationId="{0FDFAB63-1A5C-4436-B219-EF9EC000DB06}"/>
          </ac:spMkLst>
        </pc:spChg>
        <pc:spChg chg="mod">
          <ac:chgData name="Kerry Seitz" userId="f9a415f701e72ce8" providerId="LiveId" clId="{43F46238-BE81-4044-A69C-9A82F646C63D}" dt="2020-10-10T00:58:20.870" v="49849"/>
          <ac:spMkLst>
            <pc:docMk/>
            <pc:sldMk cId="1609853507" sldId="795"/>
            <ac:spMk id="563" creationId="{2C5240EF-422B-4241-905D-7D90C161341A}"/>
          </ac:spMkLst>
        </pc:spChg>
        <pc:spChg chg="mod">
          <ac:chgData name="Kerry Seitz" userId="f9a415f701e72ce8" providerId="LiveId" clId="{43F46238-BE81-4044-A69C-9A82F646C63D}" dt="2020-10-10T00:58:20.870" v="49849"/>
          <ac:spMkLst>
            <pc:docMk/>
            <pc:sldMk cId="1609853507" sldId="795"/>
            <ac:spMk id="564" creationId="{8F43260E-78D5-4A4A-9A88-142A0E7D26CE}"/>
          </ac:spMkLst>
        </pc:spChg>
        <pc:spChg chg="mod">
          <ac:chgData name="Kerry Seitz" userId="f9a415f701e72ce8" providerId="LiveId" clId="{43F46238-BE81-4044-A69C-9A82F646C63D}" dt="2020-10-10T00:58:20.870" v="49849"/>
          <ac:spMkLst>
            <pc:docMk/>
            <pc:sldMk cId="1609853507" sldId="795"/>
            <ac:spMk id="565" creationId="{8690FCB1-C70F-44E8-A494-6F5BBFDEC6FA}"/>
          </ac:spMkLst>
        </pc:spChg>
        <pc:spChg chg="mod">
          <ac:chgData name="Kerry Seitz" userId="f9a415f701e72ce8" providerId="LiveId" clId="{43F46238-BE81-4044-A69C-9A82F646C63D}" dt="2020-10-10T00:58:20.870" v="49849"/>
          <ac:spMkLst>
            <pc:docMk/>
            <pc:sldMk cId="1609853507" sldId="795"/>
            <ac:spMk id="566" creationId="{5E8BEF50-2B6A-4109-949F-A9C73E614FAB}"/>
          </ac:spMkLst>
        </pc:spChg>
        <pc:spChg chg="mod">
          <ac:chgData name="Kerry Seitz" userId="f9a415f701e72ce8" providerId="LiveId" clId="{43F46238-BE81-4044-A69C-9A82F646C63D}" dt="2020-10-10T00:58:20.870" v="49849"/>
          <ac:spMkLst>
            <pc:docMk/>
            <pc:sldMk cId="1609853507" sldId="795"/>
            <ac:spMk id="567" creationId="{FD00D888-DF4D-430E-B855-9DE3299995DF}"/>
          </ac:spMkLst>
        </pc:spChg>
        <pc:spChg chg="mod">
          <ac:chgData name="Kerry Seitz" userId="f9a415f701e72ce8" providerId="LiveId" clId="{43F46238-BE81-4044-A69C-9A82F646C63D}" dt="2020-10-10T00:58:20.870" v="49849"/>
          <ac:spMkLst>
            <pc:docMk/>
            <pc:sldMk cId="1609853507" sldId="795"/>
            <ac:spMk id="568" creationId="{CBF4A1CF-44D3-40EF-BB0B-1C0D6F4BF525}"/>
          </ac:spMkLst>
        </pc:spChg>
        <pc:spChg chg="mod">
          <ac:chgData name="Kerry Seitz" userId="f9a415f701e72ce8" providerId="LiveId" clId="{43F46238-BE81-4044-A69C-9A82F646C63D}" dt="2020-10-10T00:58:20.870" v="49849"/>
          <ac:spMkLst>
            <pc:docMk/>
            <pc:sldMk cId="1609853507" sldId="795"/>
            <ac:spMk id="569" creationId="{03D7EEBA-E9DB-43C1-998C-920035F6F674}"/>
          </ac:spMkLst>
        </pc:spChg>
        <pc:spChg chg="mod">
          <ac:chgData name="Kerry Seitz" userId="f9a415f701e72ce8" providerId="LiveId" clId="{43F46238-BE81-4044-A69C-9A82F646C63D}" dt="2020-10-10T00:58:20.870" v="49849"/>
          <ac:spMkLst>
            <pc:docMk/>
            <pc:sldMk cId="1609853507" sldId="795"/>
            <ac:spMk id="570" creationId="{00EDA5B6-EDC5-4F7E-B160-74132E27FFB3}"/>
          </ac:spMkLst>
        </pc:spChg>
        <pc:spChg chg="mod">
          <ac:chgData name="Kerry Seitz" userId="f9a415f701e72ce8" providerId="LiveId" clId="{43F46238-BE81-4044-A69C-9A82F646C63D}" dt="2020-10-10T00:58:20.870" v="49849"/>
          <ac:spMkLst>
            <pc:docMk/>
            <pc:sldMk cId="1609853507" sldId="795"/>
            <ac:spMk id="571" creationId="{8821356E-0255-494A-8B3B-A4ABAB64788A}"/>
          </ac:spMkLst>
        </pc:spChg>
        <pc:spChg chg="mod">
          <ac:chgData name="Kerry Seitz" userId="f9a415f701e72ce8" providerId="LiveId" clId="{43F46238-BE81-4044-A69C-9A82F646C63D}" dt="2020-10-10T00:58:20.870" v="49849"/>
          <ac:spMkLst>
            <pc:docMk/>
            <pc:sldMk cId="1609853507" sldId="795"/>
            <ac:spMk id="572" creationId="{52FB1BDE-FFCC-4F7F-AF7B-FD45A8E81EAD}"/>
          </ac:spMkLst>
        </pc:spChg>
        <pc:spChg chg="mod">
          <ac:chgData name="Kerry Seitz" userId="f9a415f701e72ce8" providerId="LiveId" clId="{43F46238-BE81-4044-A69C-9A82F646C63D}" dt="2020-10-10T00:58:20.870" v="49849"/>
          <ac:spMkLst>
            <pc:docMk/>
            <pc:sldMk cId="1609853507" sldId="795"/>
            <ac:spMk id="573" creationId="{E83E6DA9-5C45-4249-83DF-308E3443273A}"/>
          </ac:spMkLst>
        </pc:spChg>
        <pc:spChg chg="mod">
          <ac:chgData name="Kerry Seitz" userId="f9a415f701e72ce8" providerId="LiveId" clId="{43F46238-BE81-4044-A69C-9A82F646C63D}" dt="2020-10-10T00:58:28.402" v="49851"/>
          <ac:spMkLst>
            <pc:docMk/>
            <pc:sldMk cId="1609853507" sldId="795"/>
            <ac:spMk id="575" creationId="{9D737992-68CC-45C4-87E8-19CE1CC5B03B}"/>
          </ac:spMkLst>
        </pc:spChg>
        <pc:spChg chg="mod">
          <ac:chgData name="Kerry Seitz" userId="f9a415f701e72ce8" providerId="LiveId" clId="{43F46238-BE81-4044-A69C-9A82F646C63D}" dt="2020-10-10T00:58:28.402" v="49851"/>
          <ac:spMkLst>
            <pc:docMk/>
            <pc:sldMk cId="1609853507" sldId="795"/>
            <ac:spMk id="576" creationId="{96F7D745-0349-45BF-BA2C-FF93F4000633}"/>
          </ac:spMkLst>
        </pc:spChg>
        <pc:spChg chg="mod">
          <ac:chgData name="Kerry Seitz" userId="f9a415f701e72ce8" providerId="LiveId" clId="{43F46238-BE81-4044-A69C-9A82F646C63D}" dt="2020-10-10T00:58:28.402" v="49851"/>
          <ac:spMkLst>
            <pc:docMk/>
            <pc:sldMk cId="1609853507" sldId="795"/>
            <ac:spMk id="577" creationId="{903BC65A-3838-4685-AEEE-BBAFF67106D5}"/>
          </ac:spMkLst>
        </pc:spChg>
        <pc:spChg chg="mod">
          <ac:chgData name="Kerry Seitz" userId="f9a415f701e72ce8" providerId="LiveId" clId="{43F46238-BE81-4044-A69C-9A82F646C63D}" dt="2020-10-10T00:58:28.402" v="49851"/>
          <ac:spMkLst>
            <pc:docMk/>
            <pc:sldMk cId="1609853507" sldId="795"/>
            <ac:spMk id="578" creationId="{9A2FE1E8-9BAE-42CA-B01B-DE0B69882769}"/>
          </ac:spMkLst>
        </pc:spChg>
        <pc:spChg chg="mod">
          <ac:chgData name="Kerry Seitz" userId="f9a415f701e72ce8" providerId="LiveId" clId="{43F46238-BE81-4044-A69C-9A82F646C63D}" dt="2020-10-10T00:58:28.402" v="49851"/>
          <ac:spMkLst>
            <pc:docMk/>
            <pc:sldMk cId="1609853507" sldId="795"/>
            <ac:spMk id="579" creationId="{5E48B17B-47A5-4B41-AAAB-3371080CBDBF}"/>
          </ac:spMkLst>
        </pc:spChg>
        <pc:spChg chg="mod">
          <ac:chgData name="Kerry Seitz" userId="f9a415f701e72ce8" providerId="LiveId" clId="{43F46238-BE81-4044-A69C-9A82F646C63D}" dt="2020-10-10T00:58:28.402" v="49851"/>
          <ac:spMkLst>
            <pc:docMk/>
            <pc:sldMk cId="1609853507" sldId="795"/>
            <ac:spMk id="580" creationId="{C64E90B9-FC08-4F59-AB75-3D64437AB881}"/>
          </ac:spMkLst>
        </pc:spChg>
        <pc:spChg chg="mod">
          <ac:chgData name="Kerry Seitz" userId="f9a415f701e72ce8" providerId="LiveId" clId="{43F46238-BE81-4044-A69C-9A82F646C63D}" dt="2020-10-10T00:58:28.402" v="49851"/>
          <ac:spMkLst>
            <pc:docMk/>
            <pc:sldMk cId="1609853507" sldId="795"/>
            <ac:spMk id="581" creationId="{3C681576-7D5E-44B7-B244-51135F03A12C}"/>
          </ac:spMkLst>
        </pc:spChg>
        <pc:spChg chg="mod">
          <ac:chgData name="Kerry Seitz" userId="f9a415f701e72ce8" providerId="LiveId" clId="{43F46238-BE81-4044-A69C-9A82F646C63D}" dt="2020-10-10T00:58:28.402" v="49851"/>
          <ac:spMkLst>
            <pc:docMk/>
            <pc:sldMk cId="1609853507" sldId="795"/>
            <ac:spMk id="582" creationId="{275428C6-949E-4B90-8A3B-2E142CE9AE7F}"/>
          </ac:spMkLst>
        </pc:spChg>
        <pc:spChg chg="mod">
          <ac:chgData name="Kerry Seitz" userId="f9a415f701e72ce8" providerId="LiveId" clId="{43F46238-BE81-4044-A69C-9A82F646C63D}" dt="2020-10-10T00:58:28.402" v="49851"/>
          <ac:spMkLst>
            <pc:docMk/>
            <pc:sldMk cId="1609853507" sldId="795"/>
            <ac:spMk id="583" creationId="{CDF76F26-8594-4D61-989A-E00455EF801F}"/>
          </ac:spMkLst>
        </pc:spChg>
        <pc:spChg chg="mod">
          <ac:chgData name="Kerry Seitz" userId="f9a415f701e72ce8" providerId="LiveId" clId="{43F46238-BE81-4044-A69C-9A82F646C63D}" dt="2020-10-10T00:58:28.402" v="49851"/>
          <ac:spMkLst>
            <pc:docMk/>
            <pc:sldMk cId="1609853507" sldId="795"/>
            <ac:spMk id="584" creationId="{F2F58594-C1B7-4B8A-8BF5-7F0F12DEEB04}"/>
          </ac:spMkLst>
        </pc:spChg>
        <pc:spChg chg="mod">
          <ac:chgData name="Kerry Seitz" userId="f9a415f701e72ce8" providerId="LiveId" clId="{43F46238-BE81-4044-A69C-9A82F646C63D}" dt="2020-10-10T00:58:28.402" v="49851"/>
          <ac:spMkLst>
            <pc:docMk/>
            <pc:sldMk cId="1609853507" sldId="795"/>
            <ac:spMk id="585" creationId="{AC711D3C-18AE-459D-A7ED-7474CA34B6D1}"/>
          </ac:spMkLst>
        </pc:spChg>
        <pc:spChg chg="mod">
          <ac:chgData name="Kerry Seitz" userId="f9a415f701e72ce8" providerId="LiveId" clId="{43F46238-BE81-4044-A69C-9A82F646C63D}" dt="2020-10-10T00:58:28.402" v="49851"/>
          <ac:spMkLst>
            <pc:docMk/>
            <pc:sldMk cId="1609853507" sldId="795"/>
            <ac:spMk id="586" creationId="{9939FA06-BD39-4888-A186-E00FDB61EF26}"/>
          </ac:spMkLst>
        </pc:spChg>
        <pc:spChg chg="mod">
          <ac:chgData name="Kerry Seitz" userId="f9a415f701e72ce8" providerId="LiveId" clId="{43F46238-BE81-4044-A69C-9A82F646C63D}" dt="2020-10-10T00:58:28.402" v="49851"/>
          <ac:spMkLst>
            <pc:docMk/>
            <pc:sldMk cId="1609853507" sldId="795"/>
            <ac:spMk id="587" creationId="{847D1D70-43E6-44F6-99F3-7CA175F31307}"/>
          </ac:spMkLst>
        </pc:spChg>
        <pc:spChg chg="mod">
          <ac:chgData name="Kerry Seitz" userId="f9a415f701e72ce8" providerId="LiveId" clId="{43F46238-BE81-4044-A69C-9A82F646C63D}" dt="2020-10-10T00:58:28.402" v="49851"/>
          <ac:spMkLst>
            <pc:docMk/>
            <pc:sldMk cId="1609853507" sldId="795"/>
            <ac:spMk id="588" creationId="{56BD1926-0103-459D-B5A5-E3B5B3CF1405}"/>
          </ac:spMkLst>
        </pc:spChg>
        <pc:spChg chg="mod">
          <ac:chgData name="Kerry Seitz" userId="f9a415f701e72ce8" providerId="LiveId" clId="{43F46238-BE81-4044-A69C-9A82F646C63D}" dt="2020-10-10T00:58:28.402" v="49851"/>
          <ac:spMkLst>
            <pc:docMk/>
            <pc:sldMk cId="1609853507" sldId="795"/>
            <ac:spMk id="589" creationId="{648086C1-979E-4330-8BBC-0C825CDE8EC6}"/>
          </ac:spMkLst>
        </pc:spChg>
        <pc:spChg chg="mod">
          <ac:chgData name="Kerry Seitz" userId="f9a415f701e72ce8" providerId="LiveId" clId="{43F46238-BE81-4044-A69C-9A82F646C63D}" dt="2020-10-10T00:58:28.402" v="49851"/>
          <ac:spMkLst>
            <pc:docMk/>
            <pc:sldMk cId="1609853507" sldId="795"/>
            <ac:spMk id="590" creationId="{68406297-5F83-4CB8-ABA8-9C9F5EAFDF91}"/>
          </ac:spMkLst>
        </pc:spChg>
        <pc:spChg chg="mod">
          <ac:chgData name="Kerry Seitz" userId="f9a415f701e72ce8" providerId="LiveId" clId="{43F46238-BE81-4044-A69C-9A82F646C63D}" dt="2020-10-10T00:58:32.280" v="49853"/>
          <ac:spMkLst>
            <pc:docMk/>
            <pc:sldMk cId="1609853507" sldId="795"/>
            <ac:spMk id="592" creationId="{98DDB681-3F1C-4D16-893F-44AC86C2870E}"/>
          </ac:spMkLst>
        </pc:spChg>
        <pc:spChg chg="mod">
          <ac:chgData name="Kerry Seitz" userId="f9a415f701e72ce8" providerId="LiveId" clId="{43F46238-BE81-4044-A69C-9A82F646C63D}" dt="2020-10-10T00:58:32.280" v="49853"/>
          <ac:spMkLst>
            <pc:docMk/>
            <pc:sldMk cId="1609853507" sldId="795"/>
            <ac:spMk id="593" creationId="{7AB21CF3-8B26-43F0-AB6D-75C3E5FCBAD3}"/>
          </ac:spMkLst>
        </pc:spChg>
        <pc:spChg chg="mod">
          <ac:chgData name="Kerry Seitz" userId="f9a415f701e72ce8" providerId="LiveId" clId="{43F46238-BE81-4044-A69C-9A82F646C63D}" dt="2020-10-10T00:58:32.280" v="49853"/>
          <ac:spMkLst>
            <pc:docMk/>
            <pc:sldMk cId="1609853507" sldId="795"/>
            <ac:spMk id="594" creationId="{AD1659B8-C58F-4DCD-B349-7B3EC21AF101}"/>
          </ac:spMkLst>
        </pc:spChg>
        <pc:spChg chg="mod">
          <ac:chgData name="Kerry Seitz" userId="f9a415f701e72ce8" providerId="LiveId" clId="{43F46238-BE81-4044-A69C-9A82F646C63D}" dt="2020-10-10T00:58:32.280" v="49853"/>
          <ac:spMkLst>
            <pc:docMk/>
            <pc:sldMk cId="1609853507" sldId="795"/>
            <ac:spMk id="595" creationId="{ED79E85D-CC92-45AA-90A7-7439BBEBFF51}"/>
          </ac:spMkLst>
        </pc:spChg>
        <pc:spChg chg="mod">
          <ac:chgData name="Kerry Seitz" userId="f9a415f701e72ce8" providerId="LiveId" clId="{43F46238-BE81-4044-A69C-9A82F646C63D}" dt="2020-10-10T00:58:32.280" v="49853"/>
          <ac:spMkLst>
            <pc:docMk/>
            <pc:sldMk cId="1609853507" sldId="795"/>
            <ac:spMk id="596" creationId="{9CE035D5-4976-4670-91AB-9D017F043194}"/>
          </ac:spMkLst>
        </pc:spChg>
        <pc:spChg chg="mod">
          <ac:chgData name="Kerry Seitz" userId="f9a415f701e72ce8" providerId="LiveId" clId="{43F46238-BE81-4044-A69C-9A82F646C63D}" dt="2020-10-10T00:58:32.280" v="49853"/>
          <ac:spMkLst>
            <pc:docMk/>
            <pc:sldMk cId="1609853507" sldId="795"/>
            <ac:spMk id="597" creationId="{4D8F0CB1-F493-435F-9481-347C90A1FA1B}"/>
          </ac:spMkLst>
        </pc:spChg>
        <pc:spChg chg="mod">
          <ac:chgData name="Kerry Seitz" userId="f9a415f701e72ce8" providerId="LiveId" clId="{43F46238-BE81-4044-A69C-9A82F646C63D}" dt="2020-10-10T00:58:32.280" v="49853"/>
          <ac:spMkLst>
            <pc:docMk/>
            <pc:sldMk cId="1609853507" sldId="795"/>
            <ac:spMk id="598" creationId="{BCA3AE61-6469-4255-8086-791665C2C674}"/>
          </ac:spMkLst>
        </pc:spChg>
        <pc:spChg chg="mod">
          <ac:chgData name="Kerry Seitz" userId="f9a415f701e72ce8" providerId="LiveId" clId="{43F46238-BE81-4044-A69C-9A82F646C63D}" dt="2020-10-10T00:58:32.280" v="49853"/>
          <ac:spMkLst>
            <pc:docMk/>
            <pc:sldMk cId="1609853507" sldId="795"/>
            <ac:spMk id="599" creationId="{9AB1054C-B2FA-4C5E-A311-91429B71E356}"/>
          </ac:spMkLst>
        </pc:spChg>
        <pc:spChg chg="mod">
          <ac:chgData name="Kerry Seitz" userId="f9a415f701e72ce8" providerId="LiveId" clId="{43F46238-BE81-4044-A69C-9A82F646C63D}" dt="2020-10-10T00:58:32.280" v="49853"/>
          <ac:spMkLst>
            <pc:docMk/>
            <pc:sldMk cId="1609853507" sldId="795"/>
            <ac:spMk id="600" creationId="{0829E95B-F4F9-499E-941B-4A55D9E6DCFA}"/>
          </ac:spMkLst>
        </pc:spChg>
        <pc:spChg chg="mod">
          <ac:chgData name="Kerry Seitz" userId="f9a415f701e72ce8" providerId="LiveId" clId="{43F46238-BE81-4044-A69C-9A82F646C63D}" dt="2020-10-10T00:58:32.280" v="49853"/>
          <ac:spMkLst>
            <pc:docMk/>
            <pc:sldMk cId="1609853507" sldId="795"/>
            <ac:spMk id="601" creationId="{B236AF19-1CEB-4582-B2F8-26AD4AD3822F}"/>
          </ac:spMkLst>
        </pc:spChg>
        <pc:spChg chg="mod">
          <ac:chgData name="Kerry Seitz" userId="f9a415f701e72ce8" providerId="LiveId" clId="{43F46238-BE81-4044-A69C-9A82F646C63D}" dt="2020-10-10T00:58:32.280" v="49853"/>
          <ac:spMkLst>
            <pc:docMk/>
            <pc:sldMk cId="1609853507" sldId="795"/>
            <ac:spMk id="602" creationId="{9D73C449-43F4-46FF-BE23-E84ED34EE5CB}"/>
          </ac:spMkLst>
        </pc:spChg>
        <pc:spChg chg="mod">
          <ac:chgData name="Kerry Seitz" userId="f9a415f701e72ce8" providerId="LiveId" clId="{43F46238-BE81-4044-A69C-9A82F646C63D}" dt="2020-10-10T00:58:32.280" v="49853"/>
          <ac:spMkLst>
            <pc:docMk/>
            <pc:sldMk cId="1609853507" sldId="795"/>
            <ac:spMk id="603" creationId="{F35B8EF1-0A08-4264-874A-505FDE5E1874}"/>
          </ac:spMkLst>
        </pc:spChg>
        <pc:spChg chg="mod">
          <ac:chgData name="Kerry Seitz" userId="f9a415f701e72ce8" providerId="LiveId" clId="{43F46238-BE81-4044-A69C-9A82F646C63D}" dt="2020-10-10T00:58:32.280" v="49853"/>
          <ac:spMkLst>
            <pc:docMk/>
            <pc:sldMk cId="1609853507" sldId="795"/>
            <ac:spMk id="604" creationId="{FBC4295C-0A5B-4FE9-BA04-5FABA9C7F4E9}"/>
          </ac:spMkLst>
        </pc:spChg>
        <pc:spChg chg="mod">
          <ac:chgData name="Kerry Seitz" userId="f9a415f701e72ce8" providerId="LiveId" clId="{43F46238-BE81-4044-A69C-9A82F646C63D}" dt="2020-10-10T00:58:32.280" v="49853"/>
          <ac:spMkLst>
            <pc:docMk/>
            <pc:sldMk cId="1609853507" sldId="795"/>
            <ac:spMk id="605" creationId="{80D93443-7B14-4CF6-94E2-7F51B6BC51F0}"/>
          </ac:spMkLst>
        </pc:spChg>
        <pc:spChg chg="mod">
          <ac:chgData name="Kerry Seitz" userId="f9a415f701e72ce8" providerId="LiveId" clId="{43F46238-BE81-4044-A69C-9A82F646C63D}" dt="2020-10-10T00:58:32.280" v="49853"/>
          <ac:spMkLst>
            <pc:docMk/>
            <pc:sldMk cId="1609853507" sldId="795"/>
            <ac:spMk id="606" creationId="{520B4306-E4DD-42D7-B50E-F21FAE7D2844}"/>
          </ac:spMkLst>
        </pc:spChg>
        <pc:spChg chg="mod">
          <ac:chgData name="Kerry Seitz" userId="f9a415f701e72ce8" providerId="LiveId" clId="{43F46238-BE81-4044-A69C-9A82F646C63D}" dt="2020-10-10T00:58:32.280" v="49853"/>
          <ac:spMkLst>
            <pc:docMk/>
            <pc:sldMk cId="1609853507" sldId="795"/>
            <ac:spMk id="607" creationId="{26618A08-0E58-4FCD-AE73-A8510AE2DDB9}"/>
          </ac:spMkLst>
        </pc:spChg>
        <pc:spChg chg="mod">
          <ac:chgData name="Kerry Seitz" userId="f9a415f701e72ce8" providerId="LiveId" clId="{43F46238-BE81-4044-A69C-9A82F646C63D}" dt="2020-10-10T00:58:35.555" v="49855"/>
          <ac:spMkLst>
            <pc:docMk/>
            <pc:sldMk cId="1609853507" sldId="795"/>
            <ac:spMk id="609" creationId="{DCAC4FAD-5268-4B4A-816E-5845AAB9E06A}"/>
          </ac:spMkLst>
        </pc:spChg>
        <pc:spChg chg="mod">
          <ac:chgData name="Kerry Seitz" userId="f9a415f701e72ce8" providerId="LiveId" clId="{43F46238-BE81-4044-A69C-9A82F646C63D}" dt="2020-10-10T00:58:35.555" v="49855"/>
          <ac:spMkLst>
            <pc:docMk/>
            <pc:sldMk cId="1609853507" sldId="795"/>
            <ac:spMk id="610" creationId="{B6577457-93A4-40A8-A8EB-F6F4537976FC}"/>
          </ac:spMkLst>
        </pc:spChg>
        <pc:spChg chg="mod">
          <ac:chgData name="Kerry Seitz" userId="f9a415f701e72ce8" providerId="LiveId" clId="{43F46238-BE81-4044-A69C-9A82F646C63D}" dt="2020-10-10T00:58:35.555" v="49855"/>
          <ac:spMkLst>
            <pc:docMk/>
            <pc:sldMk cId="1609853507" sldId="795"/>
            <ac:spMk id="611" creationId="{C372053B-FA8C-47DA-8B6D-0FFD9F19894B}"/>
          </ac:spMkLst>
        </pc:spChg>
        <pc:spChg chg="mod">
          <ac:chgData name="Kerry Seitz" userId="f9a415f701e72ce8" providerId="LiveId" clId="{43F46238-BE81-4044-A69C-9A82F646C63D}" dt="2020-10-10T00:58:35.555" v="49855"/>
          <ac:spMkLst>
            <pc:docMk/>
            <pc:sldMk cId="1609853507" sldId="795"/>
            <ac:spMk id="612" creationId="{3CE31966-BBA6-4E2F-8F65-6DCF9EE07B97}"/>
          </ac:spMkLst>
        </pc:spChg>
        <pc:spChg chg="mod">
          <ac:chgData name="Kerry Seitz" userId="f9a415f701e72ce8" providerId="LiveId" clId="{43F46238-BE81-4044-A69C-9A82F646C63D}" dt="2020-10-10T00:58:35.555" v="49855"/>
          <ac:spMkLst>
            <pc:docMk/>
            <pc:sldMk cId="1609853507" sldId="795"/>
            <ac:spMk id="613" creationId="{98B7647B-7E75-4D3B-89F2-017B38783C87}"/>
          </ac:spMkLst>
        </pc:spChg>
        <pc:spChg chg="mod">
          <ac:chgData name="Kerry Seitz" userId="f9a415f701e72ce8" providerId="LiveId" clId="{43F46238-BE81-4044-A69C-9A82F646C63D}" dt="2020-10-10T00:58:35.555" v="49855"/>
          <ac:spMkLst>
            <pc:docMk/>
            <pc:sldMk cId="1609853507" sldId="795"/>
            <ac:spMk id="614" creationId="{8BDEC41A-F881-4A66-8676-83E18B33C34D}"/>
          </ac:spMkLst>
        </pc:spChg>
        <pc:spChg chg="mod">
          <ac:chgData name="Kerry Seitz" userId="f9a415f701e72ce8" providerId="LiveId" clId="{43F46238-BE81-4044-A69C-9A82F646C63D}" dt="2020-10-10T00:58:35.555" v="49855"/>
          <ac:spMkLst>
            <pc:docMk/>
            <pc:sldMk cId="1609853507" sldId="795"/>
            <ac:spMk id="615" creationId="{AA49F584-4BF7-4448-B19D-703C58D1B84E}"/>
          </ac:spMkLst>
        </pc:spChg>
        <pc:spChg chg="mod">
          <ac:chgData name="Kerry Seitz" userId="f9a415f701e72ce8" providerId="LiveId" clId="{43F46238-BE81-4044-A69C-9A82F646C63D}" dt="2020-10-10T00:58:35.555" v="49855"/>
          <ac:spMkLst>
            <pc:docMk/>
            <pc:sldMk cId="1609853507" sldId="795"/>
            <ac:spMk id="616" creationId="{DB718997-A29E-4194-BCDE-47BCB45CC295}"/>
          </ac:spMkLst>
        </pc:spChg>
        <pc:spChg chg="mod">
          <ac:chgData name="Kerry Seitz" userId="f9a415f701e72ce8" providerId="LiveId" clId="{43F46238-BE81-4044-A69C-9A82F646C63D}" dt="2020-10-10T00:58:35.555" v="49855"/>
          <ac:spMkLst>
            <pc:docMk/>
            <pc:sldMk cId="1609853507" sldId="795"/>
            <ac:spMk id="617" creationId="{1EB02B1D-37C6-4D7F-99D8-C67795E65244}"/>
          </ac:spMkLst>
        </pc:spChg>
        <pc:spChg chg="mod">
          <ac:chgData name="Kerry Seitz" userId="f9a415f701e72ce8" providerId="LiveId" clId="{43F46238-BE81-4044-A69C-9A82F646C63D}" dt="2020-10-10T00:58:35.555" v="49855"/>
          <ac:spMkLst>
            <pc:docMk/>
            <pc:sldMk cId="1609853507" sldId="795"/>
            <ac:spMk id="618" creationId="{53D2EE87-8130-4032-9B54-CF81E2AE1E78}"/>
          </ac:spMkLst>
        </pc:spChg>
        <pc:spChg chg="mod">
          <ac:chgData name="Kerry Seitz" userId="f9a415f701e72ce8" providerId="LiveId" clId="{43F46238-BE81-4044-A69C-9A82F646C63D}" dt="2020-10-10T00:58:35.555" v="49855"/>
          <ac:spMkLst>
            <pc:docMk/>
            <pc:sldMk cId="1609853507" sldId="795"/>
            <ac:spMk id="619" creationId="{AD1FBF3F-8296-4046-9DD7-970BB8A18875}"/>
          </ac:spMkLst>
        </pc:spChg>
        <pc:spChg chg="mod">
          <ac:chgData name="Kerry Seitz" userId="f9a415f701e72ce8" providerId="LiveId" clId="{43F46238-BE81-4044-A69C-9A82F646C63D}" dt="2020-10-10T00:58:35.555" v="49855"/>
          <ac:spMkLst>
            <pc:docMk/>
            <pc:sldMk cId="1609853507" sldId="795"/>
            <ac:spMk id="620" creationId="{EFC5042C-3422-4D02-8502-CF6AFE5DA835}"/>
          </ac:spMkLst>
        </pc:spChg>
        <pc:spChg chg="mod">
          <ac:chgData name="Kerry Seitz" userId="f9a415f701e72ce8" providerId="LiveId" clId="{43F46238-BE81-4044-A69C-9A82F646C63D}" dt="2020-10-10T00:58:35.555" v="49855"/>
          <ac:spMkLst>
            <pc:docMk/>
            <pc:sldMk cId="1609853507" sldId="795"/>
            <ac:spMk id="621" creationId="{BAF6BCBF-8DF3-4838-91ED-66775CA9E568}"/>
          </ac:spMkLst>
        </pc:spChg>
        <pc:spChg chg="mod">
          <ac:chgData name="Kerry Seitz" userId="f9a415f701e72ce8" providerId="LiveId" clId="{43F46238-BE81-4044-A69C-9A82F646C63D}" dt="2020-10-10T00:58:35.555" v="49855"/>
          <ac:spMkLst>
            <pc:docMk/>
            <pc:sldMk cId="1609853507" sldId="795"/>
            <ac:spMk id="622" creationId="{30557AB3-3701-43C5-A53E-16BE27865A9E}"/>
          </ac:spMkLst>
        </pc:spChg>
        <pc:spChg chg="mod">
          <ac:chgData name="Kerry Seitz" userId="f9a415f701e72ce8" providerId="LiveId" clId="{43F46238-BE81-4044-A69C-9A82F646C63D}" dt="2020-10-10T00:58:35.555" v="49855"/>
          <ac:spMkLst>
            <pc:docMk/>
            <pc:sldMk cId="1609853507" sldId="795"/>
            <ac:spMk id="623" creationId="{B7920526-2806-43CF-B36F-664D819E1E09}"/>
          </ac:spMkLst>
        </pc:spChg>
        <pc:spChg chg="mod">
          <ac:chgData name="Kerry Seitz" userId="f9a415f701e72ce8" providerId="LiveId" clId="{43F46238-BE81-4044-A69C-9A82F646C63D}" dt="2020-10-10T00:58:35.555" v="49855"/>
          <ac:spMkLst>
            <pc:docMk/>
            <pc:sldMk cId="1609853507" sldId="795"/>
            <ac:spMk id="624" creationId="{056D6DE6-6ADF-4AF6-8941-4C90C1C979F2}"/>
          </ac:spMkLst>
        </pc:spChg>
        <pc:spChg chg="mod">
          <ac:chgData name="Kerry Seitz" userId="f9a415f701e72ce8" providerId="LiveId" clId="{43F46238-BE81-4044-A69C-9A82F646C63D}" dt="2020-10-10T00:58:40.564" v="49857"/>
          <ac:spMkLst>
            <pc:docMk/>
            <pc:sldMk cId="1609853507" sldId="795"/>
            <ac:spMk id="626" creationId="{0CDA2806-6D0F-4BDD-BDC4-4BF39D392805}"/>
          </ac:spMkLst>
        </pc:spChg>
        <pc:spChg chg="mod">
          <ac:chgData name="Kerry Seitz" userId="f9a415f701e72ce8" providerId="LiveId" clId="{43F46238-BE81-4044-A69C-9A82F646C63D}" dt="2020-10-10T00:58:40.564" v="49857"/>
          <ac:spMkLst>
            <pc:docMk/>
            <pc:sldMk cId="1609853507" sldId="795"/>
            <ac:spMk id="627" creationId="{4544CFAF-2675-42E7-A2B9-AA3CD695A903}"/>
          </ac:spMkLst>
        </pc:spChg>
        <pc:spChg chg="mod">
          <ac:chgData name="Kerry Seitz" userId="f9a415f701e72ce8" providerId="LiveId" clId="{43F46238-BE81-4044-A69C-9A82F646C63D}" dt="2020-10-10T00:58:40.564" v="49857"/>
          <ac:spMkLst>
            <pc:docMk/>
            <pc:sldMk cId="1609853507" sldId="795"/>
            <ac:spMk id="628" creationId="{761AFDAA-85DA-4221-A7E8-72E6229376C5}"/>
          </ac:spMkLst>
        </pc:spChg>
        <pc:spChg chg="mod">
          <ac:chgData name="Kerry Seitz" userId="f9a415f701e72ce8" providerId="LiveId" clId="{43F46238-BE81-4044-A69C-9A82F646C63D}" dt="2020-10-10T00:58:40.564" v="49857"/>
          <ac:spMkLst>
            <pc:docMk/>
            <pc:sldMk cId="1609853507" sldId="795"/>
            <ac:spMk id="629" creationId="{53BD6221-4DB8-46FF-A08C-1A246C3BC7F9}"/>
          </ac:spMkLst>
        </pc:spChg>
        <pc:spChg chg="mod">
          <ac:chgData name="Kerry Seitz" userId="f9a415f701e72ce8" providerId="LiveId" clId="{43F46238-BE81-4044-A69C-9A82F646C63D}" dt="2020-10-10T00:58:40.564" v="49857"/>
          <ac:spMkLst>
            <pc:docMk/>
            <pc:sldMk cId="1609853507" sldId="795"/>
            <ac:spMk id="630" creationId="{585B4F61-9E6A-42C5-9465-19FD38D26C79}"/>
          </ac:spMkLst>
        </pc:spChg>
        <pc:spChg chg="mod">
          <ac:chgData name="Kerry Seitz" userId="f9a415f701e72ce8" providerId="LiveId" clId="{43F46238-BE81-4044-A69C-9A82F646C63D}" dt="2020-10-10T00:58:40.564" v="49857"/>
          <ac:spMkLst>
            <pc:docMk/>
            <pc:sldMk cId="1609853507" sldId="795"/>
            <ac:spMk id="631" creationId="{71081999-0EA3-4BEE-9CA1-2D7822AACC22}"/>
          </ac:spMkLst>
        </pc:spChg>
        <pc:spChg chg="mod">
          <ac:chgData name="Kerry Seitz" userId="f9a415f701e72ce8" providerId="LiveId" clId="{43F46238-BE81-4044-A69C-9A82F646C63D}" dt="2020-10-10T00:58:40.564" v="49857"/>
          <ac:spMkLst>
            <pc:docMk/>
            <pc:sldMk cId="1609853507" sldId="795"/>
            <ac:spMk id="632" creationId="{7DA6FF30-EC46-4333-A2E1-F7BCC7CC10C0}"/>
          </ac:spMkLst>
        </pc:spChg>
        <pc:spChg chg="mod">
          <ac:chgData name="Kerry Seitz" userId="f9a415f701e72ce8" providerId="LiveId" clId="{43F46238-BE81-4044-A69C-9A82F646C63D}" dt="2020-10-10T00:58:40.564" v="49857"/>
          <ac:spMkLst>
            <pc:docMk/>
            <pc:sldMk cId="1609853507" sldId="795"/>
            <ac:spMk id="633" creationId="{A9BF0249-765C-4B3A-BB11-659538DEF9FB}"/>
          </ac:spMkLst>
        </pc:spChg>
        <pc:spChg chg="mod">
          <ac:chgData name="Kerry Seitz" userId="f9a415f701e72ce8" providerId="LiveId" clId="{43F46238-BE81-4044-A69C-9A82F646C63D}" dt="2020-10-10T00:58:40.564" v="49857"/>
          <ac:spMkLst>
            <pc:docMk/>
            <pc:sldMk cId="1609853507" sldId="795"/>
            <ac:spMk id="634" creationId="{04596AAE-E45A-4D5A-BFD7-142AC5085E58}"/>
          </ac:spMkLst>
        </pc:spChg>
        <pc:spChg chg="mod">
          <ac:chgData name="Kerry Seitz" userId="f9a415f701e72ce8" providerId="LiveId" clId="{43F46238-BE81-4044-A69C-9A82F646C63D}" dt="2020-10-10T00:58:40.564" v="49857"/>
          <ac:spMkLst>
            <pc:docMk/>
            <pc:sldMk cId="1609853507" sldId="795"/>
            <ac:spMk id="635" creationId="{887EBB39-E1CA-4843-A814-7FAAD07C2885}"/>
          </ac:spMkLst>
        </pc:spChg>
        <pc:spChg chg="mod">
          <ac:chgData name="Kerry Seitz" userId="f9a415f701e72ce8" providerId="LiveId" clId="{43F46238-BE81-4044-A69C-9A82F646C63D}" dt="2020-10-10T00:58:40.564" v="49857"/>
          <ac:spMkLst>
            <pc:docMk/>
            <pc:sldMk cId="1609853507" sldId="795"/>
            <ac:spMk id="636" creationId="{4B2CD58D-AE61-4B07-B9D3-987C9B6DF11D}"/>
          </ac:spMkLst>
        </pc:spChg>
        <pc:spChg chg="mod">
          <ac:chgData name="Kerry Seitz" userId="f9a415f701e72ce8" providerId="LiveId" clId="{43F46238-BE81-4044-A69C-9A82F646C63D}" dt="2020-10-10T00:58:40.564" v="49857"/>
          <ac:spMkLst>
            <pc:docMk/>
            <pc:sldMk cId="1609853507" sldId="795"/>
            <ac:spMk id="637" creationId="{642DB1A3-DD42-4FAF-B343-5B4E620F7BCE}"/>
          </ac:spMkLst>
        </pc:spChg>
        <pc:spChg chg="mod">
          <ac:chgData name="Kerry Seitz" userId="f9a415f701e72ce8" providerId="LiveId" clId="{43F46238-BE81-4044-A69C-9A82F646C63D}" dt="2020-10-10T00:58:40.564" v="49857"/>
          <ac:spMkLst>
            <pc:docMk/>
            <pc:sldMk cId="1609853507" sldId="795"/>
            <ac:spMk id="638" creationId="{B6F3F320-5C27-4524-A103-47E5B61D86F5}"/>
          </ac:spMkLst>
        </pc:spChg>
        <pc:spChg chg="mod">
          <ac:chgData name="Kerry Seitz" userId="f9a415f701e72ce8" providerId="LiveId" clId="{43F46238-BE81-4044-A69C-9A82F646C63D}" dt="2020-10-10T00:58:40.564" v="49857"/>
          <ac:spMkLst>
            <pc:docMk/>
            <pc:sldMk cId="1609853507" sldId="795"/>
            <ac:spMk id="639" creationId="{A4A4CC31-FB64-4E4E-9662-9D832B4C6D76}"/>
          </ac:spMkLst>
        </pc:spChg>
        <pc:spChg chg="mod">
          <ac:chgData name="Kerry Seitz" userId="f9a415f701e72ce8" providerId="LiveId" clId="{43F46238-BE81-4044-A69C-9A82F646C63D}" dt="2020-10-10T00:58:40.564" v="49857"/>
          <ac:spMkLst>
            <pc:docMk/>
            <pc:sldMk cId="1609853507" sldId="795"/>
            <ac:spMk id="640" creationId="{7797694C-86BC-4A9F-BF4F-8048F35F8830}"/>
          </ac:spMkLst>
        </pc:spChg>
        <pc:spChg chg="mod">
          <ac:chgData name="Kerry Seitz" userId="f9a415f701e72ce8" providerId="LiveId" clId="{43F46238-BE81-4044-A69C-9A82F646C63D}" dt="2020-10-10T00:58:40.564" v="49857"/>
          <ac:spMkLst>
            <pc:docMk/>
            <pc:sldMk cId="1609853507" sldId="795"/>
            <ac:spMk id="641" creationId="{0CF8447D-B36B-4E5C-8A06-F1BE41528653}"/>
          </ac:spMkLst>
        </pc:spChg>
        <pc:grpChg chg="del">
          <ac:chgData name="Kerry Seitz" userId="f9a415f701e72ce8" providerId="LiveId" clId="{43F46238-BE81-4044-A69C-9A82F646C63D}" dt="2020-10-10T00:57:42.527" v="49835" actId="478"/>
          <ac:grpSpMkLst>
            <pc:docMk/>
            <pc:sldMk cId="1609853507" sldId="795"/>
            <ac:grpSpMk id="7" creationId="{319320B6-FD49-40A4-A5BA-18B140DCC819}"/>
          </ac:grpSpMkLst>
        </pc:grpChg>
        <pc:grpChg chg="del">
          <ac:chgData name="Kerry Seitz" userId="f9a415f701e72ce8" providerId="LiveId" clId="{43F46238-BE81-4044-A69C-9A82F646C63D}" dt="2020-10-10T00:57:38.452" v="49832" actId="478"/>
          <ac:grpSpMkLst>
            <pc:docMk/>
            <pc:sldMk cId="1609853507" sldId="795"/>
            <ac:grpSpMk id="272" creationId="{B1810754-306C-42D7-9170-D651EB0EB44D}"/>
          </ac:grpSpMkLst>
        </pc:grpChg>
        <pc:grpChg chg="del">
          <ac:chgData name="Kerry Seitz" userId="f9a415f701e72ce8" providerId="LiveId" clId="{43F46238-BE81-4044-A69C-9A82F646C63D}" dt="2020-10-10T00:57:41.723" v="49834" actId="478"/>
          <ac:grpSpMkLst>
            <pc:docMk/>
            <pc:sldMk cId="1609853507" sldId="795"/>
            <ac:grpSpMk id="314" creationId="{B96F8C48-CAF8-496B-A143-A81AE8D597AB}"/>
          </ac:grpSpMkLst>
        </pc:grpChg>
        <pc:grpChg chg="del">
          <ac:chgData name="Kerry Seitz" userId="f9a415f701e72ce8" providerId="LiveId" clId="{43F46238-BE81-4044-A69C-9A82F646C63D}" dt="2020-10-10T00:57:37.487" v="49831" actId="478"/>
          <ac:grpSpMkLst>
            <pc:docMk/>
            <pc:sldMk cId="1609853507" sldId="795"/>
            <ac:grpSpMk id="380" creationId="{6D97AD78-E35F-495F-B36C-A514FF9B0E94}"/>
          </ac:grpSpMkLst>
        </pc:grpChg>
        <pc:grpChg chg="del">
          <ac:chgData name="Kerry Seitz" userId="f9a415f701e72ce8" providerId="LiveId" clId="{43F46238-BE81-4044-A69C-9A82F646C63D}" dt="2020-10-10T00:57:40.372" v="49833" actId="478"/>
          <ac:grpSpMkLst>
            <pc:docMk/>
            <pc:sldMk cId="1609853507" sldId="795"/>
            <ac:grpSpMk id="422" creationId="{E6E41A96-F38A-4A07-9D84-EA2125328E42}"/>
          </ac:grpSpMkLst>
        </pc:grpChg>
        <pc:grpChg chg="add mod">
          <ac:chgData name="Kerry Seitz" userId="f9a415f701e72ce8" providerId="LiveId" clId="{43F46238-BE81-4044-A69C-9A82F646C63D}" dt="2020-10-10T00:57:57.230" v="49839" actId="1076"/>
          <ac:grpSpMkLst>
            <pc:docMk/>
            <pc:sldMk cId="1609853507" sldId="795"/>
            <ac:grpSpMk id="489" creationId="{07CEF1E8-CCD0-4F07-A0F8-B01B4F79FB49}"/>
          </ac:grpSpMkLst>
        </pc:grpChg>
        <pc:grpChg chg="add mod">
          <ac:chgData name="Kerry Seitz" userId="f9a415f701e72ce8" providerId="LiveId" clId="{43F46238-BE81-4044-A69C-9A82F646C63D}" dt="2020-10-10T00:58:03.813" v="49841" actId="1076"/>
          <ac:grpSpMkLst>
            <pc:docMk/>
            <pc:sldMk cId="1609853507" sldId="795"/>
            <ac:grpSpMk id="506" creationId="{AF6E5D1B-EA37-4862-8FC4-6282911A5A46}"/>
          </ac:grpSpMkLst>
        </pc:grpChg>
        <pc:grpChg chg="add del mod">
          <ac:chgData name="Kerry Seitz" userId="f9a415f701e72ce8" providerId="LiveId" clId="{43F46238-BE81-4044-A69C-9A82F646C63D}" dt="2020-10-10T00:58:07.158" v="49843" actId="478"/>
          <ac:grpSpMkLst>
            <pc:docMk/>
            <pc:sldMk cId="1609853507" sldId="795"/>
            <ac:grpSpMk id="523" creationId="{CE672ACC-F4A6-47F3-AFD3-DD72BDFF1CB9}"/>
          </ac:grpSpMkLst>
        </pc:grpChg>
        <pc:grpChg chg="add mod">
          <ac:chgData name="Kerry Seitz" userId="f9a415f701e72ce8" providerId="LiveId" clId="{43F46238-BE81-4044-A69C-9A82F646C63D}" dt="2020-10-10T00:58:15.115" v="49847" actId="1076"/>
          <ac:grpSpMkLst>
            <pc:docMk/>
            <pc:sldMk cId="1609853507" sldId="795"/>
            <ac:grpSpMk id="540" creationId="{A64E7D31-655D-469C-93E5-0E6885F60C50}"/>
          </ac:grpSpMkLst>
        </pc:grpChg>
        <pc:grpChg chg="add mod">
          <ac:chgData name="Kerry Seitz" userId="f9a415f701e72ce8" providerId="LiveId" clId="{43F46238-BE81-4044-A69C-9A82F646C63D}" dt="2020-10-10T00:58:25.171" v="49850" actId="1076"/>
          <ac:grpSpMkLst>
            <pc:docMk/>
            <pc:sldMk cId="1609853507" sldId="795"/>
            <ac:grpSpMk id="557" creationId="{59C9D275-40CF-4A3E-86F5-859B1C99C11C}"/>
          </ac:grpSpMkLst>
        </pc:grpChg>
        <pc:grpChg chg="add mod">
          <ac:chgData name="Kerry Seitz" userId="f9a415f701e72ce8" providerId="LiveId" clId="{43F46238-BE81-4044-A69C-9A82F646C63D}" dt="2020-10-10T00:58:31.571" v="49852" actId="1076"/>
          <ac:grpSpMkLst>
            <pc:docMk/>
            <pc:sldMk cId="1609853507" sldId="795"/>
            <ac:grpSpMk id="574" creationId="{23542C21-C76C-4353-919F-18CB8B8E0178}"/>
          </ac:grpSpMkLst>
        </pc:grpChg>
        <pc:grpChg chg="add mod">
          <ac:chgData name="Kerry Seitz" userId="f9a415f701e72ce8" providerId="LiveId" clId="{43F46238-BE81-4044-A69C-9A82F646C63D}" dt="2020-10-10T00:58:34.949" v="49854" actId="1076"/>
          <ac:grpSpMkLst>
            <pc:docMk/>
            <pc:sldMk cId="1609853507" sldId="795"/>
            <ac:grpSpMk id="591" creationId="{80B1A92D-7D78-40D3-B71D-5321BF16B216}"/>
          </ac:grpSpMkLst>
        </pc:grpChg>
        <pc:grpChg chg="add mod">
          <ac:chgData name="Kerry Seitz" userId="f9a415f701e72ce8" providerId="LiveId" clId="{43F46238-BE81-4044-A69C-9A82F646C63D}" dt="2020-10-10T00:58:39.162" v="49856" actId="1076"/>
          <ac:grpSpMkLst>
            <pc:docMk/>
            <pc:sldMk cId="1609853507" sldId="795"/>
            <ac:grpSpMk id="608" creationId="{458D2BF2-8376-40A0-852A-F927A7DB460F}"/>
          </ac:grpSpMkLst>
        </pc:grpChg>
        <pc:grpChg chg="add del mod">
          <ac:chgData name="Kerry Seitz" userId="f9a415f701e72ce8" providerId="LiveId" clId="{43F46238-BE81-4044-A69C-9A82F646C63D}" dt="2020-10-10T00:59:01.775" v="49859" actId="478"/>
          <ac:grpSpMkLst>
            <pc:docMk/>
            <pc:sldMk cId="1609853507" sldId="795"/>
            <ac:grpSpMk id="625" creationId="{CF7D9F22-78D1-45A2-A5AF-398412C18565}"/>
          </ac:grpSpMkLst>
        </pc:grpChg>
        <pc:picChg chg="mod">
          <ac:chgData name="Kerry Seitz" userId="f9a415f701e72ce8" providerId="LiveId" clId="{43F46238-BE81-4044-A69C-9A82F646C63D}" dt="2020-10-10T00:57:52.746" v="49838" actId="1076"/>
          <ac:picMkLst>
            <pc:docMk/>
            <pc:sldMk cId="1609853507" sldId="795"/>
            <ac:picMk id="3" creationId="{D2141189-2551-46E5-B0AE-4D25D1BDDFD7}"/>
          </ac:picMkLst>
        </pc:picChg>
      </pc:sldChg>
      <pc:sldChg chg="add del">
        <pc:chgData name="Kerry Seitz" userId="f9a415f701e72ce8" providerId="LiveId" clId="{43F46238-BE81-4044-A69C-9A82F646C63D}" dt="2020-10-10T00:29:10.285" v="49091" actId="47"/>
        <pc:sldMkLst>
          <pc:docMk/>
          <pc:sldMk cId="1796143687" sldId="795"/>
        </pc:sldMkLst>
      </pc:sldChg>
      <pc:sldMasterChg chg="modSp mod modSldLayout">
        <pc:chgData name="Kerry Seitz" userId="f9a415f701e72ce8" providerId="LiveId" clId="{43F46238-BE81-4044-A69C-9A82F646C63D}" dt="2020-10-07T17:12:22.462" v="37092" actId="14100"/>
        <pc:sldMasterMkLst>
          <pc:docMk/>
          <pc:sldMasterMk cId="2723935421" sldId="2147483648"/>
        </pc:sldMasterMkLst>
        <pc:spChg chg="mod">
          <ac:chgData name="Kerry Seitz" userId="f9a415f701e72ce8" providerId="LiveId" clId="{43F46238-BE81-4044-A69C-9A82F646C63D}" dt="2020-10-07T17:12:22.462" v="37092" actId="14100"/>
          <ac:spMkLst>
            <pc:docMk/>
            <pc:sldMasterMk cId="2723935421" sldId="2147483648"/>
            <ac:spMk id="4" creationId="{17382C7C-3AD7-42DA-AED6-784B6E2E0D29}"/>
          </ac:spMkLst>
        </pc:spChg>
        <pc:spChg chg="mod">
          <ac:chgData name="Kerry Seitz" userId="f9a415f701e72ce8" providerId="LiveId" clId="{43F46238-BE81-4044-A69C-9A82F646C63D}" dt="2020-10-05T19:25:08.845" v="95" actId="20577"/>
          <ac:spMkLst>
            <pc:docMk/>
            <pc:sldMasterMk cId="2723935421" sldId="2147483648"/>
            <ac:spMk id="10" creationId="{5DE19348-F64F-477C-AA46-A398A5FA260B}"/>
          </ac:spMkLst>
        </pc:spChg>
        <pc:spChg chg="mod">
          <ac:chgData name="Kerry Seitz" userId="f9a415f701e72ce8" providerId="LiveId" clId="{43F46238-BE81-4044-A69C-9A82F646C63D}" dt="2020-10-05T19:24:28.881" v="63" actId="20577"/>
          <ac:spMkLst>
            <pc:docMk/>
            <pc:sldMasterMk cId="2723935421" sldId="2147483648"/>
            <ac:spMk id="14" creationId="{E8E7C0FD-F3AD-4AF5-91AC-9E38C4199075}"/>
          </ac:spMkLst>
        </pc:spChg>
        <pc:sldLayoutChg chg="modSp mod">
          <pc:chgData name="Kerry Seitz" userId="f9a415f701e72ce8" providerId="LiveId" clId="{43F46238-BE81-4044-A69C-9A82F646C63D}" dt="2020-10-07T00:47:53.647" v="30032" actId="403"/>
          <pc:sldLayoutMkLst>
            <pc:docMk/>
            <pc:sldMasterMk cId="2723935421" sldId="2147483648"/>
            <pc:sldLayoutMk cId="4204712239" sldId="2147483661"/>
          </pc:sldLayoutMkLst>
          <pc:spChg chg="mod">
            <ac:chgData name="Kerry Seitz" userId="f9a415f701e72ce8" providerId="LiveId" clId="{43F46238-BE81-4044-A69C-9A82F646C63D}" dt="2020-10-07T00:47:53.647" v="30032" actId="403"/>
            <ac:spMkLst>
              <pc:docMk/>
              <pc:sldMasterMk cId="2723935421" sldId="2147483648"/>
              <pc:sldLayoutMk cId="4204712239" sldId="2147483661"/>
              <ac:spMk id="8" creationId="{00000000-0000-0000-0000-000000000000}"/>
            </ac:spMkLst>
          </pc:spChg>
        </pc:sldLayoutChg>
        <pc:sldLayoutChg chg="modSp mod">
          <pc:chgData name="Kerry Seitz" userId="f9a415f701e72ce8" providerId="LiveId" clId="{43F46238-BE81-4044-A69C-9A82F646C63D}" dt="2020-10-07T00:47:58.670" v="30033" actId="403"/>
          <pc:sldLayoutMkLst>
            <pc:docMk/>
            <pc:sldMasterMk cId="2723935421" sldId="2147483648"/>
            <pc:sldLayoutMk cId="1896000364" sldId="2147483663"/>
          </pc:sldLayoutMkLst>
          <pc:spChg chg="mod">
            <ac:chgData name="Kerry Seitz" userId="f9a415f701e72ce8" providerId="LiveId" clId="{43F46238-BE81-4044-A69C-9A82F646C63D}" dt="2020-10-07T00:47:58.670" v="30033" actId="403"/>
            <ac:spMkLst>
              <pc:docMk/>
              <pc:sldMasterMk cId="2723935421" sldId="2147483648"/>
              <pc:sldLayoutMk cId="1896000364" sldId="2147483663"/>
              <ac:spMk id="7" creationId="{00000000-0000-0000-0000-000000000000}"/>
            </ac:spMkLst>
          </pc:spChg>
        </pc:sldLayoutChg>
        <pc:sldLayoutChg chg="modSp mod">
          <pc:chgData name="Kerry Seitz" userId="f9a415f701e72ce8" providerId="LiveId" clId="{43F46238-BE81-4044-A69C-9A82F646C63D}" dt="2020-10-07T17:11:57.714" v="37090" actId="14100"/>
          <pc:sldLayoutMkLst>
            <pc:docMk/>
            <pc:sldMasterMk cId="2723935421" sldId="2147483648"/>
            <pc:sldLayoutMk cId="2809613329" sldId="2147483687"/>
          </pc:sldLayoutMkLst>
          <pc:spChg chg="mod">
            <ac:chgData name="Kerry Seitz" userId="f9a415f701e72ce8" providerId="LiveId" clId="{43F46238-BE81-4044-A69C-9A82F646C63D}" dt="2020-10-07T17:11:57.714" v="37090" actId="14100"/>
            <ac:spMkLst>
              <pc:docMk/>
              <pc:sldMasterMk cId="2723935421" sldId="2147483648"/>
              <pc:sldLayoutMk cId="2809613329" sldId="2147483687"/>
              <ac:spMk id="4" creationId="{B9625A9F-A3D2-4E00-A8C2-80C6C6ABA503}"/>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ser>
          <c:idx val="1"/>
          <c:order val="1"/>
          <c:tx>
            <c:strRef>
              <c:f>Sheet1!$O$5</c:f>
              <c:strCache>
                <c:ptCount val="1"/>
                <c:pt idx="0">
                  <c:v>2 x Lighting</c:v>
                </c:pt>
              </c:strCache>
            </c:strRef>
          </c:tx>
          <c:spPr>
            <a:ln w="28575" cap="rnd">
              <a:solidFill>
                <a:schemeClr val="accent2"/>
              </a:solidFill>
              <a:round/>
            </a:ln>
            <a:effectLst/>
          </c:spPr>
          <c:marker>
            <c:symbol val="x"/>
            <c:size val="10"/>
            <c:spPr>
              <a:noFill/>
              <a:ln w="9525">
                <a:solidFill>
                  <a:schemeClr val="accent2"/>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Sheet1!$P$5:$W$5</c:f>
              <c:numCache>
                <c:formatCode>General</c:formatCode>
                <c:ptCount val="8"/>
                <c:pt idx="0">
                  <c:v>0.99938285919464986</c:v>
                </c:pt>
                <c:pt idx="1">
                  <c:v>1</c:v>
                </c:pt>
                <c:pt idx="2">
                  <c:v>1.1656985850040269</c:v>
                </c:pt>
                <c:pt idx="3">
                  <c:v>1.230008681970135</c:v>
                </c:pt>
                <c:pt idx="4">
                  <c:v>1.2685164173124051</c:v>
                </c:pt>
                <c:pt idx="5">
                  <c:v>1.2676630331645629</c:v>
                </c:pt>
                <c:pt idx="6">
                  <c:v>1.2621910030090744</c:v>
                </c:pt>
                <c:pt idx="7">
                  <c:v>1.2268865659004355</c:v>
                </c:pt>
              </c:numCache>
            </c:numRef>
          </c:val>
          <c:smooth val="0"/>
          <c:extLst>
            <c:ext xmlns:c16="http://schemas.microsoft.com/office/drawing/2014/chart" uri="{C3380CC4-5D6E-409C-BE32-E72D297353CC}">
              <c16:uniqueId val="{00000001-0326-4B52-BB39-7DB0A6E92117}"/>
            </c:ext>
          </c:extLst>
        </c:ser>
        <c:ser>
          <c:idx val="2"/>
          <c:order val="2"/>
          <c:tx>
            <c:strRef>
              <c:f>Sheet1!$O$6</c:f>
              <c:strCache>
                <c:ptCount val="1"/>
                <c:pt idx="0">
                  <c:v>5 x Lighting</c:v>
                </c:pt>
              </c:strCache>
            </c:strRef>
          </c:tx>
          <c:spPr>
            <a:ln w="28575" cap="rnd">
              <a:solidFill>
                <a:schemeClr val="accent6"/>
              </a:solidFill>
              <a:round/>
            </a:ln>
            <a:effectLst/>
          </c:spPr>
          <c:marker>
            <c:symbol val="triangle"/>
            <c:size val="10"/>
            <c:spPr>
              <a:solidFill>
                <a:schemeClr val="accent6"/>
              </a:solidFill>
              <a:ln w="9525">
                <a:solidFill>
                  <a:schemeClr val="accent6"/>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Sheet1!$P$6:$W$6</c:f>
              <c:numCache>
                <c:formatCode>General</c:formatCode>
                <c:ptCount val="8"/>
                <c:pt idx="0">
                  <c:v>0.99924721067648736</c:v>
                </c:pt>
                <c:pt idx="1">
                  <c:v>1</c:v>
                </c:pt>
                <c:pt idx="2">
                  <c:v>1.1795248622797143</c:v>
                </c:pt>
                <c:pt idx="3">
                  <c:v>1.228164924294745</c:v>
                </c:pt>
                <c:pt idx="4">
                  <c:v>1.2834717605600947</c:v>
                </c:pt>
                <c:pt idx="5">
                  <c:v>1.2831357815037419</c:v>
                </c:pt>
                <c:pt idx="6">
                  <c:v>1.2799977020258733</c:v>
                </c:pt>
                <c:pt idx="7">
                  <c:v>1.2506680287029666</c:v>
                </c:pt>
              </c:numCache>
            </c:numRef>
          </c:val>
          <c:smooth val="0"/>
          <c:extLst>
            <c:ext xmlns:c16="http://schemas.microsoft.com/office/drawing/2014/chart" uri="{C3380CC4-5D6E-409C-BE32-E72D297353CC}">
              <c16:uniqueId val="{00000002-0326-4B52-BB39-7DB0A6E92117}"/>
            </c:ext>
          </c:extLst>
        </c:ser>
        <c:ser>
          <c:idx val="3"/>
          <c:order val="3"/>
          <c:tx>
            <c:strRef>
              <c:f>Sheet1!$O$7</c:f>
              <c:strCache>
                <c:ptCount val="1"/>
                <c:pt idx="0">
                  <c:v>10 x Lighting</c:v>
                </c:pt>
              </c:strCache>
            </c:strRef>
          </c:tx>
          <c:spPr>
            <a:ln w="28575" cap="rnd">
              <a:solidFill>
                <a:schemeClr val="accent4"/>
              </a:solidFill>
              <a:round/>
            </a:ln>
            <a:effectLst/>
          </c:spPr>
          <c:marker>
            <c:symbol val="square"/>
            <c:size val="10"/>
            <c:spPr>
              <a:solidFill>
                <a:schemeClr val="accent4"/>
              </a:solidFill>
              <a:ln w="9525">
                <a:solidFill>
                  <a:schemeClr val="accent4"/>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Sheet1!$P$7:$W$7</c:f>
              <c:numCache>
                <c:formatCode>General</c:formatCode>
                <c:ptCount val="8"/>
                <c:pt idx="0">
                  <c:v>0.99687004123381329</c:v>
                </c:pt>
                <c:pt idx="1">
                  <c:v>1</c:v>
                </c:pt>
                <c:pt idx="2">
                  <c:v>1.1872684684573473</c:v>
                </c:pt>
                <c:pt idx="3">
                  <c:v>1.2189485685818453</c:v>
                </c:pt>
                <c:pt idx="4">
                  <c:v>1.2765683300125634</c:v>
                </c:pt>
                <c:pt idx="5">
                  <c:v>1.2763679693220236</c:v>
                </c:pt>
                <c:pt idx="6">
                  <c:v>1.2746230960472713</c:v>
                </c:pt>
                <c:pt idx="7">
                  <c:v>1.2490833479646339</c:v>
                </c:pt>
              </c:numCache>
            </c:numRef>
          </c:val>
          <c:smooth val="0"/>
          <c:extLst>
            <c:ext xmlns:c16="http://schemas.microsoft.com/office/drawing/2014/chart" uri="{C3380CC4-5D6E-409C-BE32-E72D297353CC}">
              <c16:uniqueId val="{00000003-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ser>
          <c:idx val="1"/>
          <c:order val="1"/>
          <c:tx>
            <c:strRef>
              <c:f>Sheet1!$O$5</c:f>
              <c:strCache>
                <c:ptCount val="1"/>
                <c:pt idx="0">
                  <c:v>2 x Lighting</c:v>
                </c:pt>
              </c:strCache>
            </c:strRef>
          </c:tx>
          <c:spPr>
            <a:ln w="28575" cap="rnd">
              <a:solidFill>
                <a:schemeClr val="accent2"/>
              </a:solidFill>
              <a:round/>
            </a:ln>
            <a:effectLst/>
          </c:spPr>
          <c:marker>
            <c:symbol val="x"/>
            <c:size val="10"/>
            <c:spPr>
              <a:noFill/>
              <a:ln w="9525">
                <a:solidFill>
                  <a:schemeClr val="accent2"/>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Sheet1!$P$5:$W$5</c:f>
              <c:numCache>
                <c:formatCode>General</c:formatCode>
                <c:ptCount val="8"/>
                <c:pt idx="0">
                  <c:v>0.99938285919464986</c:v>
                </c:pt>
                <c:pt idx="1">
                  <c:v>1</c:v>
                </c:pt>
                <c:pt idx="2">
                  <c:v>1.1656985850040269</c:v>
                </c:pt>
                <c:pt idx="3">
                  <c:v>1.230008681970135</c:v>
                </c:pt>
                <c:pt idx="4">
                  <c:v>1.2685164173124051</c:v>
                </c:pt>
                <c:pt idx="5">
                  <c:v>1.2676630331645629</c:v>
                </c:pt>
                <c:pt idx="6">
                  <c:v>1.2621910030090744</c:v>
                </c:pt>
                <c:pt idx="7">
                  <c:v>1.2268865659004355</c:v>
                </c:pt>
              </c:numCache>
            </c:numRef>
          </c:val>
          <c:smooth val="0"/>
          <c:extLst>
            <c:ext xmlns:c16="http://schemas.microsoft.com/office/drawing/2014/chart" uri="{C3380CC4-5D6E-409C-BE32-E72D297353CC}">
              <c16:uniqueId val="{00000001-0326-4B52-BB39-7DB0A6E92117}"/>
            </c:ext>
          </c:extLst>
        </c:ser>
        <c:ser>
          <c:idx val="2"/>
          <c:order val="2"/>
          <c:tx>
            <c:strRef>
              <c:f>Sheet1!$O$6</c:f>
              <c:strCache>
                <c:ptCount val="1"/>
                <c:pt idx="0">
                  <c:v>5 x Lighting</c:v>
                </c:pt>
              </c:strCache>
            </c:strRef>
          </c:tx>
          <c:spPr>
            <a:ln w="28575" cap="rnd">
              <a:solidFill>
                <a:schemeClr val="accent6"/>
              </a:solidFill>
              <a:round/>
            </a:ln>
            <a:effectLst/>
          </c:spPr>
          <c:marker>
            <c:symbol val="triangle"/>
            <c:size val="10"/>
            <c:spPr>
              <a:solidFill>
                <a:schemeClr val="accent6"/>
              </a:solidFill>
              <a:ln w="9525">
                <a:solidFill>
                  <a:schemeClr val="accent6"/>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Sheet1!$P$6:$W$6</c:f>
              <c:numCache>
                <c:formatCode>General</c:formatCode>
                <c:ptCount val="8"/>
                <c:pt idx="0">
                  <c:v>0.99924721067648736</c:v>
                </c:pt>
                <c:pt idx="1">
                  <c:v>1</c:v>
                </c:pt>
                <c:pt idx="2">
                  <c:v>1.1795248622797143</c:v>
                </c:pt>
                <c:pt idx="3">
                  <c:v>1.228164924294745</c:v>
                </c:pt>
                <c:pt idx="4">
                  <c:v>1.2834717605600947</c:v>
                </c:pt>
                <c:pt idx="5">
                  <c:v>1.2831357815037419</c:v>
                </c:pt>
                <c:pt idx="6">
                  <c:v>1.2799977020258733</c:v>
                </c:pt>
                <c:pt idx="7">
                  <c:v>1.2506680287029666</c:v>
                </c:pt>
              </c:numCache>
            </c:numRef>
          </c:val>
          <c:smooth val="0"/>
          <c:extLst>
            <c:ext xmlns:c16="http://schemas.microsoft.com/office/drawing/2014/chart" uri="{C3380CC4-5D6E-409C-BE32-E72D297353CC}">
              <c16:uniqueId val="{00000002-0326-4B52-BB39-7DB0A6E92117}"/>
            </c:ext>
          </c:extLst>
        </c:ser>
        <c:ser>
          <c:idx val="3"/>
          <c:order val="3"/>
          <c:tx>
            <c:strRef>
              <c:f>Sheet1!$O$7</c:f>
              <c:strCache>
                <c:ptCount val="1"/>
                <c:pt idx="0">
                  <c:v>10 x Lighting</c:v>
                </c:pt>
              </c:strCache>
            </c:strRef>
          </c:tx>
          <c:spPr>
            <a:ln w="28575" cap="rnd">
              <a:solidFill>
                <a:schemeClr val="accent4"/>
              </a:solidFill>
              <a:round/>
            </a:ln>
            <a:effectLst/>
          </c:spPr>
          <c:marker>
            <c:symbol val="square"/>
            <c:size val="10"/>
            <c:spPr>
              <a:solidFill>
                <a:schemeClr val="accent4"/>
              </a:solidFill>
              <a:ln w="9525">
                <a:solidFill>
                  <a:schemeClr val="accent4"/>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Sheet1!$P$7:$W$7</c:f>
              <c:numCache>
                <c:formatCode>General</c:formatCode>
                <c:ptCount val="8"/>
                <c:pt idx="0">
                  <c:v>0.99687004123381329</c:v>
                </c:pt>
                <c:pt idx="1">
                  <c:v>1</c:v>
                </c:pt>
                <c:pt idx="2">
                  <c:v>1.1872684684573473</c:v>
                </c:pt>
                <c:pt idx="3">
                  <c:v>1.2189485685818453</c:v>
                </c:pt>
                <c:pt idx="4">
                  <c:v>1.2765683300125634</c:v>
                </c:pt>
                <c:pt idx="5">
                  <c:v>1.2763679693220236</c:v>
                </c:pt>
                <c:pt idx="6">
                  <c:v>1.2746230960472713</c:v>
                </c:pt>
                <c:pt idx="7">
                  <c:v>1.2490833479646339</c:v>
                </c:pt>
              </c:numCache>
            </c:numRef>
          </c:val>
          <c:smooth val="0"/>
          <c:extLst>
            <c:ext xmlns:c16="http://schemas.microsoft.com/office/drawing/2014/chart" uri="{C3380CC4-5D6E-409C-BE32-E72D297353CC}">
              <c16:uniqueId val="{00000003-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Sheet1!$B$26</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Sheet1!$C$26:$J$26</c:f>
              <c:numCache>
                <c:formatCode>General</c:formatCode>
                <c:ptCount val="8"/>
                <c:pt idx="0">
                  <c:v>1.0728173013908102</c:v>
                </c:pt>
                <c:pt idx="1">
                  <c:v>1</c:v>
                </c:pt>
                <c:pt idx="2">
                  <c:v>0.75943298969072148</c:v>
                </c:pt>
                <c:pt idx="3">
                  <c:v>0.63142330604722918</c:v>
                </c:pt>
                <c:pt idx="4">
                  <c:v>0.4346017699115044</c:v>
                </c:pt>
                <c:pt idx="5">
                  <c:v>0.41815911219595264</c:v>
                </c:pt>
                <c:pt idx="6">
                  <c:v>0.37080009060478697</c:v>
                </c:pt>
                <c:pt idx="7">
                  <c:v>0.25984126984126982</c:v>
                </c:pt>
              </c:numCache>
            </c:numRef>
          </c:val>
          <c:smooth val="0"/>
          <c:extLst>
            <c:ext xmlns:c16="http://schemas.microsoft.com/office/drawing/2014/chart" uri="{C3380CC4-5D6E-409C-BE32-E72D297353CC}">
              <c16:uniqueId val="{00000000-6188-48C2-BEA6-B0AD0A5E6DDF}"/>
            </c:ext>
          </c:extLst>
        </c:ser>
        <c:ser>
          <c:idx val="1"/>
          <c:order val="1"/>
          <c:tx>
            <c:strRef>
              <c:f>Sheet1!$B$27</c:f>
              <c:strCache>
                <c:ptCount val="1"/>
                <c:pt idx="0">
                  <c:v>2 x Lighting</c:v>
                </c:pt>
              </c:strCache>
            </c:strRef>
          </c:tx>
          <c:spPr>
            <a:ln w="28575" cap="rnd">
              <a:solidFill>
                <a:schemeClr val="accent2"/>
              </a:solidFill>
              <a:round/>
            </a:ln>
            <a:effectLst/>
          </c:spPr>
          <c:marker>
            <c:symbol val="x"/>
            <c:size val="10"/>
            <c:spPr>
              <a:noFill/>
              <a:ln w="9525">
                <a:solidFill>
                  <a:schemeClr val="accent2"/>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Sheet1!$C$27:$J$27</c:f>
              <c:numCache>
                <c:formatCode>General</c:formatCode>
                <c:ptCount val="8"/>
                <c:pt idx="0">
                  <c:v>1.114503816793893</c:v>
                </c:pt>
                <c:pt idx="1">
                  <c:v>1</c:v>
                </c:pt>
                <c:pt idx="2">
                  <c:v>0.75777235687963873</c:v>
                </c:pt>
                <c:pt idx="3">
                  <c:v>0.51168822065678343</c:v>
                </c:pt>
                <c:pt idx="4">
                  <c:v>0.43365907268244863</c:v>
                </c:pt>
                <c:pt idx="5">
                  <c:v>0.41321144539099419</c:v>
                </c:pt>
                <c:pt idx="6">
                  <c:v>0.37467600790412403</c:v>
                </c:pt>
                <c:pt idx="7">
                  <c:v>0.26227387859952933</c:v>
                </c:pt>
              </c:numCache>
            </c:numRef>
          </c:val>
          <c:smooth val="0"/>
          <c:extLst>
            <c:ext xmlns:c16="http://schemas.microsoft.com/office/drawing/2014/chart" uri="{C3380CC4-5D6E-409C-BE32-E72D297353CC}">
              <c16:uniqueId val="{00000001-6188-48C2-BEA6-B0AD0A5E6DDF}"/>
            </c:ext>
          </c:extLst>
        </c:ser>
        <c:ser>
          <c:idx val="2"/>
          <c:order val="2"/>
          <c:tx>
            <c:strRef>
              <c:f>Sheet1!$B$28</c:f>
              <c:strCache>
                <c:ptCount val="1"/>
                <c:pt idx="0">
                  <c:v>5 x Lighting</c:v>
                </c:pt>
              </c:strCache>
            </c:strRef>
          </c:tx>
          <c:spPr>
            <a:ln w="28575" cap="rnd">
              <a:solidFill>
                <a:schemeClr val="accent6"/>
              </a:solidFill>
              <a:round/>
            </a:ln>
            <a:effectLst/>
          </c:spPr>
          <c:marker>
            <c:symbol val="triangle"/>
            <c:size val="10"/>
            <c:spPr>
              <a:solidFill>
                <a:schemeClr val="accent6"/>
              </a:solidFill>
              <a:ln w="9525">
                <a:solidFill>
                  <a:schemeClr val="accent6"/>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Sheet1!$C$28:$J$28</c:f>
              <c:numCache>
                <c:formatCode>General</c:formatCode>
                <c:ptCount val="8"/>
                <c:pt idx="0">
                  <c:v>1.0514705882352942</c:v>
                </c:pt>
                <c:pt idx="1">
                  <c:v>1</c:v>
                </c:pt>
                <c:pt idx="2">
                  <c:v>0.76063829787234039</c:v>
                </c:pt>
                <c:pt idx="3">
                  <c:v>0.50709219858156029</c:v>
                </c:pt>
                <c:pt idx="4">
                  <c:v>0.4346504559270517</c:v>
                </c:pt>
                <c:pt idx="5">
                  <c:v>0.41249603369198373</c:v>
                </c:pt>
                <c:pt idx="6">
                  <c:v>0.37830687830687837</c:v>
                </c:pt>
                <c:pt idx="7">
                  <c:v>0.26174656343235775</c:v>
                </c:pt>
              </c:numCache>
            </c:numRef>
          </c:val>
          <c:smooth val="0"/>
          <c:extLst>
            <c:ext xmlns:c16="http://schemas.microsoft.com/office/drawing/2014/chart" uri="{C3380CC4-5D6E-409C-BE32-E72D297353CC}">
              <c16:uniqueId val="{00000002-6188-48C2-BEA6-B0AD0A5E6DDF}"/>
            </c:ext>
          </c:extLst>
        </c:ser>
        <c:ser>
          <c:idx val="3"/>
          <c:order val="3"/>
          <c:tx>
            <c:strRef>
              <c:f>Sheet1!$B$29</c:f>
              <c:strCache>
                <c:ptCount val="1"/>
                <c:pt idx="0">
                  <c:v>10 x Lighting</c:v>
                </c:pt>
              </c:strCache>
            </c:strRef>
          </c:tx>
          <c:spPr>
            <a:ln w="28575" cap="rnd">
              <a:solidFill>
                <a:schemeClr val="accent4"/>
              </a:solidFill>
              <a:round/>
            </a:ln>
            <a:effectLst/>
          </c:spPr>
          <c:marker>
            <c:symbol val="square"/>
            <c:size val="10"/>
            <c:spPr>
              <a:solidFill>
                <a:schemeClr val="accent4"/>
              </a:solidFill>
              <a:ln w="9525">
                <a:solidFill>
                  <a:schemeClr val="accent4"/>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Sheet1!$C$29:$J$29</c:f>
              <c:numCache>
                <c:formatCode>General</c:formatCode>
                <c:ptCount val="8"/>
                <c:pt idx="0">
                  <c:v>1.0093222120978482</c:v>
                </c:pt>
                <c:pt idx="1">
                  <c:v>1</c:v>
                </c:pt>
                <c:pt idx="2">
                  <c:v>0.75789473684210529</c:v>
                </c:pt>
                <c:pt idx="3">
                  <c:v>0.51674023038001937</c:v>
                </c:pt>
                <c:pt idx="4">
                  <c:v>0.42771853744022337</c:v>
                </c:pt>
                <c:pt idx="5">
                  <c:v>0.40947479170813555</c:v>
                </c:pt>
                <c:pt idx="6">
                  <c:v>0.37565544048209115</c:v>
                </c:pt>
                <c:pt idx="7">
                  <c:v>0.26229508196721313</c:v>
                </c:pt>
              </c:numCache>
            </c:numRef>
          </c:val>
          <c:smooth val="0"/>
          <c:extLst>
            <c:ext xmlns:c16="http://schemas.microsoft.com/office/drawing/2014/chart" uri="{C3380CC4-5D6E-409C-BE32-E72D297353CC}">
              <c16:uniqueId val="{00000003-6188-48C2-BEA6-B0AD0A5E6DDF}"/>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dirty="0">
                    <a:solidFill>
                      <a:schemeClr val="bg1"/>
                    </a:solidFill>
                  </a:rPr>
                  <a:t>Number of Specialized Features (Number of Variants)</a:t>
                </a:r>
              </a:p>
            </c:rich>
          </c:tx>
          <c:layout>
            <c:manualLayout>
              <c:xMode val="edge"/>
              <c:yMode val="edge"/>
              <c:x val="0.30880652542895681"/>
              <c:y val="0.79310418992131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At val="-0.2"/>
        <c:auto val="1"/>
        <c:lblAlgn val="ctr"/>
        <c:lblOffset val="100"/>
        <c:noMultiLvlLbl val="0"/>
      </c:catAx>
      <c:valAx>
        <c:axId val="835909664"/>
        <c:scaling>
          <c:orientation val="minMax"/>
          <c:max val="1.1500000000000001"/>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CPU Performance Relative</a:t>
                </a:r>
              </a:p>
              <a:p>
                <a:pPr>
                  <a:defRPr sz="1600">
                    <a:solidFill>
                      <a:schemeClr val="bg1"/>
                    </a:solidFill>
                  </a:defRPr>
                </a:pPr>
                <a:r>
                  <a:rPr lang="en-US" sz="1600" baseline="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majorUnit val="0.1"/>
      </c:valAx>
      <c:spPr>
        <a:noFill/>
        <a:ln>
          <a:noFill/>
        </a:ln>
        <a:effectLst/>
      </c:spPr>
    </c:plotArea>
    <c:legend>
      <c:legendPos val="b"/>
      <c:layout>
        <c:manualLayout>
          <c:xMode val="edge"/>
          <c:yMode val="edge"/>
          <c:x val="9.5450553159293405E-2"/>
          <c:y val="0.8964220957774087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12/10/2020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12/10/2020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based on a talk that I presented at SIGGRAPH Asia 2019, hence the branding.  It was originally a ~20-minute talk for experts in the field of computer graphics, so I have expanded it to include additional background information for a wider experienced audience.</a:t>
            </a:r>
          </a:p>
          <a:p>
            <a:endParaRPr lang="en-US" dirty="0"/>
          </a:p>
          <a:p>
            <a:r>
              <a:rPr lang="en-US" dirty="0"/>
              <a:t>If I think back to when I was a student at Trinity, if I had heard this title “Staged Metaprogramming for Shader System Development,” I think my reaction would be…</a:t>
            </a:r>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143144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we want to draw this teapot, and we want to put it somewhere in a scene with other objects.  In real-time rendering, geometric models are usually made up of a bunch of triangles.  Let’s follow one triangle of this teapot model through the pipeline to generate the final pixels we’ll see on screen for that triangle.</a:t>
            </a:r>
          </a:p>
          <a:p>
            <a:endParaRPr lang="en-US" dirty="0"/>
          </a:p>
          <a:p>
            <a:r>
              <a:rPr lang="en-US" dirty="0"/>
              <a:t>(Again, I’m handwaving and over simplifying here in the interest of time.)</a:t>
            </a:r>
          </a:p>
        </p:txBody>
      </p:sp>
      <p:sp>
        <p:nvSpPr>
          <p:cNvPr id="4" name="Slide Number Placeholder 3"/>
          <p:cNvSpPr>
            <a:spLocks noGrp="1"/>
          </p:cNvSpPr>
          <p:nvPr>
            <p:ph type="sldNum" sz="quarter" idx="5"/>
          </p:nvPr>
        </p:nvSpPr>
        <p:spPr/>
        <p:txBody>
          <a:bodyPr/>
          <a:lstStyle/>
          <a:p>
            <a:fld id="{9A496215-5E4C-414D-A8DB-C38AA7CF7C2A}" type="slidenum">
              <a:rPr lang="en-AU" smtClean="0"/>
              <a:pPr/>
              <a:t>10</a:t>
            </a:fld>
            <a:endParaRPr lang="en-AU"/>
          </a:p>
        </p:txBody>
      </p:sp>
    </p:spTree>
    <p:extLst>
      <p:ext uri="{BB962C8B-B14F-4D97-AF65-F5344CB8AC3E}">
        <p14:creationId xmlns:p14="http://schemas.microsoft.com/office/powerpoint/2010/main" val="416140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OGL / D3D pipeline is the Vertex Shade stage, which runs a piece of code for each vertex of the triangle to perform some calculations.</a:t>
            </a:r>
          </a:p>
          <a:p>
            <a:endParaRPr lang="en-US" dirty="0"/>
          </a:p>
          <a:p>
            <a:endParaRPr lang="en-US" dirty="0"/>
          </a:p>
          <a:p>
            <a:r>
              <a:rPr lang="en-US" dirty="0"/>
              <a:t>***Extra context for interested readers:***</a:t>
            </a:r>
          </a:p>
          <a:p>
            <a:endParaRPr lang="en-US" dirty="0"/>
          </a:p>
          <a:p>
            <a:r>
              <a:rPr lang="en-US" dirty="0"/>
              <a:t>For example, generally this is where vertex coordinates transformed to their locations within the scene.  (For example, a vertex that sits at the origin relative to the rest of the teapot probably doesn’t sit at the origin of the scene, especially if the teapot moves around.)</a:t>
            </a:r>
          </a:p>
          <a:p>
            <a:endParaRPr lang="en-US" dirty="0"/>
          </a:p>
          <a:p>
            <a:r>
              <a:rPr lang="en-US" dirty="0"/>
              <a:t>Now that we know where the vertices are in the 3D scene, we need to determine where they will end up on the final 2D image and generate the appropriate number of pixels for that triangle.</a:t>
            </a:r>
          </a:p>
        </p:txBody>
      </p:sp>
      <p:sp>
        <p:nvSpPr>
          <p:cNvPr id="4" name="Slide Number Placeholder 3"/>
          <p:cNvSpPr>
            <a:spLocks noGrp="1"/>
          </p:cNvSpPr>
          <p:nvPr>
            <p:ph type="sldNum" sz="quarter" idx="5"/>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361153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Rasterize stage chops up a triangle into pixels.  Once you have those pixels…</a:t>
            </a:r>
          </a:p>
          <a:p>
            <a:endParaRPr lang="en-US" dirty="0"/>
          </a:p>
          <a:p>
            <a:endParaRPr lang="en-US" dirty="0"/>
          </a:p>
          <a:p>
            <a:r>
              <a:rPr lang="en-US" dirty="0"/>
              <a:t>***Extra context for interested readers:***</a:t>
            </a:r>
          </a:p>
          <a:p>
            <a:endParaRPr lang="en-US" dirty="0"/>
          </a:p>
          <a:p>
            <a:r>
              <a:rPr lang="en-US" dirty="0"/>
              <a:t>While the Vertex Shade stage could execute user-written code to perform calculations, the Rasterizer is a fixed-function piece of hardware.  Its only job is to turn triangles into pixels, and it’s extremely efficient at it.</a:t>
            </a:r>
          </a:p>
        </p:txBody>
      </p:sp>
      <p:sp>
        <p:nvSpPr>
          <p:cNvPr id="4" name="Slide Number Placeholder 3"/>
          <p:cNvSpPr>
            <a:spLocks noGrp="1"/>
          </p:cNvSpPr>
          <p:nvPr>
            <p:ph type="sldNum" sz="quarter" idx="5"/>
          </p:nvPr>
        </p:nvSpPr>
        <p:spPr/>
        <p:txBody>
          <a:bodyPr/>
          <a:lstStyle/>
          <a:p>
            <a:fld id="{9A496215-5E4C-414D-A8DB-C38AA7CF7C2A}" type="slidenum">
              <a:rPr lang="en-AU" smtClean="0"/>
              <a:pPr/>
              <a:t>12</a:t>
            </a:fld>
            <a:endParaRPr lang="en-AU"/>
          </a:p>
        </p:txBody>
      </p:sp>
    </p:spTree>
    <p:extLst>
      <p:ext uri="{BB962C8B-B14F-4D97-AF65-F5344CB8AC3E}">
        <p14:creationId xmlns:p14="http://schemas.microsoft.com/office/powerpoint/2010/main" val="211145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those pixels…)</a:t>
            </a:r>
          </a:p>
          <a:p>
            <a:endParaRPr lang="en-US" dirty="0"/>
          </a:p>
          <a:p>
            <a:r>
              <a:rPr lang="en-US" dirty="0"/>
              <a:t>The next stage is the Pixel Shade stage.  This stages run a piece of code on each pixel of the triangle to determine the color of that pixel, taking into account the artist-authored materials as well as the various lights in the scene.</a:t>
            </a:r>
          </a:p>
        </p:txBody>
      </p:sp>
      <p:sp>
        <p:nvSpPr>
          <p:cNvPr id="4" name="Slide Number Placeholder 3"/>
          <p:cNvSpPr>
            <a:spLocks noGrp="1"/>
          </p:cNvSpPr>
          <p:nvPr>
            <p:ph type="sldNum" sz="quarter" idx="5"/>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159696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comes the Depth Test stage, where each pixel of the triangle is compared to the pixels from other triangles that overlap it.  The pixels closer to the camera “win,” and farther away pixels are discarded.</a:t>
            </a:r>
          </a:p>
        </p:txBody>
      </p:sp>
      <p:sp>
        <p:nvSpPr>
          <p:cNvPr id="4" name="Slide Number Placeholder 3"/>
          <p:cNvSpPr>
            <a:spLocks noGrp="1"/>
          </p:cNvSpPr>
          <p:nvPr>
            <p:ph type="sldNum" sz="quarter" idx="5"/>
          </p:nvPr>
        </p:nvSpPr>
        <p:spPr/>
        <p:txBody>
          <a:bodyPr/>
          <a:lstStyle/>
          <a:p>
            <a:fld id="{9A496215-5E4C-414D-A8DB-C38AA7CF7C2A}" type="slidenum">
              <a:rPr lang="en-AU" smtClean="0"/>
              <a:pPr/>
              <a:t>14</a:t>
            </a:fld>
            <a:endParaRPr lang="en-AU"/>
          </a:p>
        </p:txBody>
      </p:sp>
    </p:spTree>
    <p:extLst>
      <p:ext uri="{BB962C8B-B14F-4D97-AF65-F5344CB8AC3E}">
        <p14:creationId xmlns:p14="http://schemas.microsoft.com/office/powerpoint/2010/main" val="251291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Composite, which is where the non-discarded pixels of the triangle are written to the framebuffer, which will be displayed on screen once all triangles for this frame have been processed.</a:t>
            </a:r>
          </a:p>
          <a:p>
            <a:endParaRPr lang="en-US" dirty="0"/>
          </a:p>
          <a:p>
            <a:r>
              <a:rPr lang="en-US" dirty="0"/>
              <a:t>This is the basic OpenGL / Direct3D rasterization pipeline.</a:t>
            </a:r>
          </a:p>
        </p:txBody>
      </p:sp>
      <p:sp>
        <p:nvSpPr>
          <p:cNvPr id="4" name="Slide Number Placeholder 3"/>
          <p:cNvSpPr>
            <a:spLocks noGrp="1"/>
          </p:cNvSpPr>
          <p:nvPr>
            <p:ph type="sldNum" sz="quarter" idx="5"/>
          </p:nvPr>
        </p:nvSpPr>
        <p:spPr/>
        <p:txBody>
          <a:bodyPr/>
          <a:lstStyle/>
          <a:p>
            <a:fld id="{9A496215-5E4C-414D-A8DB-C38AA7CF7C2A}" type="slidenum">
              <a:rPr lang="en-AU" smtClean="0"/>
              <a:pPr/>
              <a:t>15</a:t>
            </a:fld>
            <a:endParaRPr lang="en-AU"/>
          </a:p>
        </p:txBody>
      </p:sp>
    </p:spTree>
    <p:extLst>
      <p:ext uri="{BB962C8B-B14F-4D97-AF65-F5344CB8AC3E}">
        <p14:creationId xmlns:p14="http://schemas.microsoft.com/office/powerpoint/2010/main" val="369129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early GPU hardware, all of these stages were fixed-function pieces of hardware.  They did have various degrees of user-configurable parameters to control their behavior, but they couldn’t execute arbitrary pieces of code.</a:t>
            </a:r>
          </a:p>
          <a:p>
            <a:endParaRPr lang="en-US" dirty="0"/>
          </a:p>
          <a:p>
            <a:r>
              <a:rPr lang="en-US" dirty="0"/>
              <a:t>(But in modern GPUs…)</a:t>
            </a:r>
          </a:p>
        </p:txBody>
      </p:sp>
      <p:sp>
        <p:nvSpPr>
          <p:cNvPr id="4" name="Slide Number Placeholder 3"/>
          <p:cNvSpPr>
            <a:spLocks noGrp="1"/>
          </p:cNvSpPr>
          <p:nvPr>
            <p:ph type="sldNum" sz="quarter" idx="5"/>
          </p:nvPr>
        </p:nvSpPr>
        <p:spPr/>
        <p:txBody>
          <a:bodyPr/>
          <a:lstStyle/>
          <a:p>
            <a:fld id="{9A496215-5E4C-414D-A8DB-C38AA7CF7C2A}" type="slidenum">
              <a:rPr lang="en-AU" smtClean="0"/>
              <a:pPr/>
              <a:t>16</a:t>
            </a:fld>
            <a:endParaRPr lang="en-AU"/>
          </a:p>
        </p:txBody>
      </p:sp>
    </p:spTree>
    <p:extLst>
      <p:ext uri="{BB962C8B-B14F-4D97-AF65-F5344CB8AC3E}">
        <p14:creationId xmlns:p14="http://schemas.microsoft.com/office/powerpoint/2010/main" val="804055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modern GPUs, some stages are now programmable.  Both the vertex and pixel shade stages allow you to run user-written code to perform calculations per-vertex and per-pixel, respectively.  This gives graphics programmers much more flexibility to implement interesting techniques, while still achieving a high degree of performance to meet that 16 millisecond-per-image time budget.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user-written code that run on the GPU during pipeline execution are called “shaders.”</a:t>
            </a:r>
          </a:p>
        </p:txBody>
      </p:sp>
      <p:sp>
        <p:nvSpPr>
          <p:cNvPr id="4" name="Slide Number Placeholder 3"/>
          <p:cNvSpPr>
            <a:spLocks noGrp="1"/>
          </p:cNvSpPr>
          <p:nvPr>
            <p:ph type="sldNum" sz="quarter" idx="5"/>
          </p:nvPr>
        </p:nvSpPr>
        <p:spPr/>
        <p:txBody>
          <a:bodyPr/>
          <a:lstStyle/>
          <a:p>
            <a:fld id="{9A496215-5E4C-414D-A8DB-C38AA7CF7C2A}" type="slidenum">
              <a:rPr lang="en-AU" smtClean="0"/>
              <a:pPr/>
              <a:t>17</a:t>
            </a:fld>
            <a:endParaRPr lang="en-AU"/>
          </a:p>
        </p:txBody>
      </p:sp>
    </p:spTree>
    <p:extLst>
      <p:ext uri="{BB962C8B-B14F-4D97-AF65-F5344CB8AC3E}">
        <p14:creationId xmlns:p14="http://schemas.microsoft.com/office/powerpoint/2010/main" val="1058611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“shader” is a bit overloaded, so I’m going to discuss it in the context of this talk.</a:t>
            </a:r>
          </a:p>
          <a:p>
            <a:endParaRPr lang="en-US" dirty="0"/>
          </a:p>
          <a:p>
            <a:r>
              <a:rPr lang="en-US" dirty="0"/>
              <a:t>A shader is a piece of code that executes on the GPU as part of the rendering process.  As we saw on the previous slide, there are Vertex Shaders which run on a per-vertex basis and Pixel Shaders which run on a per-pixel basis.  There are also Compute Shaders use a programming model similar to OpenCL and CUDA (if you’re familiar with those).</a:t>
            </a:r>
          </a:p>
          <a:p>
            <a:endParaRPr lang="en-US" dirty="0"/>
          </a:p>
          <a:p>
            <a:r>
              <a:rPr lang="en-US" dirty="0"/>
              <a:t>Shaders are written in a “shading language” – either HLSL if for applications using Direct3D or GLSL for OpenGL.</a:t>
            </a:r>
          </a:p>
          <a:p>
            <a:endParaRPr lang="en-US" dirty="0"/>
          </a:p>
          <a:p>
            <a:r>
              <a:rPr lang="en-US" dirty="0"/>
              <a:t>HLSL and GLSL are C-like languages; they are very simple and low-level.  They don’t have many higher-level features that you might be accustomed to working with, such as object orientation or templates / generics.  (As a side-note, I wanted to mention that Slang, which is a new shading language that my co-author Tim helped create, adds some more-modern programming language features to HLSL, including generics.)</a:t>
            </a:r>
          </a:p>
          <a:p>
            <a:endParaRPr lang="en-US" dirty="0"/>
          </a:p>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18</a:t>
            </a:fld>
            <a:endParaRPr lang="en-AU"/>
          </a:p>
        </p:txBody>
      </p:sp>
    </p:spTree>
    <p:extLst>
      <p:ext uri="{BB962C8B-B14F-4D97-AF65-F5344CB8AC3E}">
        <p14:creationId xmlns:p14="http://schemas.microsoft.com/office/powerpoint/2010/main" val="244787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worry about all the details.  I just want to highlight a few things.</a:t>
            </a:r>
          </a:p>
          <a:p>
            <a:endParaRPr lang="en-US" dirty="0"/>
          </a:p>
          <a:p>
            <a:r>
              <a:rPr lang="en-US" dirty="0"/>
              <a:t>First, we have declared some data related to the light.  The float3 datatype is just three single-precision floating point numbers packed together.  Similarly, the float4 returned by the function is four single-precision floats packed together.</a:t>
            </a:r>
          </a:p>
          <a:p>
            <a:endParaRPr lang="en-US" dirty="0"/>
          </a:p>
          <a:p>
            <a:r>
              <a:rPr lang="en-US" dirty="0"/>
              <a:t>I’ve omitted the object and material data, for the sake of brevity.</a:t>
            </a:r>
          </a:p>
          <a:p>
            <a:endParaRPr lang="en-US" dirty="0"/>
          </a:p>
          <a:p>
            <a:endParaRPr lang="en-US" dirty="0"/>
          </a:p>
          <a:p>
            <a:r>
              <a:rPr lang="en-US" dirty="0"/>
              <a:t>***Extra context for interested readers:***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light data is declared in a “constant buffer,” which basically means that this data is going to be the same for every pixel that we’re currently shading, since the light doesn’t change per pixel.</a:t>
            </a:r>
          </a:p>
        </p:txBody>
      </p:sp>
      <p:sp>
        <p:nvSpPr>
          <p:cNvPr id="4" name="Slide Number Placeholder 3"/>
          <p:cNvSpPr>
            <a:spLocks noGrp="1"/>
          </p:cNvSpPr>
          <p:nvPr>
            <p:ph type="sldNum" sz="quarter" idx="5"/>
          </p:nvPr>
        </p:nvSpPr>
        <p:spPr/>
        <p:txBody>
          <a:bodyPr/>
          <a:lstStyle/>
          <a:p>
            <a:fld id="{9A496215-5E4C-414D-A8DB-C38AA7CF7C2A}" type="slidenum">
              <a:rPr lang="en-AU" smtClean="0"/>
              <a:pPr/>
              <a:t>19</a:t>
            </a:fld>
            <a:endParaRPr lang="en-AU"/>
          </a:p>
        </p:txBody>
      </p:sp>
    </p:spTree>
    <p:extLst>
      <p:ext uri="{BB962C8B-B14F-4D97-AF65-F5344CB8AC3E}">
        <p14:creationId xmlns:p14="http://schemas.microsoft.com/office/powerpoint/2010/main" val="31713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some of those words.”</a:t>
            </a:r>
          </a:p>
          <a:p>
            <a:endParaRPr lang="en-US" dirty="0"/>
          </a:p>
          <a:p>
            <a:r>
              <a:rPr lang="en-US" dirty="0"/>
              <a:t>So let’s start by breaking down the title to see what this talk will be about.</a:t>
            </a:r>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423839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use the light data, along with the object and material data, to return a final color for whichever pixel we’re shading.</a:t>
            </a:r>
          </a:p>
          <a:p>
            <a:endParaRPr lang="en-US" dirty="0"/>
          </a:p>
          <a:p>
            <a:r>
              <a:rPr lang="en-US" dirty="0"/>
              <a:t>In this case, the shader is pretty simple, but don’t worry about the details of the math.</a:t>
            </a:r>
          </a:p>
          <a:p>
            <a:endParaRPr lang="en-US" dirty="0"/>
          </a:p>
          <a:p>
            <a:endParaRPr lang="en-US" dirty="0"/>
          </a:p>
          <a:p>
            <a:r>
              <a:rPr lang="en-US" dirty="0"/>
              <a:t>***Extra context for interested readers:***</a:t>
            </a:r>
          </a:p>
          <a:p>
            <a:endParaRPr lang="en-US" dirty="0"/>
          </a:p>
          <a:p>
            <a:r>
              <a:rPr lang="en-US" dirty="0"/>
              <a:t>Very </a:t>
            </a:r>
            <a:r>
              <a:rPr lang="en-US" dirty="0" err="1"/>
              <a:t>very</a:t>
            </a:r>
            <a:r>
              <a:rPr lang="en-US" dirty="0"/>
              <a:t> basically, in computer graphics, we treat typically triangles as if they are one-sided.  If the light is on the back side of the triangle, then the dot product of the normal vector and the light direction will be negative, so we’ll return 0 for the color of this pixel (because it’s not receiving illumination from this light on its proper side).  Otherwise, we’ll modulate the object’s color by how directly the light is shining on the surface and return the result.</a:t>
            </a:r>
          </a:p>
        </p:txBody>
      </p:sp>
      <p:sp>
        <p:nvSpPr>
          <p:cNvPr id="4" name="Slide Number Placeholder 3"/>
          <p:cNvSpPr>
            <a:spLocks noGrp="1"/>
          </p:cNvSpPr>
          <p:nvPr>
            <p:ph type="sldNum" sz="quarter" idx="5"/>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3783622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here’s the corresponding CPU-side code that sets up this shader for execution as part of the graphics pipeline on the GPU.  Well, ok actually I’m not showing most of it. It’s a lot of complex and gross code, but I do want to show a glimpse of how you communicate data from CPU to GPU.</a:t>
            </a:r>
          </a:p>
          <a:p>
            <a:endParaRPr lang="en-US" dirty="0"/>
          </a:p>
          <a:p>
            <a:r>
              <a:rPr lang="en-US" dirty="0"/>
              <a:t>Somewhere, the CPU-side representation of our scene has information about the light that we need to communicate to the GPU shader code.  In this case, we copy this data over to the GPU using the “</a:t>
            </a:r>
            <a:r>
              <a:rPr lang="en-US" dirty="0" err="1"/>
              <a:t>PSSetConstantBuffer</a:t>
            </a:r>
            <a:r>
              <a:rPr lang="en-US" dirty="0"/>
              <a:t>” function.  There are two important things I want to highlight about this code.</a:t>
            </a:r>
          </a:p>
        </p:txBody>
      </p:sp>
      <p:sp>
        <p:nvSpPr>
          <p:cNvPr id="4" name="Slide Number Placeholder 3"/>
          <p:cNvSpPr>
            <a:spLocks noGrp="1"/>
          </p:cNvSpPr>
          <p:nvPr>
            <p:ph type="sldNum" sz="quarter" idx="5"/>
          </p:nvPr>
        </p:nvSpPr>
        <p:spPr/>
        <p:txBody>
          <a:bodyPr/>
          <a:lstStyle/>
          <a:p>
            <a:fld id="{9A496215-5E4C-414D-A8DB-C38AA7CF7C2A}" type="slidenum">
              <a:rPr lang="en-AU" smtClean="0"/>
              <a:pPr/>
              <a:t>21</a:t>
            </a:fld>
            <a:endParaRPr lang="en-AU"/>
          </a:p>
        </p:txBody>
      </p:sp>
    </p:spTree>
    <p:extLst>
      <p:ext uri="{BB962C8B-B14F-4D97-AF65-F5344CB8AC3E}">
        <p14:creationId xmlns:p14="http://schemas.microsoft.com/office/powerpoint/2010/main" val="1153278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data structure we’re using on the CPU is completely distinct from the data structure on the GPU.  Neither HLSL nor the Direct3D API perform any checks to ensure that the layouts of these data structures match (GLSL / OpenGL aren’t any better).  This is a potential source for bugs!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22</a:t>
            </a:fld>
            <a:endParaRPr lang="en-AU"/>
          </a:p>
        </p:txBody>
      </p:sp>
    </p:spTree>
    <p:extLst>
      <p:ext uri="{BB962C8B-B14F-4D97-AF65-F5344CB8AC3E}">
        <p14:creationId xmlns:p14="http://schemas.microsoft.com/office/powerpoint/2010/main" val="1107782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when we transfer the data from CPU to GPU, we tell the GPU to look for the data at a specific index.  Here, I’ve declared the data to be at index 0 (using the `register(b0)` code).  In the CPU code, I must then use that same index in the </a:t>
            </a:r>
            <a:r>
              <a:rPr lang="en-US" dirty="0" err="1"/>
              <a:t>PSSetConstantBuffer</a:t>
            </a:r>
            <a:r>
              <a:rPr lang="en-US" dirty="0"/>
              <a:t> function.  Again, HLSL and Direct3D don’t really help me here.  If I get it wrong, then I’ll have a bug in my code that might be hard to track down!  (Again, GLSL/OpenGL aren’t any better.)</a:t>
            </a:r>
          </a:p>
          <a:p>
            <a:endParaRPr lang="en-US" dirty="0"/>
          </a:p>
          <a:p>
            <a:r>
              <a:rPr lang="en-US" dirty="0"/>
              <a:t>Now, to be fair, graphics developers rarely write this kind of code directly.  When you’re first learning OpenGL or Direct3D, you might, but when you’re developing a larger-scale graphics application, you’ll probably develop tools to help with this or make use of tools someone else has written (like a major game engine like Unity or Unreal Engine).  And that’s exactly where this talk is headed.  But there’s one more bit of background information I need to cover first, and that’s this thing called “specialization.”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23</a:t>
            </a:fld>
            <a:endParaRPr lang="en-AU"/>
          </a:p>
        </p:txBody>
      </p:sp>
    </p:spTree>
    <p:extLst>
      <p:ext uri="{BB962C8B-B14F-4D97-AF65-F5344CB8AC3E}">
        <p14:creationId xmlns:p14="http://schemas.microsoft.com/office/powerpoint/2010/main" val="96639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that we have three different materials that need to use different pieces of code to calculate their color.  We have a standard material, that we use for most object.  But we also have characters in our game that have skin.  In order to make skin look good, we have to use special code that takes into account the properties of how light interacts with skin.  We also have a cloth material that has special code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Along with the material-specific shader code, we also have a bunch of other complex code that we need to run in the shader in order to calculate the pixel’s color.  So we need to be able to slot in the material-specific code, at the appropriate place in the shader.  Alternatively, we could copy-paste the other code to create three shaders – one for each material.  But that would be a maintenance nightmare every time we need to change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thinking how you might do this in a programming language you’ve been using, remember: HLSL and GLSL don’t have many of the features you’re used to using (both for historical reasons, but also for performance reasons).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24</a:t>
            </a:fld>
            <a:endParaRPr lang="en-AU"/>
          </a:p>
        </p:txBody>
      </p:sp>
    </p:spTree>
    <p:extLst>
      <p:ext uri="{BB962C8B-B14F-4D97-AF65-F5344CB8AC3E}">
        <p14:creationId xmlns:p14="http://schemas.microsoft.com/office/powerpoint/2010/main" val="55291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we could do this is with a dynamic branch.  At runtime in our shader, whenever we need to get an object’s color, we look at the material ID of the triangle we’re shading and choose which function to run accordingly.  This totally works!  We do have to manually maintain material IDs now, but that’s not too hard.</a:t>
            </a:r>
          </a:p>
          <a:p>
            <a:endParaRPr lang="en-US" dirty="0"/>
          </a:p>
          <a:p>
            <a:r>
              <a:rPr lang="en-US" dirty="0"/>
              <a:t>But it turns out, this solution can be detrimental to performance!  The code for this skin and cloth materials are much more complex than the code for the standard material.  When you’re shading cloth, for example, you of course have to pay the full runtime cost to run that code.  But actually, even if you never execute that code path, writing the code this way means that this shader will still incur some of the resource allocation costs of the cloth code.</a:t>
            </a:r>
          </a:p>
          <a:p>
            <a:endParaRPr lang="en-US" dirty="0"/>
          </a:p>
          <a:p>
            <a:r>
              <a:rPr lang="en-US" dirty="0"/>
              <a:t>So, even if we’re using this shader to shade an object that is just the standard material, we are still incurring some of the costs of the skin and cloth code, which hurts our performance!  (Remember: we can only spend ~16 milliseconds per frame, so every performance penalty is a problem!)</a:t>
            </a:r>
          </a:p>
          <a:p>
            <a:endParaRPr lang="en-US" dirty="0"/>
          </a:p>
          <a:p>
            <a:r>
              <a:rPr lang="en-US" dirty="0"/>
              <a:t>How can we fix this?  That’s where shader specialization comes in.</a:t>
            </a:r>
          </a:p>
          <a:p>
            <a:endParaRPr lang="en-US" dirty="0"/>
          </a:p>
          <a:p>
            <a:endParaRPr lang="en-US" dirty="0"/>
          </a:p>
          <a:p>
            <a:r>
              <a:rPr lang="en-US" dirty="0"/>
              <a:t>***Extra context for interested readers:***</a:t>
            </a:r>
          </a:p>
          <a:p>
            <a:endParaRPr lang="en-US" dirty="0"/>
          </a:p>
          <a:p>
            <a:r>
              <a:rPr lang="en-US" dirty="0"/>
              <a:t>One of the reason why the code still incurs some of the costs of the cloth and skin code, even when not executing those code paths, is because the shader compiler must allocation enough resource (e.g., registers) for the worse-case code path.  The cloth and skin material code uses many more registers than the standard material, meaning that when this shader runs the </a:t>
            </a:r>
            <a:r>
              <a:rPr lang="en-US" dirty="0" err="1"/>
              <a:t>evalStandardMaterial</a:t>
            </a:r>
            <a:r>
              <a:rPr lang="en-US" dirty="0"/>
              <a:t>() code path, those extra registers are effectively wasted (those registers could have been used by a different invocation of this shader working on a different pixel).  A good search term to learn more is “register pressure,” especially in the context of GPU programming (both for graphics and GPGPU).</a:t>
            </a:r>
          </a:p>
        </p:txBody>
      </p:sp>
      <p:sp>
        <p:nvSpPr>
          <p:cNvPr id="4" name="Slide Number Placeholder 3"/>
          <p:cNvSpPr>
            <a:spLocks noGrp="1"/>
          </p:cNvSpPr>
          <p:nvPr>
            <p:ph type="sldNum" sz="quarter" idx="5"/>
          </p:nvPr>
        </p:nvSpPr>
        <p:spPr/>
        <p:txBody>
          <a:bodyPr/>
          <a:lstStyle/>
          <a:p>
            <a:fld id="{9A496215-5E4C-414D-A8DB-C38AA7CF7C2A}" type="slidenum">
              <a:rPr lang="en-AU" smtClean="0"/>
              <a:pPr/>
              <a:t>25</a:t>
            </a:fld>
            <a:endParaRPr lang="en-AU"/>
          </a:p>
        </p:txBody>
      </p:sp>
    </p:spTree>
    <p:extLst>
      <p:ext uri="{BB962C8B-B14F-4D97-AF65-F5344CB8AC3E}">
        <p14:creationId xmlns:p14="http://schemas.microsoft.com/office/powerpoint/2010/main" val="2484164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using dynamic, runtime branches that are evaluated at shader run time, we can instead use static, compile-time branches.  These will be evaluated when we compile the shader, depending on which material type we’ve defined.  </a:t>
            </a:r>
          </a:p>
        </p:txBody>
      </p:sp>
      <p:sp>
        <p:nvSpPr>
          <p:cNvPr id="4" name="Slide Number Placeholder 3"/>
          <p:cNvSpPr>
            <a:spLocks noGrp="1"/>
          </p:cNvSpPr>
          <p:nvPr>
            <p:ph type="sldNum" sz="quarter" idx="5"/>
          </p:nvPr>
        </p:nvSpPr>
        <p:spPr/>
        <p:txBody>
          <a:bodyPr/>
          <a:lstStyle/>
          <a:p>
            <a:fld id="{9A496215-5E4C-414D-A8DB-C38AA7CF7C2A}" type="slidenum">
              <a:rPr lang="en-AU" smtClean="0"/>
              <a:pPr/>
              <a:t>26</a:t>
            </a:fld>
            <a:endParaRPr lang="en-AU"/>
          </a:p>
        </p:txBody>
      </p:sp>
    </p:spTree>
    <p:extLst>
      <p:ext uri="{BB962C8B-B14F-4D97-AF65-F5344CB8AC3E}">
        <p14:creationId xmlns:p14="http://schemas.microsoft.com/office/powerpoint/2010/main" val="2363628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can generate a specialized shader variant just for the Standard material by defining STANDARD when we run the shader compiler.  This results in a shader that just contains the Standard material code, stripping out the code for the other two.</a:t>
            </a:r>
          </a:p>
          <a:p>
            <a:endParaRPr lang="en-US" dirty="0"/>
          </a:p>
          <a:p>
            <a:r>
              <a:rPr lang="en-US" dirty="0"/>
              <a:t>We can do the same for the Skin and Cloth material, resulting in three total compiled shader variants, each specialized for exactly one material.</a:t>
            </a:r>
          </a:p>
          <a:p>
            <a:endParaRPr lang="en-US" dirty="0"/>
          </a:p>
          <a:p>
            <a:r>
              <a:rPr lang="en-US" dirty="0"/>
              <a:t>Then, when shading an object, we can use the shader variant specific to the material of that object.  Generating specialized shader variants like these is very important in real-time computer graphics, not just for material, but for many different kinds of options and features.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27</a:t>
            </a:fld>
            <a:endParaRPr lang="en-AU"/>
          </a:p>
        </p:txBody>
      </p:sp>
    </p:spTree>
    <p:extLst>
      <p:ext uri="{BB962C8B-B14F-4D97-AF65-F5344CB8AC3E}">
        <p14:creationId xmlns:p14="http://schemas.microsoft.com/office/powerpoint/2010/main" val="395890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28</a:t>
            </a:fld>
            <a:endParaRPr lang="en-AU"/>
          </a:p>
        </p:txBody>
      </p:sp>
    </p:spTree>
    <p:extLst>
      <p:ext uri="{BB962C8B-B14F-4D97-AF65-F5344CB8AC3E}">
        <p14:creationId xmlns:p14="http://schemas.microsoft.com/office/powerpoint/2010/main" val="3251990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how important these specialized shader variants are for performance, but writing code this way is kind of a mess.  Maybe this simple example isn’t too bad, but when you have more materials, more lights, and many </a:t>
            </a:r>
            <a:r>
              <a:rPr lang="en-US" dirty="0" err="1"/>
              <a:t>many</a:t>
            </a:r>
            <a:r>
              <a:rPr lang="en-US" dirty="0"/>
              <a:t> other types of shader features you might want variants for, it can get unwieldy fast!</a:t>
            </a:r>
          </a:p>
          <a:p>
            <a:endParaRPr lang="en-US" dirty="0"/>
          </a:p>
          <a:p>
            <a:r>
              <a:rPr lang="en-US" dirty="0"/>
              <a:t>Maybe there’s a better way that we can write the code but still get optimized variants from it.  If you’re using plain </a:t>
            </a:r>
            <a:r>
              <a:rPr lang="en-US" dirty="0" err="1"/>
              <a:t>ol</a:t>
            </a:r>
            <a:r>
              <a:rPr lang="en-US" dirty="0"/>
              <a:t>’ HLSL and D3D (or GLSL and OpenGL), there’s not too much more you can do.  But what about other tools?  What if you use a game engine like Unity or Unreal?  Do they help with this?  Yes!  They do so by providing a shader system!</a:t>
            </a:r>
          </a:p>
        </p:txBody>
      </p:sp>
      <p:sp>
        <p:nvSpPr>
          <p:cNvPr id="4" name="Slide Number Placeholder 3"/>
          <p:cNvSpPr>
            <a:spLocks noGrp="1"/>
          </p:cNvSpPr>
          <p:nvPr>
            <p:ph type="sldNum" sz="quarter" idx="5"/>
          </p:nvPr>
        </p:nvSpPr>
        <p:spPr/>
        <p:txBody>
          <a:bodyPr/>
          <a:lstStyle/>
          <a:p>
            <a:fld id="{9A496215-5E4C-414D-A8DB-C38AA7CF7C2A}" type="slidenum">
              <a:rPr lang="en-AU" smtClean="0"/>
              <a:pPr/>
              <a:t>29</a:t>
            </a:fld>
            <a:endParaRPr lang="en-AU"/>
          </a:p>
        </p:txBody>
      </p:sp>
    </p:spTree>
    <p:extLst>
      <p:ext uri="{BB962C8B-B14F-4D97-AF65-F5344CB8AC3E}">
        <p14:creationId xmlns:p14="http://schemas.microsoft.com/office/powerpoint/2010/main" val="117181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partly a talk on programming languages.  I’ll discuss what “staged metaprogramming” is, and also cover what I mean by “metaprogramming” more generally.</a:t>
            </a:r>
          </a:p>
          <a:p>
            <a:endParaRPr lang="en-US" dirty="0"/>
          </a:p>
          <a:p>
            <a:r>
              <a:rPr lang="en-US" dirty="0"/>
              <a:t>But this talk is primary about computer graphics, and that’s where this thing called a “shader system” come in.  We’ll cover what that is a little later, but first, I want to dive into the field of computer graphics in the context of this talk.  It’s a very wide field, so I’m going to focus on the aspects at which this work is aimed, but keep in mind that it could be useful in other areas as well.</a:t>
            </a:r>
          </a:p>
        </p:txBody>
      </p:sp>
      <p:sp>
        <p:nvSpPr>
          <p:cNvPr id="4" name="Slide Number Placeholder 3"/>
          <p:cNvSpPr>
            <a:spLocks noGrp="1"/>
          </p:cNvSpPr>
          <p:nvPr>
            <p:ph type="sldNum" sz="quarter" idx="5"/>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3774999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defining what I mean by a “shader system.”</a:t>
            </a:r>
          </a:p>
          <a:p>
            <a:endParaRPr lang="en-US" dirty="0"/>
          </a:p>
          <a:p>
            <a:r>
              <a:rPr lang="en-US" dirty="0"/>
              <a:t>A shader system is a game engine component that facilitates interacting with the rendering process.</a:t>
            </a:r>
          </a:p>
          <a:p>
            <a:endParaRPr lang="en-US" dirty="0"/>
          </a:p>
          <a:p>
            <a:r>
              <a:rPr lang="en-US" dirty="0"/>
              <a:t>Specifically, I’m talking about real-time 3D game engines like Unreal, Unity, and other in-house engines, which means that not only is performance critical, but so is enabling a wide variety of users to control different aspects of rendering.</a:t>
            </a:r>
          </a:p>
          <a:p>
            <a:endParaRPr lang="en-US" dirty="0"/>
          </a:p>
          <a:p>
            <a:r>
              <a:rPr lang="en-US" dirty="0"/>
              <a:t>Let’s look at an example of what I mean…</a:t>
            </a:r>
          </a:p>
        </p:txBody>
      </p:sp>
      <p:sp>
        <p:nvSpPr>
          <p:cNvPr id="4" name="Slide Number Placeholder 3"/>
          <p:cNvSpPr>
            <a:spLocks noGrp="1"/>
          </p:cNvSpPr>
          <p:nvPr>
            <p:ph type="sldNum" sz="quarter" idx="5"/>
          </p:nvPr>
        </p:nvSpPr>
        <p:spPr/>
        <p:txBody>
          <a:bodyPr/>
          <a:lstStyle/>
          <a:p>
            <a:fld id="{9A496215-5E4C-414D-A8DB-C38AA7CF7C2A}" type="slidenum">
              <a:rPr lang="en-AU" smtClean="0"/>
              <a:pPr/>
              <a:t>30</a:t>
            </a:fld>
            <a:endParaRPr lang="en-AU"/>
          </a:p>
        </p:txBody>
      </p:sp>
    </p:spTree>
    <p:extLst>
      <p:ext uri="{BB962C8B-B14F-4D97-AF65-F5344CB8AC3E}">
        <p14:creationId xmlns:p14="http://schemas.microsoft.com/office/powerpoint/2010/main" val="772008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different types of engine users who need to use a shader system in different ways.</a:t>
            </a:r>
          </a:p>
          <a:p>
            <a:endParaRPr lang="en-US" dirty="0"/>
          </a:p>
          <a:p>
            <a:r>
              <a:rPr lang="en-US" dirty="0"/>
              <a:t>First, we have graphics programmers who need to be able to write shader code, in HLSL or GLSL for example.</a:t>
            </a:r>
          </a:p>
          <a:p>
            <a:endParaRPr lang="en-US" dirty="0"/>
          </a:p>
          <a:p>
            <a:r>
              <a:rPr lang="en-US" dirty="0"/>
              <a:t>Of course that shader code needs to be complied into executable kernels, and possibly cross-compiled if you’re shipping on multiple platforms.</a:t>
            </a:r>
          </a:p>
          <a:p>
            <a:endParaRPr lang="en-US" dirty="0"/>
          </a:p>
          <a:p>
            <a:r>
              <a:rPr lang="en-US" dirty="0"/>
              <a:t>Then there’s technical artists who also write shader code.  Unlike graphics programmers, they are typically not experts in things like shader optimization.  Maybe they’ll use plain HLSL or GLSL too, or maybe an engine chooses to provide a custom Domain-Specific Language (or DSL).</a:t>
            </a:r>
          </a:p>
          <a:p>
            <a:endParaRPr lang="en-US" dirty="0"/>
          </a:p>
          <a:p>
            <a:r>
              <a:rPr lang="en-US" dirty="0"/>
              <a:t>That DSL might enable them to express which parameters to expose to a GUI that artists use to create and configure different materials.</a:t>
            </a:r>
          </a:p>
          <a:p>
            <a:endParaRPr lang="en-US" dirty="0"/>
          </a:p>
          <a:p>
            <a:r>
              <a:rPr lang="en-US" dirty="0"/>
              <a:t>Those configurations, along with the shader code and compiled kernels, need to be interfaced with the runtime engine code, which sets up and launches the rendering work.</a:t>
            </a:r>
          </a:p>
          <a:p>
            <a:endParaRPr lang="en-US" dirty="0"/>
          </a:p>
          <a:p>
            <a:r>
              <a:rPr lang="en-US" dirty="0"/>
              <a:t>And finally, shaders need to be specialized in order to achieve the best performance.  (Specialization involves taking a shader that includes code and parameters for multiple different feature options, and then generating many different variants from that shader, each corresponding to a different subset of those features.  As a result, expensive features do not impact performance when they are not needed.)</a:t>
            </a:r>
          </a:p>
          <a:p>
            <a:endParaRPr lang="en-US" dirty="0"/>
          </a:p>
          <a:p>
            <a:r>
              <a:rPr lang="en-US" dirty="0"/>
              <a:t>Engine developers need to design these shader systems to both result in highly optimized final code while simultaneously providing the appropriate interfaces for each type of person involved in game development. But unfortunately…</a:t>
            </a:r>
          </a:p>
        </p:txBody>
      </p:sp>
      <p:sp>
        <p:nvSpPr>
          <p:cNvPr id="4" name="Slide Number Placeholder 3"/>
          <p:cNvSpPr>
            <a:spLocks noGrp="1"/>
          </p:cNvSpPr>
          <p:nvPr>
            <p:ph type="sldNum" sz="quarter" idx="5"/>
          </p:nvPr>
        </p:nvSpPr>
        <p:spPr/>
        <p:txBody>
          <a:bodyPr/>
          <a:lstStyle/>
          <a:p>
            <a:fld id="{14DC7A62-736F-4CDD-9422-D705E350F186}" type="slidenum">
              <a:rPr lang="en-US" smtClean="0"/>
              <a:t>31</a:t>
            </a:fld>
            <a:endParaRPr lang="en-US"/>
          </a:p>
        </p:txBody>
      </p:sp>
    </p:spTree>
    <p:extLst>
      <p:ext uri="{BB962C8B-B14F-4D97-AF65-F5344CB8AC3E}">
        <p14:creationId xmlns:p14="http://schemas.microsoft.com/office/powerpoint/2010/main" val="1080237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Graphics APIs don’t really help with this task.  They are singularly focused on providing a robust, high-performance implementation on a wide range of hardware.</a:t>
            </a:r>
          </a:p>
          <a:p>
            <a:endParaRPr lang="en-US" dirty="0"/>
          </a:p>
          <a:p>
            <a:r>
              <a:rPr lang="en-US" dirty="0"/>
              <a:t>But as we’ve established, shader systems are multifaceted – they must provide a variety of interfaces for different users.  Thus, engine developers are left to create layered implementations of these missing facets on top of the graphics APIs.</a:t>
            </a:r>
          </a:p>
          <a:p>
            <a:endParaRPr lang="en-US" dirty="0"/>
          </a:p>
          <a:p>
            <a:r>
              <a:rPr lang="en-US" dirty="0"/>
              <a:t>So how do they do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32</a:t>
            </a:fld>
            <a:endParaRPr lang="en-AU"/>
          </a:p>
        </p:txBody>
      </p:sp>
    </p:spTree>
    <p:extLst>
      <p:ext uri="{BB962C8B-B14F-4D97-AF65-F5344CB8AC3E}">
        <p14:creationId xmlns:p14="http://schemas.microsoft.com/office/powerpoint/2010/main" val="1367812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current methods used to implement shader systems.</a:t>
            </a:r>
          </a:p>
        </p:txBody>
      </p:sp>
      <p:sp>
        <p:nvSpPr>
          <p:cNvPr id="4" name="Slide Number Placeholder 3"/>
          <p:cNvSpPr>
            <a:spLocks noGrp="1"/>
          </p:cNvSpPr>
          <p:nvPr>
            <p:ph type="sldNum" sz="quarter" idx="5"/>
          </p:nvPr>
        </p:nvSpPr>
        <p:spPr/>
        <p:txBody>
          <a:bodyPr/>
          <a:lstStyle/>
          <a:p>
            <a:fld id="{9A496215-5E4C-414D-A8DB-C38AA7CF7C2A}" type="slidenum">
              <a:rPr lang="en-AU" smtClean="0"/>
              <a:pPr/>
              <a:t>33</a:t>
            </a:fld>
            <a:endParaRPr lang="en-AU"/>
          </a:p>
        </p:txBody>
      </p:sp>
    </p:spTree>
    <p:extLst>
      <p:ext uri="{BB962C8B-B14F-4D97-AF65-F5344CB8AC3E}">
        <p14:creationId xmlns:p14="http://schemas.microsoft.com/office/powerpoint/2010/main" val="946135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 to just the facilities provided by plain C++ and HLSL.  (e.g., We could use preprocessor #ifdefs and #defines in the shader to express specialization options, create shared headers for data structure, and manually author a C++ class for each shader to provide an interface for CPU engine code.)</a:t>
            </a:r>
          </a:p>
          <a:p>
            <a:endParaRPr lang="en-US" dirty="0"/>
          </a:p>
          <a:p>
            <a:r>
              <a:rPr lang="en-US" dirty="0"/>
              <a:t>Another is to implement a simple, layered DSL that contains embedded HLSL.  Unity’s </a:t>
            </a:r>
            <a:r>
              <a:rPr lang="en-US" dirty="0" err="1"/>
              <a:t>ShaderLab</a:t>
            </a:r>
            <a:r>
              <a:rPr lang="en-US" dirty="0"/>
              <a:t> is an example of this approach.</a:t>
            </a:r>
          </a:p>
          <a:p>
            <a:endParaRPr lang="en-US" dirty="0"/>
          </a:p>
          <a:p>
            <a:r>
              <a:rPr lang="en-US" dirty="0"/>
              <a:t>You could also create a more sophisticated DSL that manipulates and generates HLSL, such as Bungie’s TFX language used in Destiny.</a:t>
            </a:r>
          </a:p>
          <a:p>
            <a:endParaRPr lang="en-US" dirty="0"/>
          </a:p>
          <a:p>
            <a:r>
              <a:rPr lang="en-US" dirty="0"/>
              <a:t>And finally, you could go so far as to modify HLSL to implement custom features, like the Slang shading language, which added some modern programming language features to HLSL.</a:t>
            </a:r>
          </a:p>
          <a:p>
            <a:endParaRPr lang="en-US" dirty="0"/>
          </a:p>
          <a:p>
            <a:r>
              <a:rPr lang="en-US" dirty="0"/>
              <a:t>In the paper, we go into details on all of these, but let’s briefly look at one in a little more detail.</a:t>
            </a:r>
          </a:p>
        </p:txBody>
      </p:sp>
      <p:sp>
        <p:nvSpPr>
          <p:cNvPr id="4" name="Slide Number Placeholder 3"/>
          <p:cNvSpPr>
            <a:spLocks noGrp="1"/>
          </p:cNvSpPr>
          <p:nvPr>
            <p:ph type="sldNum" sz="quarter" idx="5"/>
          </p:nvPr>
        </p:nvSpPr>
        <p:spPr/>
        <p:txBody>
          <a:bodyPr/>
          <a:lstStyle/>
          <a:p>
            <a:fld id="{9A496215-5E4C-414D-A8DB-C38AA7CF7C2A}" type="slidenum">
              <a:rPr lang="en-AU" smtClean="0"/>
              <a:pPr/>
              <a:t>34</a:t>
            </a:fld>
            <a:endParaRPr lang="en-AU"/>
          </a:p>
        </p:txBody>
      </p:sp>
    </p:spTree>
    <p:extLst>
      <p:ext uri="{BB962C8B-B14F-4D97-AF65-F5344CB8AC3E}">
        <p14:creationId xmlns:p14="http://schemas.microsoft.com/office/powerpoint/2010/main" val="592033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shader written in Unity’s </a:t>
            </a:r>
            <a:r>
              <a:rPr lang="en-US" dirty="0" err="1"/>
              <a:t>ShaderLab</a:t>
            </a:r>
            <a:r>
              <a:rPr lang="en-US" dirty="0"/>
              <a:t> DSL.  I’m not going to discuss everything here, but I do want to highlight a few things.</a:t>
            </a:r>
          </a:p>
          <a:p>
            <a:endParaRPr lang="en-US" dirty="0"/>
          </a:p>
          <a:p>
            <a:r>
              <a:rPr lang="en-US" dirty="0"/>
              <a:t>First, specialization options are expressed using preprocessor #ifs, just like you would do if you were using plain HLSL.</a:t>
            </a:r>
          </a:p>
          <a:p>
            <a:endParaRPr lang="en-US" dirty="0"/>
          </a:p>
          <a:p>
            <a:r>
              <a:rPr lang="en-US" dirty="0"/>
              <a:t>One of the nice things that </a:t>
            </a:r>
            <a:r>
              <a:rPr lang="en-US" dirty="0" err="1"/>
              <a:t>ShaderLab</a:t>
            </a:r>
            <a:r>
              <a:rPr lang="en-US" dirty="0"/>
              <a:t> provides is…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 context for interested readers:***</a:t>
            </a:r>
          </a:p>
          <a:p>
            <a:endParaRPr lang="en-US" dirty="0"/>
          </a:p>
          <a:p>
            <a:r>
              <a:rPr lang="en-US" dirty="0"/>
              <a:t>At first, expressing specialization options like this might seem fine, but what if (for some reason) you wanted to generate a specialized variant that contained both STANDARD and CLOTH material?  You couldn’t do that from this shader code.  Why might you want to generate such a variant?  Maybe you’re using a deferred renderer, but more on that later.</a:t>
            </a:r>
          </a:p>
        </p:txBody>
      </p:sp>
      <p:sp>
        <p:nvSpPr>
          <p:cNvPr id="4" name="Slide Number Placeholder 3"/>
          <p:cNvSpPr>
            <a:spLocks noGrp="1"/>
          </p:cNvSpPr>
          <p:nvPr>
            <p:ph type="sldNum" sz="quarter" idx="5"/>
          </p:nvPr>
        </p:nvSpPr>
        <p:spPr/>
        <p:txBody>
          <a:bodyPr/>
          <a:lstStyle/>
          <a:p>
            <a:fld id="{9A496215-5E4C-414D-A8DB-C38AA7CF7C2A}" type="slidenum">
              <a:rPr lang="en-AU" smtClean="0"/>
              <a:pPr/>
              <a:t>35</a:t>
            </a:fld>
            <a:endParaRPr lang="en-AU"/>
          </a:p>
        </p:txBody>
      </p:sp>
    </p:spTree>
    <p:extLst>
      <p:ext uri="{BB962C8B-B14F-4D97-AF65-F5344CB8AC3E}">
        <p14:creationId xmlns:p14="http://schemas.microsoft.com/office/powerpoint/2010/main" val="286953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ShaderLab</a:t>
            </a:r>
            <a:r>
              <a:rPr lang="en-US" dirty="0"/>
              <a:t> has a custom #pragma syntax to list specialization options.</a:t>
            </a:r>
          </a:p>
          <a:p>
            <a:endParaRPr lang="en-US" dirty="0"/>
          </a:p>
          <a:p>
            <a:r>
              <a:rPr lang="en-US" dirty="0"/>
              <a:t>This enables the </a:t>
            </a:r>
            <a:r>
              <a:rPr lang="en-US" dirty="0" err="1"/>
              <a:t>ShaderLab</a:t>
            </a:r>
            <a:r>
              <a:rPr lang="en-US" dirty="0"/>
              <a:t> compiler to automatically generate all specialized shader variants, rather than requiring users to manually generate them.</a:t>
            </a:r>
          </a:p>
        </p:txBody>
      </p:sp>
      <p:sp>
        <p:nvSpPr>
          <p:cNvPr id="4" name="Slide Number Placeholder 3"/>
          <p:cNvSpPr>
            <a:spLocks noGrp="1"/>
          </p:cNvSpPr>
          <p:nvPr>
            <p:ph type="sldNum" sz="quarter" idx="5"/>
          </p:nvPr>
        </p:nvSpPr>
        <p:spPr/>
        <p:txBody>
          <a:bodyPr/>
          <a:lstStyle/>
          <a:p>
            <a:fld id="{9A496215-5E4C-414D-A8DB-C38AA7CF7C2A}" type="slidenum">
              <a:rPr lang="en-AU" smtClean="0"/>
              <a:pPr/>
              <a:t>36</a:t>
            </a:fld>
            <a:endParaRPr lang="en-AU"/>
          </a:p>
        </p:txBody>
      </p:sp>
    </p:spTree>
    <p:extLst>
      <p:ext uri="{BB962C8B-B14F-4D97-AF65-F5344CB8AC3E}">
        <p14:creationId xmlns:p14="http://schemas.microsoft.com/office/powerpoint/2010/main" val="3850365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expose artist-configurable parameters to a GUI, </a:t>
            </a:r>
            <a:r>
              <a:rPr lang="en-US" dirty="0" err="1"/>
              <a:t>ShaderLab</a:t>
            </a:r>
            <a:r>
              <a:rPr lang="en-US" dirty="0"/>
              <a:t> has a special “Properties” listing.  But unfortunately, each of these parameters must be declared twice – once in the Properties and again in the embedded HLSL.</a:t>
            </a:r>
          </a:p>
        </p:txBody>
      </p:sp>
      <p:sp>
        <p:nvSpPr>
          <p:cNvPr id="4" name="Slide Number Placeholder 3"/>
          <p:cNvSpPr>
            <a:spLocks noGrp="1"/>
          </p:cNvSpPr>
          <p:nvPr>
            <p:ph type="sldNum" sz="quarter" idx="5"/>
          </p:nvPr>
        </p:nvSpPr>
        <p:spPr/>
        <p:txBody>
          <a:bodyPr/>
          <a:lstStyle/>
          <a:p>
            <a:fld id="{9A496215-5E4C-414D-A8DB-C38AA7CF7C2A}" type="slidenum">
              <a:rPr lang="en-AU" smtClean="0"/>
              <a:pPr/>
              <a:t>37</a:t>
            </a:fld>
            <a:endParaRPr lang="en-AU"/>
          </a:p>
        </p:txBody>
      </p:sp>
    </p:spTree>
    <p:extLst>
      <p:ext uri="{BB962C8B-B14F-4D97-AF65-F5344CB8AC3E}">
        <p14:creationId xmlns:p14="http://schemas.microsoft.com/office/powerpoint/2010/main" val="1566370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runtime engine code sets parameters using a “</a:t>
            </a:r>
            <a:r>
              <a:rPr lang="en-US" dirty="0" err="1"/>
              <a:t>stringly</a:t>
            </a:r>
            <a:r>
              <a:rPr lang="en-US" dirty="0"/>
              <a:t>-typed” interface.  This interface doesn’t provide good error checking, which can lead to subtle bugs, such as here where I’ve accidentally used the wrong type when setting the </a:t>
            </a:r>
            <a:r>
              <a:rPr lang="en-US" dirty="0" err="1"/>
              <a:t>lightDirection</a:t>
            </a:r>
            <a:r>
              <a:rPr lang="en-US" dirty="0"/>
              <a:t> parameter.</a:t>
            </a:r>
          </a:p>
          <a:p>
            <a:endParaRPr lang="en-US" dirty="0"/>
          </a:p>
          <a:p>
            <a:r>
              <a:rPr lang="en-US" dirty="0"/>
              <a:t>Some of the other methods I mentioned improve upon these issues, but one important thing to note is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38</a:t>
            </a:fld>
            <a:endParaRPr lang="en-AU"/>
          </a:p>
        </p:txBody>
      </p:sp>
    </p:spTree>
    <p:extLst>
      <p:ext uri="{BB962C8B-B14F-4D97-AF65-F5344CB8AC3E}">
        <p14:creationId xmlns:p14="http://schemas.microsoft.com/office/powerpoint/2010/main" val="4272301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methods are on an unfavorable continuum.  Methods with greater capability require greater effort to use.</a:t>
            </a:r>
          </a:p>
          <a:p>
            <a:endParaRPr lang="en-US" dirty="0"/>
          </a:p>
          <a:p>
            <a:r>
              <a:rPr lang="en-US" dirty="0"/>
              <a:t>C preprocessor functionality is fairly simple to work with, but it’s limited in the types of things you can implement with it.</a:t>
            </a:r>
          </a:p>
          <a:p>
            <a:endParaRPr lang="en-US" dirty="0"/>
          </a:p>
          <a:p>
            <a:r>
              <a:rPr lang="en-US" dirty="0"/>
              <a:t>At the other end of the spectrum, if you’re willing to modify a compiler to add features to HLSL, you have a lot of flexibility but now you have a much larger codebase to maintain, especially as the core HLSL continues to evolve.</a:t>
            </a:r>
          </a:p>
          <a:p>
            <a:endParaRPr lang="en-US" dirty="0"/>
          </a:p>
          <a:p>
            <a:r>
              <a:rPr lang="en-US" dirty="0"/>
              <a:t>Engine developers today are faced with the problem of balancing between the benefits that new features might provide to users versus the effort required to implement those features.</a:t>
            </a:r>
          </a:p>
          <a:p>
            <a:endParaRPr lang="en-US" dirty="0"/>
          </a:p>
          <a:p>
            <a:r>
              <a:rPr lang="en-US" dirty="0"/>
              <a:t>What we’d really like is a technique that sidesteps this trade-off – one that provides lots of capabilities while requiring only a modest effort to use.</a:t>
            </a:r>
          </a:p>
          <a:p>
            <a:endParaRPr lang="en-US" dirty="0"/>
          </a:p>
          <a:p>
            <a:r>
              <a:rPr lang="en-US" dirty="0"/>
              <a:t>Based on this observation…</a:t>
            </a:r>
          </a:p>
        </p:txBody>
      </p:sp>
      <p:sp>
        <p:nvSpPr>
          <p:cNvPr id="4" name="Slide Number Placeholder 3"/>
          <p:cNvSpPr>
            <a:spLocks noGrp="1"/>
          </p:cNvSpPr>
          <p:nvPr>
            <p:ph type="sldNum" sz="quarter" idx="5"/>
          </p:nvPr>
        </p:nvSpPr>
        <p:spPr/>
        <p:txBody>
          <a:bodyPr/>
          <a:lstStyle/>
          <a:p>
            <a:fld id="{14DC7A62-736F-4CDD-9422-D705E350F186}" type="slidenum">
              <a:rPr lang="en-US" smtClean="0"/>
              <a:t>39</a:t>
            </a:fld>
            <a:endParaRPr lang="en-US"/>
          </a:p>
        </p:txBody>
      </p:sp>
    </p:spTree>
    <p:extLst>
      <p:ext uri="{BB962C8B-B14F-4D97-AF65-F5344CB8AC3E}">
        <p14:creationId xmlns:p14="http://schemas.microsoft.com/office/powerpoint/2010/main" val="95682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Broadly, “computer graphics” means “generating images with the aid of computers.”  This is extremely broad, and includes things like computational photography, image processing, computer vision, and many other things.</a:t>
            </a:r>
          </a:p>
          <a:p>
            <a:endParaRPr lang="en-US" dirty="0"/>
          </a:p>
          <a:p>
            <a:r>
              <a:rPr lang="en-US" dirty="0"/>
              <a:t>But in the context of this talk, what I mean by “computer graphics” is “using artist-authored content to generate images for things like animated movies, visual effects, and video games.”</a:t>
            </a:r>
          </a:p>
          <a:p>
            <a:endParaRPr lang="en-US" dirty="0"/>
          </a:p>
          <a:p>
            <a:r>
              <a:rPr lang="en-US" dirty="0"/>
              <a:t>By “artist-authored content,” I mean things like the 3D geometric models of objects (e.g., characters, buildings, furniture), movement or animations of those 3D models, the appearance of objects (Are they made of wood? Plastic? Metal? Are they reflective? Translucent?  Is it skin? Or hair?  Basically, what material is an object made of?), and finally illumination (What are the lights in a scene?  How bright are they?  Where are they located?).</a:t>
            </a:r>
          </a:p>
          <a:p>
            <a:endParaRPr lang="en-US" dirty="0"/>
          </a:p>
          <a:p>
            <a:r>
              <a:rPr lang="en-US" dirty="0"/>
              <a:t>All of this content is used together to generate the many images that make up a rendered scene.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make one more distinction in our definition of computer graphics, and that’s to separate “real-time rendering” and “offline rendering.”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1441989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Based on this observation)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well as the other issues we’ve seen in modern shader systems, we came up with a set of design goals to guide our work.</a:t>
            </a:r>
          </a:p>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40</a:t>
            </a:fld>
            <a:endParaRPr lang="en-AU"/>
          </a:p>
        </p:txBody>
      </p:sp>
    </p:spTree>
    <p:extLst>
      <p:ext uri="{BB962C8B-B14F-4D97-AF65-F5344CB8AC3E}">
        <p14:creationId xmlns:p14="http://schemas.microsoft.com/office/powerpoint/2010/main" val="3747796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engine requires a unique shader system, customized to the engine’s design and the needs of its users.  If we can minimize the effort required to build and maintain shader systems, we can better enable developers to create robust, feature-rich implementations.</a:t>
            </a:r>
          </a:p>
          <a:p>
            <a:endParaRPr lang="en-US" dirty="0"/>
          </a:p>
          <a:p>
            <a:r>
              <a:rPr lang="en-US" dirty="0"/>
              <a:t>We’d like to be able to catch errors earlier, in contrast to “</a:t>
            </a:r>
            <a:r>
              <a:rPr lang="en-US" dirty="0" err="1"/>
              <a:t>stringly</a:t>
            </a:r>
            <a:r>
              <a:rPr lang="en-US" dirty="0"/>
              <a:t>-typed” interfaces in </a:t>
            </a:r>
            <a:r>
              <a:rPr lang="en-US" dirty="0" err="1"/>
              <a:t>ShaderLab</a:t>
            </a:r>
            <a:r>
              <a:rPr lang="en-US" dirty="0"/>
              <a:t> and in graphics APIs.</a:t>
            </a:r>
          </a:p>
          <a:p>
            <a:endParaRPr lang="en-US" dirty="0"/>
          </a:p>
          <a:p>
            <a:r>
              <a:rPr lang="en-US" dirty="0"/>
              <a:t>Programmers shouldn’t have to declare the same shader parameter, constant buffer, etc. more than once.</a:t>
            </a:r>
          </a:p>
        </p:txBody>
      </p:sp>
      <p:sp>
        <p:nvSpPr>
          <p:cNvPr id="4" name="Slide Number Placeholder 3"/>
          <p:cNvSpPr>
            <a:spLocks noGrp="1"/>
          </p:cNvSpPr>
          <p:nvPr>
            <p:ph type="sldNum" sz="quarter" idx="5"/>
          </p:nvPr>
        </p:nvSpPr>
        <p:spPr/>
        <p:txBody>
          <a:bodyPr/>
          <a:lstStyle/>
          <a:p>
            <a:fld id="{9A496215-5E4C-414D-A8DB-C38AA7CF7C2A}" type="slidenum">
              <a:rPr lang="en-AU" smtClean="0"/>
              <a:pPr/>
              <a:t>41</a:t>
            </a:fld>
            <a:endParaRPr lang="en-AU"/>
          </a:p>
        </p:txBody>
      </p:sp>
    </p:spTree>
    <p:extLst>
      <p:ext uri="{BB962C8B-B14F-4D97-AF65-F5344CB8AC3E}">
        <p14:creationId xmlns:p14="http://schemas.microsoft.com/office/powerpoint/2010/main" val="273019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is paramount in real-time graphics applications, so our system should strive to minimize overheads to GPU shader code and CPU engine code, as well as enable developers to explore opportunities to improve performance.</a:t>
            </a:r>
          </a:p>
          <a:p>
            <a:endParaRPr lang="en-US" dirty="0"/>
          </a:p>
          <a:p>
            <a:r>
              <a:rPr lang="en-US" dirty="0"/>
              <a:t>Productivity is key for artists, so a shader system must provide them with familiar workflows.</a:t>
            </a:r>
          </a:p>
          <a:p>
            <a:endParaRPr lang="en-US" dirty="0"/>
          </a:p>
          <a:p>
            <a:r>
              <a:rPr lang="en-US" dirty="0"/>
              <a:t>To achieve maximum performance, engines generate many specialized shader variants.  However, complete static specialization can lead to additional overheads that decrease performance.  So, we want our system to enable exploration of these trade-offs in the hopes of improving overall performance.</a:t>
            </a:r>
          </a:p>
          <a:p>
            <a:endParaRPr lang="en-US" dirty="0"/>
          </a:p>
          <a:p>
            <a:r>
              <a:rPr lang="en-US" dirty="0"/>
              <a:t>Given the landscape of existing solutions…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42</a:t>
            </a:fld>
            <a:endParaRPr lang="en-AU"/>
          </a:p>
        </p:txBody>
      </p:sp>
    </p:spTree>
    <p:extLst>
      <p:ext uri="{BB962C8B-B14F-4D97-AF65-F5344CB8AC3E}">
        <p14:creationId xmlns:p14="http://schemas.microsoft.com/office/powerpoint/2010/main" val="497285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goal of minimizing implementation effort seems at odds with some of our other goals.  Certainly, we could achieve many of them by modifying a compiler and adding features to HLSL, but that requires a high implementation effort.</a:t>
            </a:r>
          </a:p>
          <a:p>
            <a:endParaRPr lang="en-US" dirty="0"/>
          </a:p>
          <a:p>
            <a:r>
              <a:rPr lang="en-US" dirty="0"/>
              <a:t>Is there a method that avoids this trade-off?</a:t>
            </a:r>
          </a:p>
          <a:p>
            <a:endParaRPr lang="en-US" dirty="0"/>
          </a:p>
          <a:p>
            <a:r>
              <a:rPr lang="en-US" dirty="0"/>
              <a:t>When examining these existing methods, we discovered that they all happen make extensive use of metaprogramming, whether they realize it or not.</a:t>
            </a:r>
          </a:p>
          <a:p>
            <a:endParaRPr lang="en-US" dirty="0"/>
          </a:p>
          <a:p>
            <a:r>
              <a:rPr lang="en-US" dirty="0"/>
              <a:t>So what is metaprogramming?</a:t>
            </a:r>
          </a:p>
        </p:txBody>
      </p:sp>
      <p:sp>
        <p:nvSpPr>
          <p:cNvPr id="4" name="Slide Number Placeholder 3"/>
          <p:cNvSpPr>
            <a:spLocks noGrp="1"/>
          </p:cNvSpPr>
          <p:nvPr>
            <p:ph type="sldNum" sz="quarter" idx="5"/>
          </p:nvPr>
        </p:nvSpPr>
        <p:spPr/>
        <p:txBody>
          <a:bodyPr/>
          <a:lstStyle/>
          <a:p>
            <a:fld id="{14DC7A62-736F-4CDD-9422-D705E350F186}" type="slidenum">
              <a:rPr lang="en-US" smtClean="0"/>
              <a:t>43</a:t>
            </a:fld>
            <a:endParaRPr lang="en-US"/>
          </a:p>
        </p:txBody>
      </p:sp>
    </p:spTree>
    <p:extLst>
      <p:ext uri="{BB962C8B-B14F-4D97-AF65-F5344CB8AC3E}">
        <p14:creationId xmlns:p14="http://schemas.microsoft.com/office/powerpoint/2010/main" val="3806982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broadly define metaprogramming as writing code that manipulates other code, including reading, analyzing, transforming, or generating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examples?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With this definition, a compiler is doing metaprogramming.  A compiler reads in source code, performs analysis in order to find opportunities for optimization, performs those optimizations by transforming the code, and finally generates code that the hardware can execute.  A compiler is a very complex form of metaprogramming.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other end of the spectrum, we have the functionality provided by the C preprocessor. Those #ifs that we saw earlier are metaprogramming.  The #if lines here aren’t going to be executed at runtime.  Instead, they are going to be evaluated at compile time, which will result in different generated code depending on which of the material types has been #defined – it’s going to generate one of the three </a:t>
            </a:r>
            <a:r>
              <a:rPr lang="en-US" dirty="0" err="1"/>
              <a:t>evalMaterial</a:t>
            </a:r>
            <a:r>
              <a:rPr lang="en-US" dirty="0"/>
              <a:t>()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Macros are also metaprogramming.  Macros are basically functions that are executed at compile time.  </a:t>
            </a:r>
          </a:p>
        </p:txBody>
      </p:sp>
      <p:sp>
        <p:nvSpPr>
          <p:cNvPr id="4" name="Slide Number Placeholder 3"/>
          <p:cNvSpPr>
            <a:spLocks noGrp="1"/>
          </p:cNvSpPr>
          <p:nvPr>
            <p:ph type="sldNum" sz="quarter" idx="5"/>
          </p:nvPr>
        </p:nvSpPr>
        <p:spPr/>
        <p:txBody>
          <a:bodyPr/>
          <a:lstStyle/>
          <a:p>
            <a:fld id="{9A496215-5E4C-414D-A8DB-C38AA7CF7C2A}" type="slidenum">
              <a:rPr lang="en-AU" smtClean="0"/>
              <a:pPr/>
              <a:t>44</a:t>
            </a:fld>
            <a:endParaRPr lang="en-AU"/>
          </a:p>
        </p:txBody>
      </p:sp>
    </p:spTree>
    <p:extLst>
      <p:ext uri="{BB962C8B-B14F-4D97-AF65-F5344CB8AC3E}">
        <p14:creationId xmlns:p14="http://schemas.microsoft.com/office/powerpoint/2010/main" val="1184898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simple macro example.  Many languages have macros with different degrees of functionality.  This example is in C/C++, since C++ is the industry standard in game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I’ve defined a macro called “square” that will compute the square of a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use “square” in a function, we’re not actually calling that macro at runtime.  Instead, that macro is evaluated at compile time and code is generated as a result.  In this case, the call to the “square” macro will be replaced with “foo * foo,” as shown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broadly what metaprogramming is – writing code that manipulates other code.  There are many techniques that involve metaprogramming…</a:t>
            </a:r>
            <a:br>
              <a:rPr lang="en-US" dirty="0"/>
            </a:br>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45</a:t>
            </a:fld>
            <a:endParaRPr lang="en-AU"/>
          </a:p>
        </p:txBody>
      </p:sp>
    </p:spTree>
    <p:extLst>
      <p:ext uri="{BB962C8B-B14F-4D97-AF65-F5344CB8AC3E}">
        <p14:creationId xmlns:p14="http://schemas.microsoft.com/office/powerpoint/2010/main" val="1359260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techniques that involve metaprogramming…)</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these methods used to implement shader systems.  And that was our key insight – all of these methods make extensive use of metaprogramming.</a:t>
            </a:r>
          </a:p>
          <a:p>
            <a:endParaRPr lang="en-US" dirty="0"/>
          </a:p>
          <a:p>
            <a:r>
              <a:rPr lang="en-US" dirty="0"/>
              <a:t>Using this key insight, we decided to make metaprogramming a fundamental design principle at the core of our shader system, and to find a metaprogramming technique that sidesteps this apparent trade-off between capability and complexity.</a:t>
            </a:r>
          </a:p>
          <a:p>
            <a:endParaRPr lang="en-US" dirty="0"/>
          </a:p>
          <a:p>
            <a:r>
              <a:rPr lang="en-US" dirty="0"/>
              <a:t>As I’m sure you can guess from the title of this talk…</a:t>
            </a:r>
          </a:p>
        </p:txBody>
      </p:sp>
      <p:sp>
        <p:nvSpPr>
          <p:cNvPr id="4" name="Slide Number Placeholder 3"/>
          <p:cNvSpPr>
            <a:spLocks noGrp="1"/>
          </p:cNvSpPr>
          <p:nvPr>
            <p:ph type="sldNum" sz="quarter" idx="5"/>
          </p:nvPr>
        </p:nvSpPr>
        <p:spPr/>
        <p:txBody>
          <a:bodyPr/>
          <a:lstStyle/>
          <a:p>
            <a:fld id="{14DC7A62-736F-4CDD-9422-D705E350F186}" type="slidenum">
              <a:rPr lang="en-US" smtClean="0"/>
              <a:t>46</a:t>
            </a:fld>
            <a:endParaRPr lang="en-US"/>
          </a:p>
        </p:txBody>
      </p:sp>
    </p:spTree>
    <p:extLst>
      <p:ext uri="{BB962C8B-B14F-4D97-AF65-F5344CB8AC3E}">
        <p14:creationId xmlns:p14="http://schemas.microsoft.com/office/powerpoint/2010/main" val="4002080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technique we identified is staged metaprogramming.</a:t>
            </a:r>
          </a:p>
        </p:txBody>
      </p:sp>
      <p:sp>
        <p:nvSpPr>
          <p:cNvPr id="4" name="Slide Number Placeholder 3"/>
          <p:cNvSpPr>
            <a:spLocks noGrp="1"/>
          </p:cNvSpPr>
          <p:nvPr>
            <p:ph type="sldNum" sz="quarter" idx="5"/>
          </p:nvPr>
        </p:nvSpPr>
        <p:spPr/>
        <p:txBody>
          <a:bodyPr/>
          <a:lstStyle/>
          <a:p>
            <a:fld id="{14DC7A62-736F-4CDD-9422-D705E350F186}" type="slidenum">
              <a:rPr lang="en-US" smtClean="0"/>
              <a:t>47</a:t>
            </a:fld>
            <a:endParaRPr lang="en-US"/>
          </a:p>
        </p:txBody>
      </p:sp>
    </p:spTree>
    <p:extLst>
      <p:ext uri="{BB962C8B-B14F-4D97-AF65-F5344CB8AC3E}">
        <p14:creationId xmlns:p14="http://schemas.microsoft.com/office/powerpoint/2010/main" val="396324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48</a:t>
            </a:fld>
            <a:endParaRPr lang="en-AU"/>
          </a:p>
        </p:txBody>
      </p:sp>
    </p:spTree>
    <p:extLst>
      <p:ext uri="{BB962C8B-B14F-4D97-AF65-F5344CB8AC3E}">
        <p14:creationId xmlns:p14="http://schemas.microsoft.com/office/powerpoint/2010/main" val="911659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staged metaprogramming, there are multiple explicit stages of code execution.  For example, we could have a stage that conceptually executes at application compile time, versus a stage that executes at application run time.</a:t>
            </a:r>
          </a:p>
          <a:p>
            <a:endParaRPr lang="en-US" dirty="0"/>
          </a:p>
          <a:p>
            <a:r>
              <a:rPr lang="en-US" dirty="0"/>
              <a:t>Code running in an earlier stage of execution can construct and manipulate code that will run in a later stage.</a:t>
            </a:r>
          </a:p>
          <a:p>
            <a:endParaRPr lang="en-US" dirty="0"/>
          </a:p>
          <a:p>
            <a:r>
              <a:rPr lang="en-US" dirty="0"/>
              <a:t>Our definition of staged metaprogramming aligns with the description of a multi-level language and also includes multi-stage languages as well.  If you’re familiar with those terms, this might provide some extra context.</a:t>
            </a:r>
          </a:p>
          <a:p>
            <a:endParaRPr lang="en-US" dirty="0"/>
          </a:p>
          <a:p>
            <a:r>
              <a:rPr lang="en-US" dirty="0"/>
              <a:t>So what makes up a staged metaprogramming environment?</a:t>
            </a:r>
          </a:p>
        </p:txBody>
      </p:sp>
      <p:sp>
        <p:nvSpPr>
          <p:cNvPr id="4" name="Slide Number Placeholder 3"/>
          <p:cNvSpPr>
            <a:spLocks noGrp="1"/>
          </p:cNvSpPr>
          <p:nvPr>
            <p:ph type="sldNum" sz="quarter" idx="5"/>
          </p:nvPr>
        </p:nvSpPr>
        <p:spPr/>
        <p:txBody>
          <a:bodyPr/>
          <a:lstStyle/>
          <a:p>
            <a:fld id="{9A496215-5E4C-414D-A8DB-C38AA7CF7C2A}" type="slidenum">
              <a:rPr lang="en-AU" smtClean="0"/>
              <a:pPr/>
              <a:t>49</a:t>
            </a:fld>
            <a:endParaRPr lang="en-AU"/>
          </a:p>
        </p:txBody>
      </p:sp>
    </p:spTree>
    <p:extLst>
      <p:ext uri="{BB962C8B-B14F-4D97-AF65-F5344CB8AC3E}">
        <p14:creationId xmlns:p14="http://schemas.microsoft.com/office/powerpoint/2010/main" val="254187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Real-time rendering refers to generating images (or frames) as quickly as possible in order to create a fluid interactive experience.  The primary example of real-time rendering is video games, where you want the images displayed on screen to update quickly, for example, as you move the character around in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real-time rendering, performance is critical.  Each new image must be generated in about 16 milliseconds (which corresponds to 60 frames per second).  Maybe you’re willing to go as high as ~33 milliseconds per frame (or 30 FPS), but any longer and the game wouldn’t feel very fluid.  Or maybe you want to generate frames even faster!  This is especially important for virtual reality (VR) using head-mounted displayed.  Because the screens are so close to your eyes, framerates of 90 FPS, 120 FPS, or even higher become more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 contrast to offline rendering, which is commonly used in movies and visual effects.  In those applications, you don’t need to instantly update the images displayed on screen, because users aren’t interacting with the scene.  Instead, artists create the scenes, and then ship off the rendering work to generate images to giant clusters of computers in a render farms, which might spend up to 3 hours (for example) rendering each frame of a movie.  They can afford so much time per frame, because they are only going to generate that frame once, which will then be viewed by many people each time the movie is watched.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I’m talking about today focuses specifically on real-time rendering.  However, the ideas and concepts can be useful in the offline rendering world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that we have our definition of computer graphics for this talk, how do we take artist-authored content and use it to generate images in real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***Extra context for interested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aside, between real-time and offline rendering is “interactive” rendering, where rendering a frame might take a few seconds or 1-10 FPS.  So not quick enough to be “real-time.”  This is useful, for example, for movie artists to get a feel for how a scene will look and make adjustments along the way without spending 3 hours for a final render.</a:t>
            </a:r>
          </a:p>
        </p:txBody>
      </p:sp>
      <p:sp>
        <p:nvSpPr>
          <p:cNvPr id="4" name="Slide Number Placeholder 3"/>
          <p:cNvSpPr>
            <a:spLocks noGrp="1"/>
          </p:cNvSpPr>
          <p:nvPr>
            <p:ph type="sldNum" sz="quarter" idx="5"/>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1340288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key features.</a:t>
            </a:r>
          </a:p>
          <a:p>
            <a:endParaRPr lang="en-US" dirty="0"/>
          </a:p>
          <a:p>
            <a:r>
              <a:rPr lang="en-US" dirty="0"/>
              <a:t>Code is a first-class citizen.  Programs can operate on code in the same way that they can operate on other constructs, including passing code as arguments, returning code from functions, and storing code in data structures.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is constructed using regular language syntax using quasi-quote.  In this example, we have the keywords “quote” and “end” to denote that we’re constructing code.  The code between these keywords is expressed using regular syntax, but this code is not executing here.  Instead, it is stored in the “</a:t>
            </a:r>
            <a:r>
              <a:rPr lang="en-US" dirty="0" err="1"/>
              <a:t>myCode</a:t>
            </a:r>
            <a:r>
              <a:rPr lang="en-US" dirty="0"/>
              <a:t>” variable for use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quotes are hygienic and lexically scoped, so the definition of “</a:t>
            </a:r>
            <a:r>
              <a:rPr lang="en-US" dirty="0" err="1"/>
              <a:t>outColor</a:t>
            </a:r>
            <a:r>
              <a:rPr lang="en-US" dirty="0"/>
              <a:t>” here would not conflict with another variable using the same name elsewhere (unlike preprocessor macros).  However, you intentionally can violate this property when needed.</a:t>
            </a:r>
          </a:p>
          <a:p>
            <a:endParaRPr lang="en-US" dirty="0"/>
          </a:p>
          <a:p>
            <a:r>
              <a:rPr lang="en-US" dirty="0"/>
              <a:t>The unquote operator splices quoted code into the runtime application.  Here we’re taking the </a:t>
            </a:r>
            <a:r>
              <a:rPr lang="en-US" dirty="0" err="1"/>
              <a:t>myCode</a:t>
            </a:r>
            <a:r>
              <a:rPr lang="en-US" dirty="0"/>
              <a:t> variable and inserting its contents into the program.</a:t>
            </a:r>
          </a:p>
          <a:p>
            <a:endParaRPr lang="en-US" dirty="0"/>
          </a:p>
          <a:p>
            <a:r>
              <a:rPr lang="en-US" dirty="0"/>
              <a:t>Also, quotes can be specialized to generate different versions, similar to how shaders can be specialized into different variants.</a:t>
            </a:r>
          </a:p>
          <a:p>
            <a:endParaRPr lang="en-US" dirty="0"/>
          </a:p>
          <a:p>
            <a:r>
              <a:rPr lang="en-US" dirty="0"/>
              <a:t>If you’re used to working in C++ or another popular systems language, you’re probably not used to seeing these quote and unquote constructs.  Well that’s because…</a:t>
            </a:r>
          </a:p>
        </p:txBody>
      </p:sp>
      <p:sp>
        <p:nvSpPr>
          <p:cNvPr id="4" name="Slide Number Placeholder 3"/>
          <p:cNvSpPr>
            <a:spLocks noGrp="1"/>
          </p:cNvSpPr>
          <p:nvPr>
            <p:ph type="sldNum" sz="quarter" idx="5"/>
          </p:nvPr>
        </p:nvSpPr>
        <p:spPr/>
        <p:txBody>
          <a:bodyPr/>
          <a:lstStyle/>
          <a:p>
            <a:fld id="{9A496215-5E4C-414D-A8DB-C38AA7CF7C2A}" type="slidenum">
              <a:rPr lang="en-AU" smtClean="0"/>
              <a:pPr/>
              <a:t>50</a:t>
            </a:fld>
            <a:endParaRPr lang="en-AU"/>
          </a:p>
        </p:txBody>
      </p:sp>
    </p:spTree>
    <p:extLst>
      <p:ext uri="{BB962C8B-B14F-4D97-AF65-F5344CB8AC3E}">
        <p14:creationId xmlns:p14="http://schemas.microsoft.com/office/powerpoint/2010/main" val="2377543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languages don’t have the features required for staged metaprogramming.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used a language called Lua-Terra to demonstrate how staged metaprogramming is useful for shader systems.  Lua-Terra is a multi-stage language that uses Lua code in the first stage to manipulate and generate next-stage Terra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be familiar with Lua.  It is a high-level scripting language commonly used in game development already.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Terra is simple, low-level, C-like language.  We chose Lua-Terra specifically because Terra models the lower-level systems language environment that is commonly used in engine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high-level scripting and code generation can be expensive operations, and as we know performance is critical for game engines…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51</a:t>
            </a:fld>
            <a:endParaRPr lang="en-AU"/>
          </a:p>
        </p:txBody>
      </p:sp>
    </p:spTree>
    <p:extLst>
      <p:ext uri="{BB962C8B-B14F-4D97-AF65-F5344CB8AC3E}">
        <p14:creationId xmlns:p14="http://schemas.microsoft.com/office/powerpoint/2010/main" val="37305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our system, all metaprogramming occurs at application compile time.  We aren’t generating any code while the game is running, all of that happens beforehand.  This is in contrast to prior work, which generates code at runtime.</a:t>
            </a:r>
          </a:p>
          <a:p>
            <a:endParaRPr lang="en-US" dirty="0"/>
          </a:p>
          <a:p>
            <a:r>
              <a:rPr lang="en-US" dirty="0"/>
              <a:t>On the last slide, I mentioned that the Lua code </a:t>
            </a:r>
            <a:r>
              <a:rPr lang="en-US" dirty="0" err="1"/>
              <a:t>metaprogrammings</a:t>
            </a:r>
            <a:r>
              <a:rPr lang="en-US" dirty="0"/>
              <a:t> the Terra code, and since all of the metaprogramming happens at compile time, all of the Lua code executes at compile time as well.  We don’t run any Lua code during game runtime (although we could if we wanted to add Lua scripting into the application).</a:t>
            </a:r>
          </a:p>
          <a:p>
            <a:endParaRPr lang="en-US" dirty="0"/>
          </a:p>
          <a:p>
            <a:r>
              <a:rPr lang="en-US" dirty="0"/>
              <a:t>What’s left at runtime is just the C-like Terra code.  The game runtime, as well as all shader code are written in Terra.</a:t>
            </a:r>
          </a:p>
          <a:p>
            <a:endParaRPr lang="en-US" dirty="0"/>
          </a:p>
          <a:p>
            <a:r>
              <a:rPr lang="en-US" dirty="0"/>
              <a:t>Now let’s take a look at a shader in our system, which we call </a:t>
            </a:r>
            <a:r>
              <a:rPr lang="en-US" dirty="0" err="1"/>
              <a:t>Selos</a:t>
            </a:r>
            <a:r>
              <a:rPr lang="en-US" dirty="0"/>
              <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52</a:t>
            </a:fld>
            <a:endParaRPr lang="en-AU"/>
          </a:p>
        </p:txBody>
      </p:sp>
    </p:spTree>
    <p:extLst>
      <p:ext uri="{BB962C8B-B14F-4D97-AF65-F5344CB8AC3E}">
        <p14:creationId xmlns:p14="http://schemas.microsoft.com/office/powerpoint/2010/main" val="38228478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I’m just going to highlight a few key points.</a:t>
            </a:r>
          </a:p>
          <a:p>
            <a:endParaRPr lang="en-US" dirty="0"/>
          </a:p>
          <a:p>
            <a:r>
              <a:rPr lang="en-US" dirty="0"/>
              <a:t>Unlike in </a:t>
            </a:r>
            <a:r>
              <a:rPr lang="en-US" dirty="0" err="1"/>
              <a:t>ShaderLab</a:t>
            </a:r>
            <a:r>
              <a:rPr lang="en-US" dirty="0"/>
              <a:t>, in </a:t>
            </a:r>
            <a:r>
              <a:rPr lang="en-US" dirty="0" err="1"/>
              <a:t>Selos</a:t>
            </a:r>
            <a:r>
              <a:rPr lang="en-US" dirty="0"/>
              <a:t> we can express GUI controls directly alongside the parameter declaration, avoiding the double-declaration problem.</a:t>
            </a:r>
          </a:p>
        </p:txBody>
      </p:sp>
      <p:sp>
        <p:nvSpPr>
          <p:cNvPr id="4" name="Slide Number Placeholder 3"/>
          <p:cNvSpPr>
            <a:spLocks noGrp="1"/>
          </p:cNvSpPr>
          <p:nvPr>
            <p:ph type="sldNum" sz="quarter" idx="5"/>
          </p:nvPr>
        </p:nvSpPr>
        <p:spPr/>
        <p:txBody>
          <a:bodyPr/>
          <a:lstStyle/>
          <a:p>
            <a:fld id="{9A496215-5E4C-414D-A8DB-C38AA7CF7C2A}" type="slidenum">
              <a:rPr lang="en-AU" smtClean="0"/>
              <a:pPr/>
              <a:t>53</a:t>
            </a:fld>
            <a:endParaRPr lang="en-AU"/>
          </a:p>
        </p:txBody>
      </p:sp>
    </p:spTree>
    <p:extLst>
      <p:ext uri="{BB962C8B-B14F-4D97-AF65-F5344CB8AC3E}">
        <p14:creationId xmlns:p14="http://schemas.microsoft.com/office/powerpoint/2010/main" val="2104717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system generates a statically-checked interface for shaders, meaning that that bug from my </a:t>
            </a:r>
            <a:r>
              <a:rPr lang="en-US" dirty="0" err="1"/>
              <a:t>ShaderLab</a:t>
            </a:r>
            <a:r>
              <a:rPr lang="en-US" dirty="0"/>
              <a:t> code before is instead reported as a compile-time error in Selos.</a:t>
            </a:r>
          </a:p>
          <a:p>
            <a:endParaRPr lang="en-US" dirty="0"/>
          </a:p>
          <a:p>
            <a:r>
              <a:rPr lang="en-US" dirty="0"/>
              <a:t>Instead of using preprocessor #if…</a:t>
            </a:r>
          </a:p>
        </p:txBody>
      </p:sp>
      <p:sp>
        <p:nvSpPr>
          <p:cNvPr id="4" name="Slide Number Placeholder 3"/>
          <p:cNvSpPr>
            <a:spLocks noGrp="1"/>
          </p:cNvSpPr>
          <p:nvPr>
            <p:ph type="sldNum" sz="quarter" idx="5"/>
          </p:nvPr>
        </p:nvSpPr>
        <p:spPr/>
        <p:txBody>
          <a:bodyPr/>
          <a:lstStyle/>
          <a:p>
            <a:fld id="{9A496215-5E4C-414D-A8DB-C38AA7CF7C2A}" type="slidenum">
              <a:rPr lang="en-AU" smtClean="0"/>
              <a:pPr/>
              <a:t>54</a:t>
            </a:fld>
            <a:endParaRPr lang="en-AU"/>
          </a:p>
        </p:txBody>
      </p:sp>
    </p:spTree>
    <p:extLst>
      <p:ext uri="{BB962C8B-B14F-4D97-AF65-F5344CB8AC3E}">
        <p14:creationId xmlns:p14="http://schemas.microsoft.com/office/powerpoint/2010/main" val="4166587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Shader specialization is expressed and controlled through </a:t>
            </a:r>
            <a:r>
              <a:rPr lang="en-US" dirty="0" err="1"/>
              <a:t>ConfigurationOptions</a:t>
            </a:r>
            <a:r>
              <a:rPr lang="en-US" dirty="0"/>
              <a:t>.</a:t>
            </a:r>
          </a:p>
          <a:p>
            <a:endParaRPr lang="en-US" dirty="0"/>
          </a:p>
          <a:p>
            <a:r>
              <a:rPr lang="en-US" dirty="0"/>
              <a:t>This allows Selos to automatically generate all variants (like in </a:t>
            </a:r>
            <a:r>
              <a:rPr lang="en-US" dirty="0" err="1"/>
              <a:t>ShaderLab</a:t>
            </a:r>
            <a:r>
              <a:rPr lang="en-US" dirty="0"/>
              <a:t>).</a:t>
            </a:r>
          </a:p>
          <a:p>
            <a:endParaRPr lang="en-US" dirty="0"/>
          </a:p>
          <a:p>
            <a:r>
              <a:rPr lang="en-US" dirty="0"/>
              <a:t>And it also enables us to explore other options for shader specialization.  I mentioned before that you couldn’t generate a shader with both STANDARD and CLOTH materials from the </a:t>
            </a:r>
            <a:r>
              <a:rPr lang="en-US" dirty="0" err="1"/>
              <a:t>ShaderLab</a:t>
            </a:r>
            <a:r>
              <a:rPr lang="en-US" dirty="0"/>
              <a:t> code, but in ours we easily can.  We’ll return to this part later.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Staged metaprogramming is the principle design decision in our system…</a:t>
            </a:r>
          </a:p>
        </p:txBody>
      </p:sp>
      <p:sp>
        <p:nvSpPr>
          <p:cNvPr id="4" name="Slide Number Placeholder 3"/>
          <p:cNvSpPr>
            <a:spLocks noGrp="1"/>
          </p:cNvSpPr>
          <p:nvPr>
            <p:ph type="sldNum" sz="quarter" idx="5"/>
          </p:nvPr>
        </p:nvSpPr>
        <p:spPr/>
        <p:txBody>
          <a:bodyPr/>
          <a:lstStyle/>
          <a:p>
            <a:fld id="{9A496215-5E4C-414D-A8DB-C38AA7CF7C2A}" type="slidenum">
              <a:rPr lang="en-AU" smtClean="0"/>
              <a:pPr/>
              <a:t>55</a:t>
            </a:fld>
            <a:endParaRPr lang="en-AU"/>
          </a:p>
        </p:txBody>
      </p:sp>
    </p:spTree>
    <p:extLst>
      <p:ext uri="{BB962C8B-B14F-4D97-AF65-F5344CB8AC3E}">
        <p14:creationId xmlns:p14="http://schemas.microsoft.com/office/powerpoint/2010/main" val="39799555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looking at this example shader, notice that those quote and unquote mechanisms I described earlier don’t show up in this code.  In fact, this shader looks pretty similar to a shader written in GLSL or HLSL, and it doesn’t really exhibit aspects of staged metaprogramming directly.  This design is intentional.</a:t>
            </a:r>
          </a:p>
          <a:p>
            <a:endParaRPr lang="en-US" dirty="0"/>
          </a:p>
          <a:p>
            <a:r>
              <a:rPr lang="en-US" dirty="0"/>
              <a:t>While staged metaprogramming underlies our system’s implementation, it also introduces some new and unfamiliar programming constructs.  How do we cope with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56</a:t>
            </a:fld>
            <a:endParaRPr lang="en-AU"/>
          </a:p>
        </p:txBody>
      </p:sp>
    </p:spTree>
    <p:extLst>
      <p:ext uri="{BB962C8B-B14F-4D97-AF65-F5344CB8AC3E}">
        <p14:creationId xmlns:p14="http://schemas.microsoft.com/office/powerpoint/2010/main" val="29653143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leads me to our other key design decisions.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57</a:t>
            </a:fld>
            <a:endParaRPr lang="en-AU"/>
          </a:p>
        </p:txBody>
      </p:sp>
    </p:spTree>
    <p:extLst>
      <p:ext uri="{BB962C8B-B14F-4D97-AF65-F5344CB8AC3E}">
        <p14:creationId xmlns:p14="http://schemas.microsoft.com/office/powerpoint/2010/main" val="15436658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shaders are written in a DSL that’s similar to GLSL.  This provides a familiar interface to technical artists, so that they can be productive without worrying about those new metaprogramming constructs.  So how do we use staged metaprogramming then?</a:t>
            </a:r>
          </a:p>
          <a:p>
            <a:endParaRPr lang="en-US" dirty="0"/>
          </a:p>
          <a:p>
            <a:r>
              <a:rPr lang="en-US" dirty="0"/>
              <a:t>Internally in the system, we represent shaders as compile-time Lua objects.  This provides a consistent interface to manipulate shader code, since we can store code directly in data structures.  Because it only exists at compile time, this representation does not add overhead to the runtime application.</a:t>
            </a:r>
          </a:p>
          <a:p>
            <a:endParaRPr lang="en-US" dirty="0"/>
          </a:p>
          <a:p>
            <a:r>
              <a:rPr lang="en-US" dirty="0"/>
              <a:t>While shader-specific features are expressed through our DSL…</a:t>
            </a:r>
          </a:p>
        </p:txBody>
      </p:sp>
      <p:sp>
        <p:nvSpPr>
          <p:cNvPr id="4" name="Slide Number Placeholder 3"/>
          <p:cNvSpPr>
            <a:spLocks noGrp="1"/>
          </p:cNvSpPr>
          <p:nvPr>
            <p:ph type="sldNum" sz="quarter" idx="5"/>
          </p:nvPr>
        </p:nvSpPr>
        <p:spPr/>
        <p:txBody>
          <a:bodyPr/>
          <a:lstStyle/>
          <a:p>
            <a:fld id="{9A496215-5E4C-414D-A8DB-C38AA7CF7C2A}" type="slidenum">
              <a:rPr lang="en-AU" smtClean="0"/>
              <a:pPr/>
              <a:t>58</a:t>
            </a:fld>
            <a:endParaRPr lang="en-AU"/>
          </a:p>
        </p:txBody>
      </p:sp>
    </p:spTree>
    <p:extLst>
      <p:ext uri="{BB962C8B-B14F-4D97-AF65-F5344CB8AC3E}">
        <p14:creationId xmlns:p14="http://schemas.microsoft.com/office/powerpoint/2010/main" val="42775516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shader logic as well as CPU-side code is written in Terra.  This allows us to share types and functions between CPU and GPU code.  This is something that you don’t typically get when you’re using C++ for the CPU code and HLSL for the GPU code.  But you get that for free in our system.</a:t>
            </a:r>
          </a:p>
          <a:p>
            <a:endParaRPr lang="en-US" dirty="0"/>
          </a:p>
          <a:p>
            <a:r>
              <a:rPr lang="en-US" dirty="0"/>
              <a:t>As I mentioned earlier, we generate runtime data structures for shaders, which helps us catch more errors at compile time.  However, this means that the game must be recompiled if the interface to a shader changes, like if you add a parameter for example.  But if only the core logic changes, we can still hot reload shaders.  It’s a bit of a trade-off – the application needs to be recompiled more often, but it does provide better error checking.</a:t>
            </a:r>
          </a:p>
          <a:p>
            <a:endParaRPr lang="en-US" dirty="0"/>
          </a:p>
          <a:p>
            <a:r>
              <a:rPr lang="en-US" dirty="0"/>
              <a:t>I want to take a second to point out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59</a:t>
            </a:fld>
            <a:endParaRPr lang="en-AU"/>
          </a:p>
        </p:txBody>
      </p:sp>
    </p:spTree>
    <p:extLst>
      <p:ext uri="{BB962C8B-B14F-4D97-AF65-F5344CB8AC3E}">
        <p14:creationId xmlns:p14="http://schemas.microsoft.com/office/powerpoint/2010/main" val="168942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borrowing these next few slides from a talk that my coauthor Tim Foley gave at SIGGRAPH a few years ago.  Thanks Tim!)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content must be mapped from the artist-authored concepts to the hardware platform that’s going to produce the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real-time rendering, typically the hardware platform we’re talking about is CPU cores along with specialized GPU (or Graphics Processing Unit) hardware.</a:t>
            </a:r>
          </a:p>
          <a:p>
            <a:endParaRPr lang="en-US" baseline="0" dirty="0"/>
          </a:p>
          <a:p>
            <a:r>
              <a:rPr lang="en-US" baseline="0" dirty="0"/>
              <a:t>In order to get the stuff an artists produces up on the screen, we need to have a plan for how to map the concepts in the top row to the hardware platform on the bottom.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639A-AF38-4D9A-897E-57859A70BD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853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implementation of these features required only a modest effort.  The lines of code of the </a:t>
            </a:r>
            <a:r>
              <a:rPr lang="en-US" dirty="0" err="1"/>
              <a:t>Selos</a:t>
            </a:r>
            <a:r>
              <a:rPr lang="en-US" dirty="0"/>
              <a:t> core is comparable to that of Unity’s </a:t>
            </a:r>
            <a:r>
              <a:rPr lang="en-US" dirty="0" err="1"/>
              <a:t>ShaderLab</a:t>
            </a:r>
            <a:r>
              <a:rPr lang="en-US" dirty="0"/>
              <a:t> implementation, while also improving on some of </a:t>
            </a:r>
            <a:r>
              <a:rPr lang="en-US" dirty="0" err="1"/>
              <a:t>ShaderLab’s</a:t>
            </a:r>
            <a:r>
              <a:rPr lang="en-US" dirty="0"/>
              <a:t> issues.  And both are much smaller than building or modifying a compiler.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had to implement backends to convert Terra to HLSL and GLSL, but we believe that these components are not engine-specific and could be shared across shader systems as an open source component.</a:t>
            </a:r>
          </a:p>
        </p:txBody>
      </p:sp>
      <p:sp>
        <p:nvSpPr>
          <p:cNvPr id="4" name="Slide Number Placeholder 3"/>
          <p:cNvSpPr>
            <a:spLocks noGrp="1"/>
          </p:cNvSpPr>
          <p:nvPr>
            <p:ph type="sldNum" sz="quarter" idx="5"/>
          </p:nvPr>
        </p:nvSpPr>
        <p:spPr/>
        <p:txBody>
          <a:bodyPr/>
          <a:lstStyle/>
          <a:p>
            <a:fld id="{9A496215-5E4C-414D-A8DB-C38AA7CF7C2A}" type="slidenum">
              <a:rPr lang="en-AU" smtClean="0"/>
              <a:pPr/>
              <a:t>60</a:t>
            </a:fld>
            <a:endParaRPr lang="en-AU"/>
          </a:p>
        </p:txBody>
      </p:sp>
    </p:spTree>
    <p:extLst>
      <p:ext uri="{BB962C8B-B14F-4D97-AF65-F5344CB8AC3E}">
        <p14:creationId xmlns:p14="http://schemas.microsoft.com/office/powerpoint/2010/main" val="27402777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previous design decisions, we recommend hiding the complexities of metaprogramming from many shader writers behind our shader DSL.  But the power of raw metaprogramming provides the ability to implement some interesting features…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61</a:t>
            </a:fld>
            <a:endParaRPr lang="en-AU"/>
          </a:p>
        </p:txBody>
      </p:sp>
    </p:spTree>
    <p:extLst>
      <p:ext uri="{BB962C8B-B14F-4D97-AF65-F5344CB8AC3E}">
        <p14:creationId xmlns:p14="http://schemas.microsoft.com/office/powerpoint/2010/main" val="255517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encourage expert graphics programming to use the features of staged metaprogramming directly when implementing specialization frameworks.</a:t>
            </a:r>
          </a:p>
          <a:p>
            <a:endParaRPr lang="en-US" dirty="0"/>
          </a:p>
          <a:p>
            <a:r>
              <a:rPr lang="en-US" dirty="0"/>
              <a:t>So let’s look at a case study of something interesting we can do in Selos using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62</a:t>
            </a:fld>
            <a:endParaRPr lang="en-AU"/>
          </a:p>
        </p:txBody>
      </p:sp>
    </p:spTree>
    <p:extLst>
      <p:ext uri="{BB962C8B-B14F-4D97-AF65-F5344CB8AC3E}">
        <p14:creationId xmlns:p14="http://schemas.microsoft.com/office/powerpoint/2010/main" val="32488250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to explore the shader specialization design space.  Specifically, we’re going to look at specialization in a deferred renderer.</a:t>
            </a:r>
          </a:p>
        </p:txBody>
      </p:sp>
      <p:sp>
        <p:nvSpPr>
          <p:cNvPr id="4" name="Slide Number Placeholder 3"/>
          <p:cNvSpPr>
            <a:spLocks noGrp="1"/>
          </p:cNvSpPr>
          <p:nvPr>
            <p:ph type="sldNum" sz="quarter" idx="5"/>
          </p:nvPr>
        </p:nvSpPr>
        <p:spPr/>
        <p:txBody>
          <a:bodyPr/>
          <a:lstStyle/>
          <a:p>
            <a:fld id="{9A496215-5E4C-414D-A8DB-C38AA7CF7C2A}" type="slidenum">
              <a:rPr lang="en-AU" smtClean="0"/>
              <a:pPr/>
              <a:t>63</a:t>
            </a:fld>
            <a:endParaRPr lang="en-AU"/>
          </a:p>
        </p:txBody>
      </p:sp>
    </p:spTree>
    <p:extLst>
      <p:ext uri="{BB962C8B-B14F-4D97-AF65-F5344CB8AC3E}">
        <p14:creationId xmlns:p14="http://schemas.microsoft.com/office/powerpoint/2010/main" val="26229097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we’ve talked about so far has been through the lens of forward rendering.  You have an object that’s composed of triangles, you chop those triangles up to generate pixels, you perform the material and lighting calculations to determine the pixel’s color, and then you composite the pixels into the framebuffer to eventually display on screen.  Rinse, repeat for every object in your scene, overwriting pixels in the framebuffer if newly generated pixels are closer to the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deferred rendering “defers” the material and lighting calculations until later.  Instead, you take the triangles, rasterize them into pixels, and then store information about those pixels into a GBuffer (short for Geometry Buffer).  This include geometric data as well as material data.  The GBuffer stores one set of data per final on-screen pixel, so if another object produces a pixel that’s closer to the camera, it’s pixel data will overwrite whatever data is already stored in the GBuffer.  Once you’ve processed all objects and stored the pixel data into the GBuffer, then you run the material and lighting calculations by fetching data from the GBuffer to calculate final pixel colors.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Deferred rendering can be significantly faster than forward rendering because it only performs the really expensive material and lighting calculations once per final, displayed pixel, whereas in forward rendering, you might perform that expensive calculation for one pixel, only for that pixel to be discarded because a pixel from a different object is closer to the camera.  (I’m handwaving and oversimplifying heavily here.  There are other benefits of deferred rendering, and there are other ways to prevent “overdraw” in forward rendering.)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one of the problems with deferred rendering is that we can’t do that complete specialization that I talked about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64</a:t>
            </a:fld>
            <a:endParaRPr lang="en-AU"/>
          </a:p>
        </p:txBody>
      </p:sp>
    </p:spTree>
    <p:extLst>
      <p:ext uri="{BB962C8B-B14F-4D97-AF65-F5344CB8AC3E}">
        <p14:creationId xmlns:p14="http://schemas.microsoft.com/office/powerpoint/2010/main" val="26954608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a material shader might look like in a forward renderer.  We’re using preprocessor #ifs to denote different code paths based on the type of material we’re rendering, and then we can generate statically specialized variants at shader compile time for each material, one variant per material.</a:t>
            </a:r>
          </a:p>
          <a:p>
            <a:endParaRPr lang="en-US" dirty="0"/>
          </a:p>
          <a:p>
            <a:r>
              <a:rPr lang="en-US" dirty="0"/>
              <a:t>However, when performing shading in a deferred renderer, different pixels in the GBuffer might require different material features.  So, the shader must be able to dynamically enable or disable features per-pixel at shader run time, based on material ID in this case.</a:t>
            </a:r>
          </a:p>
          <a:p>
            <a:endParaRPr lang="en-US" dirty="0"/>
          </a:p>
          <a:p>
            <a:r>
              <a:rPr lang="en-US" dirty="0"/>
              <a:t>Even when complete static specialization is not feasible, some specialization can still be beneficial.</a:t>
            </a:r>
          </a:p>
          <a:p>
            <a:endParaRPr lang="en-US" dirty="0"/>
          </a:p>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65</a:t>
            </a:fld>
            <a:endParaRPr lang="en-AU"/>
          </a:p>
        </p:txBody>
      </p:sp>
    </p:spTree>
    <p:extLst>
      <p:ext uri="{BB962C8B-B14F-4D97-AF65-F5344CB8AC3E}">
        <p14:creationId xmlns:p14="http://schemas.microsoft.com/office/powerpoint/2010/main" val="10150784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deferred lighting pass in Uncharted 4 made use of partial specializations.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default deferred rendering setup, after generating the GBuffer, the renderer launches the material and lighting calculation shader on all pixels at once.</a:t>
            </a:r>
          </a:p>
        </p:txBody>
      </p:sp>
      <p:sp>
        <p:nvSpPr>
          <p:cNvPr id="4" name="Slide Number Placeholder 3"/>
          <p:cNvSpPr>
            <a:spLocks noGrp="1"/>
          </p:cNvSpPr>
          <p:nvPr>
            <p:ph type="sldNum" sz="quarter" idx="5"/>
          </p:nvPr>
        </p:nvSpPr>
        <p:spPr/>
        <p:txBody>
          <a:bodyPr/>
          <a:lstStyle/>
          <a:p>
            <a:fld id="{9A496215-5E4C-414D-A8DB-C38AA7CF7C2A}" type="slidenum">
              <a:rPr lang="en-AU" smtClean="0"/>
              <a:pPr/>
              <a:t>66</a:t>
            </a:fld>
            <a:endParaRPr lang="en-AU"/>
          </a:p>
        </p:txBody>
      </p:sp>
    </p:spTree>
    <p:extLst>
      <p:ext uri="{BB962C8B-B14F-4D97-AF65-F5344CB8AC3E}">
        <p14:creationId xmlns:p14="http://schemas.microsoft.com/office/powerpoint/2010/main" val="3066914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default deferred rendering setup, after generating the GBuffer, the renderer launches the material and lighting calculation shader on all pixels at once.)</a:t>
            </a:r>
          </a:p>
          <a:p>
            <a:endParaRPr lang="en-US" dirty="0"/>
          </a:p>
          <a:p>
            <a:r>
              <a:rPr lang="en-US" dirty="0"/>
              <a:t>Thus, the renderer must use a shader that contains code for all materials.</a:t>
            </a:r>
          </a:p>
        </p:txBody>
      </p:sp>
      <p:sp>
        <p:nvSpPr>
          <p:cNvPr id="4" name="Slide Number Placeholder 3"/>
          <p:cNvSpPr>
            <a:spLocks noGrp="1"/>
          </p:cNvSpPr>
          <p:nvPr>
            <p:ph type="sldNum" sz="quarter" idx="5"/>
          </p:nvPr>
        </p:nvSpPr>
        <p:spPr/>
        <p:txBody>
          <a:bodyPr/>
          <a:lstStyle/>
          <a:p>
            <a:fld id="{9A496215-5E4C-414D-A8DB-C38AA7CF7C2A}" type="slidenum">
              <a:rPr lang="en-AU" smtClean="0"/>
              <a:pPr/>
              <a:t>67</a:t>
            </a:fld>
            <a:endParaRPr lang="en-AU"/>
          </a:p>
        </p:txBody>
      </p:sp>
    </p:spTree>
    <p:extLst>
      <p:ext uri="{BB962C8B-B14F-4D97-AF65-F5344CB8AC3E}">
        <p14:creationId xmlns:p14="http://schemas.microsoft.com/office/powerpoint/2010/main" val="20421088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launching all pixels at the same time, we can instead dispatch pixels on a per-tile basis.</a:t>
            </a:r>
          </a:p>
          <a:p>
            <a:endParaRPr lang="en-US" dirty="0"/>
          </a:p>
          <a:p>
            <a:r>
              <a:rPr lang="en-US" dirty="0"/>
              <a:t>What benefit does this give us?</a:t>
            </a:r>
          </a:p>
        </p:txBody>
      </p:sp>
      <p:sp>
        <p:nvSpPr>
          <p:cNvPr id="4" name="Slide Number Placeholder 3"/>
          <p:cNvSpPr>
            <a:spLocks noGrp="1"/>
          </p:cNvSpPr>
          <p:nvPr>
            <p:ph type="sldNum" sz="quarter" idx="5"/>
          </p:nvPr>
        </p:nvSpPr>
        <p:spPr/>
        <p:txBody>
          <a:bodyPr/>
          <a:lstStyle/>
          <a:p>
            <a:fld id="{9A496215-5E4C-414D-A8DB-C38AA7CF7C2A}" type="slidenum">
              <a:rPr lang="en-AU" smtClean="0"/>
              <a:pPr/>
              <a:t>68</a:t>
            </a:fld>
            <a:endParaRPr lang="en-AU"/>
          </a:p>
        </p:txBody>
      </p:sp>
    </p:spTree>
    <p:extLst>
      <p:ext uri="{BB962C8B-B14F-4D97-AF65-F5344CB8AC3E}">
        <p14:creationId xmlns:p14="http://schemas.microsoft.com/office/powerpoint/2010/main" val="25534178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look at the different materials in this scene, we can see that pixels near each other tend to be the same material type.</a:t>
            </a:r>
          </a:p>
          <a:p>
            <a:endParaRPr lang="en-US" dirty="0"/>
          </a:p>
          <a:p>
            <a:r>
              <a:rPr lang="en-US" dirty="0"/>
              <a:t>So, when we dispatch a tile whose pixels are all the standard material, we can use a shader that only has standard material code.</a:t>
            </a:r>
          </a:p>
          <a:p>
            <a:endParaRPr lang="en-US" dirty="0"/>
          </a:p>
          <a:p>
            <a:r>
              <a:rPr lang="en-US" dirty="0"/>
              <a:t>Similarly, for this tile, we can use a cloth-only shader.</a:t>
            </a:r>
          </a:p>
          <a:p>
            <a:endParaRPr lang="en-US" dirty="0"/>
          </a:p>
          <a:p>
            <a:r>
              <a:rPr lang="en-US" dirty="0"/>
              <a:t>This tile overlaps both standard and cloth pixels, so we need to use a shader that has code for both.</a:t>
            </a:r>
          </a:p>
          <a:p>
            <a:endParaRPr lang="en-US" dirty="0"/>
          </a:p>
          <a:p>
            <a:r>
              <a:rPr lang="en-US" dirty="0"/>
              <a:t>And sometimes, we might have to fall back to that default uber shader with all materials.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design significantly improved performance for Uncharted 4.  But, as you might realize, this results in many shader variants for all possible combinations of materials, and it turns out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69</a:t>
            </a:fld>
            <a:endParaRPr lang="en-AU"/>
          </a:p>
        </p:txBody>
      </p:sp>
    </p:spTree>
    <p:extLst>
      <p:ext uri="{BB962C8B-B14F-4D97-AF65-F5344CB8AC3E}">
        <p14:creationId xmlns:p14="http://schemas.microsoft.com/office/powerpoint/2010/main" val="55202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(bad)</a:t>
            </a:r>
            <a:r>
              <a:rPr lang="en-US" baseline="0" dirty="0"/>
              <a:t> way we could do that is by writing code on a per-asset, per-platform basis.</a:t>
            </a:r>
          </a:p>
          <a:p>
            <a:endParaRPr lang="en-US" baseline="0" dirty="0"/>
          </a:p>
          <a:p>
            <a:r>
              <a:rPr lang="en-US" baseline="0" dirty="0"/>
              <a:t>This obviously wouldn’t scale, and so it isn’t what we actually do.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8DE97-5008-4C1C-96E2-50E910B04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10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(Skipping this slide during the talk, but leaving it here for interested readers.)</a:t>
            </a:r>
          </a:p>
          <a:p>
            <a:endParaRPr lang="en-US" dirty="0"/>
          </a:p>
          <a:p>
            <a:r>
              <a:rPr lang="en-US" dirty="0"/>
              <a:t>***Extra context for interested readers:***</a:t>
            </a:r>
          </a:p>
          <a:p>
            <a:endParaRPr lang="en-US" dirty="0"/>
          </a:p>
          <a:p>
            <a:r>
              <a:rPr lang="en-US" dirty="0"/>
              <a:t>The deferred lighting pass in Uncharted 4 made use of partial specializations.</a:t>
            </a:r>
          </a:p>
          <a:p>
            <a:endParaRPr lang="en-US" dirty="0"/>
          </a:p>
          <a:p>
            <a:r>
              <a:rPr lang="en-US" dirty="0"/>
              <a:t>First, it splits the screen space into 16 by 16 pixel tiles and generates a per-tile bitmask of all of the material features present in that tile.  For example, let’s say a given tile contains some pixels that should be rendered as metal and others that should be rendered as fabric.</a:t>
            </a:r>
          </a:p>
          <a:p>
            <a:endParaRPr lang="en-US" dirty="0"/>
          </a:p>
          <a:p>
            <a:r>
              <a:rPr lang="en-US" dirty="0"/>
              <a:t>Then, it dispatches tiles using different shaders, specialized for particular feature combinations.  So that tile containing both metal and fabric would be rendered using a shader that just contains metal and fabric code.  Code for other types of materials would be striped away from that variant.</a:t>
            </a:r>
          </a:p>
          <a:p>
            <a:endParaRPr lang="en-US" dirty="0"/>
          </a:p>
          <a:p>
            <a:r>
              <a:rPr lang="en-US" dirty="0"/>
              <a:t>As an optimization, if all pixels in a given tile are the same material, they dispatch it using a “branchless” variant.  So if a tile is only fabric, for example, the shader can skip checking the material ID.</a:t>
            </a:r>
          </a:p>
          <a:p>
            <a:endParaRPr lang="en-US" dirty="0"/>
          </a:p>
          <a:p>
            <a:r>
              <a:rPr lang="en-US" dirty="0"/>
              <a:t>This design significantly improved performance for Uncharted 4.  But, as you might realize, this results in many shader variants, and it turns out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70</a:t>
            </a:fld>
            <a:endParaRPr lang="en-AU"/>
          </a:p>
        </p:txBody>
      </p:sp>
    </p:spTree>
    <p:extLst>
      <p:ext uri="{BB962C8B-B14F-4D97-AF65-F5344CB8AC3E}">
        <p14:creationId xmlns:p14="http://schemas.microsoft.com/office/powerpoint/2010/main" val="604242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Overspecialization can actually hurt performance!</a:t>
            </a:r>
          </a:p>
          <a:p>
            <a:endParaRPr lang="en-US" dirty="0"/>
          </a:p>
          <a:p>
            <a:r>
              <a:rPr lang="en-US" dirty="0"/>
              <a:t>Having lots of variants increases shader switching overhead, dispatch overhead, and game load time.</a:t>
            </a:r>
          </a:p>
          <a:p>
            <a:endParaRPr lang="en-US" dirty="0"/>
          </a:p>
          <a:p>
            <a:r>
              <a:rPr lang="en-US" dirty="0"/>
              <a:t>Do we really need all of these specialized variants?  It’s likely that some materials are more important to specialize than others.</a:t>
            </a:r>
          </a:p>
          <a:p>
            <a:endParaRPr lang="en-US" dirty="0"/>
          </a:p>
          <a:p>
            <a:r>
              <a:rPr lang="en-US" dirty="0"/>
              <a:t>We can explore this design space in Selos using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71</a:t>
            </a:fld>
            <a:endParaRPr lang="en-AU"/>
          </a:p>
        </p:txBody>
      </p:sp>
    </p:spTree>
    <p:extLst>
      <p:ext uri="{BB962C8B-B14F-4D97-AF65-F5344CB8AC3E}">
        <p14:creationId xmlns:p14="http://schemas.microsoft.com/office/powerpoint/2010/main" val="26993841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implemented a deferred renderer and also implemented specialization similar to Uncharted 4’s for our deferred lighting shader.</a:t>
            </a:r>
          </a:p>
          <a:p>
            <a:br>
              <a:rPr lang="en-US" dirty="0"/>
            </a:br>
            <a:r>
              <a:rPr lang="en-US" dirty="0"/>
              <a:t>We used our system to render the Sun Temple scene from the ORCA repository, but we had to make a few modifications.</a:t>
            </a:r>
          </a:p>
          <a:p>
            <a:endParaRPr lang="en-US" dirty="0"/>
          </a:p>
          <a:p>
            <a:r>
              <a:rPr lang="en-US" dirty="0"/>
              <a:t>Like most other widely available scenes, this scene does not specific what type of BRDF to use for each material.  So we chose to render certain objects with different BRDF types in order add some material variation.  We also added some cloth geometry, which isn’t in the original scene.</a:t>
            </a:r>
          </a:p>
          <a:p>
            <a:endParaRPr lang="en-US" dirty="0"/>
          </a:p>
          <a:p>
            <a:r>
              <a:rPr lang="en-US" dirty="0"/>
              <a:t>We also specialize based on light types by doing light culling, and then determining whether a tile does or does not contain at least one of a given light type.</a:t>
            </a:r>
          </a:p>
          <a:p>
            <a:endParaRPr lang="en-US" dirty="0"/>
          </a:p>
          <a:p>
            <a:r>
              <a:rPr lang="en-US" dirty="0"/>
              <a:t>This gives us six different features that we can specialize – four material features and two light features.</a:t>
            </a:r>
          </a:p>
          <a:p>
            <a:endParaRPr lang="en-US" dirty="0"/>
          </a:p>
          <a:p>
            <a:r>
              <a:rPr lang="en-US" dirty="0"/>
              <a:t>So we generated all of the possible variants, but then we also restricted our system to only specialize some of the material and light features.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72</a:t>
            </a:fld>
            <a:endParaRPr lang="en-AU"/>
          </a:p>
        </p:txBody>
      </p:sp>
    </p:spTree>
    <p:extLst>
      <p:ext uri="{BB962C8B-B14F-4D97-AF65-F5344CB8AC3E}">
        <p14:creationId xmlns:p14="http://schemas.microsoft.com/office/powerpoint/2010/main" val="36364779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found is that partial specialization achieves the best performance.</a:t>
            </a:r>
          </a:p>
          <a:p>
            <a:endParaRPr lang="en-US" dirty="0"/>
          </a:p>
          <a:p>
            <a:r>
              <a:rPr lang="en-US" dirty="0"/>
              <a:t>This graph measures the GPU performance of our deferred lighting pass.</a:t>
            </a:r>
          </a:p>
          <a:p>
            <a:endParaRPr lang="en-US" dirty="0"/>
          </a:p>
          <a:p>
            <a:r>
              <a:rPr lang="en-US" dirty="0"/>
              <a:t>On the X axis, we have the number of material and light features we’re allowing to be specialized, with the total number of generated variants in parentheses.  For example, the zero case mean we’re not allowing any features to be specialized, so the only shader variant is the typical deferred lighting shader, which uses dynamic branches for all feature selection.  On the other end, we allow specialization for all features, which generates variants for all possible combinations of features, resulting in 60 total variants.</a:t>
            </a:r>
          </a:p>
          <a:p>
            <a:endParaRPr lang="en-US" dirty="0"/>
          </a:p>
          <a:p>
            <a:r>
              <a:rPr lang="en-US" dirty="0"/>
              <a:t>On the Y axis, we have the relative GPU performance compared against the baseline deferred lighting shader, which again has no specialization.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73</a:t>
            </a:fld>
            <a:endParaRPr lang="en-AU"/>
          </a:p>
        </p:txBody>
      </p:sp>
    </p:spTree>
    <p:extLst>
      <p:ext uri="{BB962C8B-B14F-4D97-AF65-F5344CB8AC3E}">
        <p14:creationId xmlns:p14="http://schemas.microsoft.com/office/powerpoint/2010/main" val="2495433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 observe is that increasing the amount of specialization increases performance, but only to a point.  Then, performance starts to degrade.  So overspecialization decreases performance, and the sweet spot is in the middle.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sanity check, we also handwrote an HLSL shader for the typical deferred shader case, to make sure our abstractions weren’t adding overhead.</a:t>
            </a:r>
          </a:p>
        </p:txBody>
      </p:sp>
      <p:sp>
        <p:nvSpPr>
          <p:cNvPr id="4" name="Slide Number Placeholder 3"/>
          <p:cNvSpPr>
            <a:spLocks noGrp="1"/>
          </p:cNvSpPr>
          <p:nvPr>
            <p:ph type="sldNum" sz="quarter" idx="5"/>
          </p:nvPr>
        </p:nvSpPr>
        <p:spPr/>
        <p:txBody>
          <a:bodyPr/>
          <a:lstStyle/>
          <a:p>
            <a:fld id="{9A496215-5E4C-414D-A8DB-C38AA7CF7C2A}" type="slidenum">
              <a:rPr lang="en-AU" smtClean="0"/>
              <a:pPr/>
              <a:t>74</a:t>
            </a:fld>
            <a:endParaRPr lang="en-AU"/>
          </a:p>
        </p:txBody>
      </p:sp>
    </p:spTree>
    <p:extLst>
      <p:ext uri="{BB962C8B-B14F-4D97-AF65-F5344CB8AC3E}">
        <p14:creationId xmlns:p14="http://schemas.microsoft.com/office/powerpoint/2010/main" val="23466147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sanity check, we also handwrote an HLSL shader for the typical deferred shader case, to make sure our abstractions weren’t adding overhead.)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it performs similarly to the version generated by our system.</a:t>
            </a:r>
          </a:p>
          <a:p>
            <a:endParaRPr lang="en-US" dirty="0"/>
          </a:p>
          <a:p>
            <a:r>
              <a:rPr lang="en-US" dirty="0"/>
              <a:t>Our test scene only has 14 lights, whereas game often have many more.  We wanted to see how performance changes as we increases the amount of lighting computations to be more in line with modern 3D games…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75</a:t>
            </a:fld>
            <a:endParaRPr lang="en-AU"/>
          </a:p>
        </p:txBody>
      </p:sp>
    </p:spTree>
    <p:extLst>
      <p:ext uri="{BB962C8B-B14F-4D97-AF65-F5344CB8AC3E}">
        <p14:creationId xmlns:p14="http://schemas.microsoft.com/office/powerpoint/2010/main" val="7475058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found is that as the amount of lighting work increases, the effects of specialization is even more pronounced.  And still, partial specialization produced the best results.</a:t>
            </a:r>
          </a:p>
          <a:p>
            <a:endParaRPr lang="en-US" dirty="0"/>
          </a:p>
          <a:p>
            <a:r>
              <a:rPr lang="en-US" dirty="0"/>
              <a:t>This and other types of exploration is something a shader system should help you with, and…</a:t>
            </a:r>
          </a:p>
          <a:p>
            <a:endParaRPr lang="en-US" dirty="0"/>
          </a:p>
          <a:p>
            <a:r>
              <a:rPr lang="en-US" dirty="0"/>
              <a:t>// Note: The reason why there are only 60 variants in the last case, rather than 64 – When enabling specialization for all 6 features, the system generates variants for all possible combinations of material and lighting features.  For each feature, there’s basically a choice of whether to include it in the shader or to omit it, hence there will be 2^6 = 64 variants.  However, in the variants where all material features are omitted from the shader, there’s no material to shade, so those shaders are effectively invalid.  There are four such cases – when all of the material and light features are omitted, when only both light features are enabled, or when either one or the other light feature is enabled.  So we’re left with 60 total valid variants.</a:t>
            </a:r>
          </a:p>
        </p:txBody>
      </p:sp>
      <p:sp>
        <p:nvSpPr>
          <p:cNvPr id="4" name="Slide Number Placeholder 3"/>
          <p:cNvSpPr>
            <a:spLocks noGrp="1"/>
          </p:cNvSpPr>
          <p:nvPr>
            <p:ph type="sldNum" sz="quarter" idx="5"/>
          </p:nvPr>
        </p:nvSpPr>
        <p:spPr/>
        <p:txBody>
          <a:bodyPr/>
          <a:lstStyle/>
          <a:p>
            <a:fld id="{9A496215-5E4C-414D-A8DB-C38AA7CF7C2A}" type="slidenum">
              <a:rPr lang="en-AU" smtClean="0"/>
              <a:pPr/>
              <a:t>76</a:t>
            </a:fld>
            <a:endParaRPr lang="en-AU"/>
          </a:p>
        </p:txBody>
      </p:sp>
    </p:spTree>
    <p:extLst>
      <p:ext uri="{BB962C8B-B14F-4D97-AF65-F5344CB8AC3E}">
        <p14:creationId xmlns:p14="http://schemas.microsoft.com/office/powerpoint/2010/main" val="3250219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easily perform this exploration in our system because of our principled use of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77</a:t>
            </a:fld>
            <a:endParaRPr lang="en-AU"/>
          </a:p>
        </p:txBody>
      </p:sp>
    </p:spTree>
    <p:extLst>
      <p:ext uri="{BB962C8B-B14F-4D97-AF65-F5344CB8AC3E}">
        <p14:creationId xmlns:p14="http://schemas.microsoft.com/office/powerpoint/2010/main" val="22551011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78</a:t>
            </a:fld>
            <a:endParaRPr lang="en-AU"/>
          </a:p>
        </p:txBody>
      </p:sp>
    </p:spTree>
    <p:extLst>
      <p:ext uri="{BB962C8B-B14F-4D97-AF65-F5344CB8AC3E}">
        <p14:creationId xmlns:p14="http://schemas.microsoft.com/office/powerpoint/2010/main" val="18275145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staged metaprogramming as a key methodology to aid in shader system development.</a:t>
            </a:r>
          </a:p>
          <a:p>
            <a:endParaRPr lang="en-US" dirty="0"/>
          </a:p>
          <a:p>
            <a:r>
              <a:rPr lang="en-US" dirty="0"/>
              <a:t>We used it to build a shader system that uses the same language for both CPU and GPU code, provides statically-checked interfaces to shaders to catch more errors earlier.  And we were able to improve performance of our deferred renderer by exploring the shader specialization design space.</a:t>
            </a:r>
          </a:p>
          <a:p>
            <a:endParaRPr lang="en-US" dirty="0"/>
          </a:p>
          <a:p>
            <a:r>
              <a:rPr lang="en-US" dirty="0"/>
              <a:t>I want to emphasize that we build everything in user-space code, using off-the-shelf Lua-Terra.  We didn’t modify the Lua-Terra compiler at all.</a:t>
            </a:r>
          </a:p>
          <a:p>
            <a:endParaRPr lang="en-US" dirty="0"/>
          </a:p>
          <a:p>
            <a:r>
              <a:rPr lang="en-US" dirty="0"/>
              <a:t>Unfortunately, popular systems languages today don’t have all the features required for staged metaprogramming, but…</a:t>
            </a:r>
          </a:p>
        </p:txBody>
      </p:sp>
      <p:sp>
        <p:nvSpPr>
          <p:cNvPr id="4" name="Slide Number Placeholder 3"/>
          <p:cNvSpPr>
            <a:spLocks noGrp="1"/>
          </p:cNvSpPr>
          <p:nvPr>
            <p:ph type="sldNum" sz="quarter" idx="5"/>
          </p:nvPr>
        </p:nvSpPr>
        <p:spPr/>
        <p:txBody>
          <a:bodyPr/>
          <a:lstStyle/>
          <a:p>
            <a:fld id="{9A496215-5E4C-414D-A8DB-C38AA7CF7C2A}" type="slidenum">
              <a:rPr lang="en-AU" smtClean="0"/>
              <a:pPr/>
              <a:t>79</a:t>
            </a:fld>
            <a:endParaRPr lang="en-AU"/>
          </a:p>
        </p:txBody>
      </p:sp>
    </p:spTree>
    <p:extLst>
      <p:ext uri="{BB962C8B-B14F-4D97-AF65-F5344CB8AC3E}">
        <p14:creationId xmlns:p14="http://schemas.microsoft.com/office/powerpoint/2010/main" val="380553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claim</a:t>
            </a:r>
            <a:r>
              <a:rPr lang="en-US" baseline="0" dirty="0"/>
              <a:t> we actually do in practice is this:</a:t>
            </a:r>
          </a:p>
          <a:p>
            <a:endParaRPr lang="en-US" baseline="0" dirty="0"/>
          </a:p>
          <a:p>
            <a:r>
              <a:rPr lang="en-US" baseline="0" dirty="0"/>
              <a:t>A graphics programmer defines an *interface* - a set of concepts that are specific to a particular engine or production.</a:t>
            </a:r>
          </a:p>
          <a:p>
            <a:r>
              <a:rPr lang="en-US" baseline="0" dirty="0"/>
              <a:t>*This* is how we will express an animation rig.</a:t>
            </a:r>
          </a:p>
          <a:p>
            <a:r>
              <a:rPr lang="en-US" baseline="0" dirty="0"/>
              <a:t>*This* is how we will represent materials (using reflectance functions).</a:t>
            </a:r>
          </a:p>
          <a:p>
            <a:endParaRPr lang="en-US" baseline="0" dirty="0"/>
          </a:p>
          <a:p>
            <a:r>
              <a:rPr lang="en-US" baseline="0" dirty="0"/>
              <a:t>Some of the representations in that interface might be pure data (e.g., for a mesh), and others might include code (e.g., if artists describe pattern generation as a “noodle graph”).</a:t>
            </a:r>
          </a:p>
          <a:p>
            <a:endParaRPr lang="en-US" baseline="0" dirty="0"/>
          </a:p>
          <a:p>
            <a:r>
              <a:rPr lang="en-US" baseline="0" dirty="0"/>
              <a:t>Either way, the task is to:</a:t>
            </a:r>
          </a:p>
          <a:p>
            <a:pPr marL="171450" indent="-171450">
              <a:buFontTx/>
              <a:buChar char="-"/>
            </a:pPr>
            <a:r>
              <a:rPr lang="en-US" baseline="0" dirty="0"/>
              <a:t>map the assets produced by artists so that they conform to the chosen concepts in the interface, and</a:t>
            </a:r>
          </a:p>
          <a:p>
            <a:pPr marL="171450" indent="-171450">
              <a:buFontTx/>
              <a:buChar char="-"/>
            </a:pPr>
            <a:r>
              <a:rPr lang="en-US" baseline="0" dirty="0"/>
              <a:t>map those concepts efficiently to one or more target platforms</a:t>
            </a:r>
          </a:p>
          <a:p>
            <a:pPr marL="0" indent="0">
              <a:buFontTx/>
              <a:buNone/>
            </a:pPr>
            <a:endParaRPr lang="en-US" baseline="0" dirty="0"/>
          </a:p>
          <a:p>
            <a:pPr marL="0" indent="0">
              <a:buFontTx/>
              <a:buNone/>
            </a:pPr>
            <a:r>
              <a:rPr lang="en-US" baseline="0" dirty="0"/>
              <a:t>This thing I’ve referred to as a “shader system” helps to facilitate this process, helping graphics programmers define interfaces that enable artists to create the content for a game.</a:t>
            </a:r>
          </a:p>
          <a:p>
            <a:pPr marL="0" indent="0">
              <a:buFontTx/>
              <a:buNone/>
            </a:pPr>
            <a:endParaRPr lang="en-US" baseline="0" dirty="0"/>
          </a:p>
          <a:p>
            <a:pPr marL="0" indent="0">
              <a:buFontTx/>
              <a:buNone/>
            </a:pPr>
            <a:r>
              <a:rPr lang="en-US" baseline="0" dirty="0"/>
              <a:t>But before we get into what a “shader system” is, let’s look at how we use a GPU to take this artist-authored content and generate an image from it using “shaders.”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8DE97-5008-4C1C-96E2-50E910B04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4463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trending in the right direction.  The Rust language has some interesting features.  There’s various proposals about metaprogramming to the C++ committee, such as </a:t>
            </a:r>
            <a:r>
              <a:rPr lang="en-US" dirty="0" err="1"/>
              <a:t>metaclasses</a:t>
            </a:r>
            <a:r>
              <a:rPr lang="en-US" dirty="0"/>
              <a:t> and better support for compile-time reflection.  And there’s also the Circle compiler, which adds new introspection, reflection, and compile-time execution features to C++.</a:t>
            </a:r>
          </a:p>
          <a:p>
            <a:endParaRPr lang="en-US" dirty="0"/>
          </a:p>
          <a:p>
            <a:r>
              <a:rPr lang="en-US" dirty="0"/>
              <a:t>So hopefully in the future, the features of staged metaprogramming will be available in modern systems languages.</a:t>
            </a:r>
          </a:p>
          <a:p>
            <a:endParaRPr lang="en-US" dirty="0"/>
          </a:p>
          <a:p>
            <a:r>
              <a:rPr lang="en-US" dirty="0"/>
              <a:t>But beyond shader systems…</a:t>
            </a:r>
          </a:p>
        </p:txBody>
      </p:sp>
      <p:sp>
        <p:nvSpPr>
          <p:cNvPr id="4" name="Slide Number Placeholder 3"/>
          <p:cNvSpPr>
            <a:spLocks noGrp="1"/>
          </p:cNvSpPr>
          <p:nvPr>
            <p:ph type="sldNum" sz="quarter" idx="5"/>
          </p:nvPr>
        </p:nvSpPr>
        <p:spPr/>
        <p:txBody>
          <a:bodyPr/>
          <a:lstStyle/>
          <a:p>
            <a:fld id="{9A496215-5E4C-414D-A8DB-C38AA7CF7C2A}" type="slidenum">
              <a:rPr lang="en-AU" smtClean="0"/>
              <a:pPr/>
              <a:t>80</a:t>
            </a:fld>
            <a:endParaRPr lang="en-AU"/>
          </a:p>
        </p:txBody>
      </p:sp>
    </p:spTree>
    <p:extLst>
      <p:ext uri="{BB962C8B-B14F-4D97-AF65-F5344CB8AC3E}">
        <p14:creationId xmlns:p14="http://schemas.microsoft.com/office/powerpoint/2010/main" val="19183364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interested in thinking more broadly about about heterogeneous programming for graphics.</a:t>
            </a:r>
          </a:p>
          <a:p>
            <a:endParaRPr lang="en-US" dirty="0"/>
          </a:p>
          <a:p>
            <a:r>
              <a:rPr lang="en-US" dirty="0"/>
              <a:t>NVIDIA’s CUDA language gives GPU compute code (General Purpose GPU Computing, or GPGPU) first-class, heterogeneous treatment in C++.  How can we achieve the same for GPU graphics code?  Graphics has many additional challenges!</a:t>
            </a:r>
          </a:p>
          <a:p>
            <a:endParaRPr lang="en-US" dirty="0"/>
          </a:p>
          <a:p>
            <a:r>
              <a:rPr lang="en-US" dirty="0"/>
              <a:t>Our work is a step in the right direction.  We can use the same language for CPU and GPU code and provide some nice shader interfaces, but it’s far from achieving true heterogeneity.</a:t>
            </a:r>
          </a:p>
          <a:p>
            <a:endParaRPr lang="en-US" dirty="0"/>
          </a:p>
          <a:p>
            <a:r>
              <a:rPr lang="en-US" dirty="0"/>
              <a:t>And furthermore...</a:t>
            </a:r>
          </a:p>
        </p:txBody>
      </p:sp>
      <p:sp>
        <p:nvSpPr>
          <p:cNvPr id="4" name="Slide Number Placeholder 3"/>
          <p:cNvSpPr>
            <a:spLocks noGrp="1"/>
          </p:cNvSpPr>
          <p:nvPr>
            <p:ph type="sldNum" sz="quarter" idx="5"/>
          </p:nvPr>
        </p:nvSpPr>
        <p:spPr/>
        <p:txBody>
          <a:bodyPr/>
          <a:lstStyle/>
          <a:p>
            <a:fld id="{9A496215-5E4C-414D-A8DB-C38AA7CF7C2A}" type="slidenum">
              <a:rPr lang="en-AU" smtClean="0"/>
              <a:pPr/>
              <a:t>81</a:t>
            </a:fld>
            <a:endParaRPr lang="en-AU"/>
          </a:p>
        </p:txBody>
      </p:sp>
    </p:spTree>
    <p:extLst>
      <p:ext uri="{BB962C8B-B14F-4D97-AF65-F5344CB8AC3E}">
        <p14:creationId xmlns:p14="http://schemas.microsoft.com/office/powerpoint/2010/main" val="26509132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other domains?</a:t>
            </a:r>
          </a:p>
          <a:p>
            <a:endParaRPr lang="en-US" dirty="0"/>
          </a:p>
          <a:p>
            <a:r>
              <a:rPr lang="en-US" dirty="0"/>
              <a:t>Graphics provides a complex and well-explored area in which to investigate the broader concept of heterogeneity. Can we apply the lessons we learn about graphics programming in other domains?</a:t>
            </a:r>
          </a:p>
          <a:p>
            <a:endParaRPr lang="en-US" dirty="0"/>
          </a:p>
          <a:p>
            <a:r>
              <a:rPr lang="en-US" dirty="0"/>
              <a:t>In a future with potentially many different processor types, we need programming models to support them.</a:t>
            </a:r>
          </a:p>
          <a:p>
            <a:endParaRPr lang="en-US" dirty="0"/>
          </a:p>
          <a:p>
            <a:r>
              <a:rPr lang="en-US" dirty="0"/>
              <a:t>What I think is really interesting is that staged metaprogramming allowed us to add support for a different processor type purely as library code.  We didn’t have to modify Terra at all.  And I think that’s a very powerful property of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82</a:t>
            </a:fld>
            <a:endParaRPr lang="en-AU"/>
          </a:p>
        </p:txBody>
      </p:sp>
    </p:spTree>
    <p:extLst>
      <p:ext uri="{BB962C8B-B14F-4D97-AF65-F5344CB8AC3E}">
        <p14:creationId xmlns:p14="http://schemas.microsoft.com/office/powerpoint/2010/main" val="3362604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many people I would like to thank for discussions and advice, feedback on the presentation, early code contributions, and financial support.</a:t>
            </a:r>
          </a:p>
        </p:txBody>
      </p:sp>
      <p:sp>
        <p:nvSpPr>
          <p:cNvPr id="4" name="Slide Number Placeholder 3"/>
          <p:cNvSpPr>
            <a:spLocks noGrp="1"/>
          </p:cNvSpPr>
          <p:nvPr>
            <p:ph type="sldNum" sz="quarter" idx="5"/>
          </p:nvPr>
        </p:nvSpPr>
        <p:spPr/>
        <p:txBody>
          <a:bodyPr/>
          <a:lstStyle/>
          <a:p>
            <a:fld id="{9A496215-5E4C-414D-A8DB-C38AA7CF7C2A}" type="slidenum">
              <a:rPr lang="en-AU" smtClean="0"/>
              <a:pPr/>
              <a:t>83</a:t>
            </a:fld>
            <a:endParaRPr lang="en-AU"/>
          </a:p>
        </p:txBody>
      </p:sp>
    </p:spTree>
    <p:extLst>
      <p:ext uri="{BB962C8B-B14F-4D97-AF65-F5344CB8AC3E}">
        <p14:creationId xmlns:p14="http://schemas.microsoft.com/office/powerpoint/2010/main" val="4730110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also the source code is available on GitHub, and you can find the full paper and slides on my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Thank you for your attention!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84</a:t>
            </a:fld>
            <a:endParaRPr lang="en-AU"/>
          </a:p>
        </p:txBody>
      </p:sp>
    </p:spTree>
    <p:extLst>
      <p:ext uri="{BB962C8B-B14F-4D97-AF65-F5344CB8AC3E}">
        <p14:creationId xmlns:p14="http://schemas.microsoft.com/office/powerpoint/2010/main" val="36271878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85</a:t>
            </a:fld>
            <a:endParaRPr lang="en-AU"/>
          </a:p>
        </p:txBody>
      </p:sp>
    </p:spTree>
    <p:extLst>
      <p:ext uri="{BB962C8B-B14F-4D97-AF65-F5344CB8AC3E}">
        <p14:creationId xmlns:p14="http://schemas.microsoft.com/office/powerpoint/2010/main" val="4703028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86</a:t>
            </a:fld>
            <a:endParaRPr lang="en-AU"/>
          </a:p>
        </p:txBody>
      </p:sp>
    </p:spTree>
    <p:extLst>
      <p:ext uri="{BB962C8B-B14F-4D97-AF65-F5344CB8AC3E}">
        <p14:creationId xmlns:p14="http://schemas.microsoft.com/office/powerpoint/2010/main" val="6609904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87</a:t>
            </a:fld>
            <a:endParaRPr lang="en-AU"/>
          </a:p>
        </p:txBody>
      </p:sp>
    </p:spTree>
    <p:extLst>
      <p:ext uri="{BB962C8B-B14F-4D97-AF65-F5344CB8AC3E}">
        <p14:creationId xmlns:p14="http://schemas.microsoft.com/office/powerpoint/2010/main" val="3642639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88</a:t>
            </a:fld>
            <a:endParaRPr lang="en-AU"/>
          </a:p>
        </p:txBody>
      </p:sp>
    </p:spTree>
    <p:extLst>
      <p:ext uri="{BB962C8B-B14F-4D97-AF65-F5344CB8AC3E}">
        <p14:creationId xmlns:p14="http://schemas.microsoft.com/office/powerpoint/2010/main" val="36210934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89</a:t>
            </a:fld>
            <a:endParaRPr lang="en-AU"/>
          </a:p>
        </p:txBody>
      </p:sp>
    </p:spTree>
    <p:extLst>
      <p:ext uri="{BB962C8B-B14F-4D97-AF65-F5344CB8AC3E}">
        <p14:creationId xmlns:p14="http://schemas.microsoft.com/office/powerpoint/2010/main" val="344285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OpenGL and Direct3D (which is part of Microsoft’s DirectX framework) are APIs for 3D graphics that are used to interact with the GPU to achieve hardware-accelerated rendering.</a:t>
            </a:r>
          </a:p>
          <a:p>
            <a:endParaRPr lang="en-US" dirty="0"/>
          </a:p>
          <a:p>
            <a:r>
              <a:rPr lang="en-US" dirty="0"/>
              <a:t>GPU hardware has a series of stages that define a pipeline that I’ll refer to as the “OpenGL / Direct3D pipeline.”  When rendering an object, these stages are executed sequentially to transform the data and perform the calculations necessary to generate the final image.</a:t>
            </a:r>
          </a:p>
          <a:p>
            <a:endParaRPr lang="en-US" dirty="0"/>
          </a:p>
          <a:p>
            <a:r>
              <a:rPr lang="en-US" dirty="0"/>
              <a:t>I’m handwaving heavily here, but let’s look at a simplified example to give you some idea about what the processes is.</a:t>
            </a:r>
          </a:p>
        </p:txBody>
      </p:sp>
      <p:sp>
        <p:nvSpPr>
          <p:cNvPr id="4" name="Slide Number Placeholder 3"/>
          <p:cNvSpPr>
            <a:spLocks noGrp="1"/>
          </p:cNvSpPr>
          <p:nvPr>
            <p:ph type="sldNum" sz="quarter" idx="5"/>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40486109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specialization means more variants.  So, as we expected, there is more CPU overhead needed to bind the variants and dispatch tiles.  So, CPU performance decreases with increased specialization.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90</a:t>
            </a:fld>
            <a:endParaRPr lang="en-AU"/>
          </a:p>
        </p:txBody>
      </p:sp>
    </p:spTree>
    <p:extLst>
      <p:ext uri="{BB962C8B-B14F-4D97-AF65-F5344CB8AC3E}">
        <p14:creationId xmlns:p14="http://schemas.microsoft.com/office/powerpoint/2010/main" val="3875653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B1899-4955-4720-BF42-64C48FBC6E50}"/>
              </a:ext>
            </a:extLst>
          </p:cNvPr>
          <p:cNvPicPr>
            <a:picLocks noChangeAspect="1"/>
          </p:cNvPicPr>
          <p:nvPr userDrawn="1"/>
        </p:nvPicPr>
        <p:blipFill rotWithShape="1">
          <a:blip r:embed="rId2"/>
          <a:srcRect t="10878" b="9588"/>
          <a:stretch/>
        </p:blipFill>
        <p:spPr>
          <a:xfrm>
            <a:off x="1419224" y="666005"/>
            <a:ext cx="6305550" cy="2319088"/>
          </a:xfrm>
          <a:prstGeom prst="rect">
            <a:avLst/>
          </a:prstGeom>
        </p:spPr>
      </p:pic>
      <p:sp>
        <p:nvSpPr>
          <p:cNvPr id="2" name="Title 1"/>
          <p:cNvSpPr>
            <a:spLocks noGrp="1"/>
          </p:cNvSpPr>
          <p:nvPr>
            <p:ph type="ctrTitle"/>
          </p:nvPr>
        </p:nvSpPr>
        <p:spPr>
          <a:xfrm>
            <a:off x="593700" y="2985093"/>
            <a:ext cx="7956599" cy="792087"/>
          </a:xfrm>
        </p:spPr>
        <p:txBody>
          <a:bodyPr anchor="b" anchorCtr="0">
            <a:normAutofit/>
          </a:bodyPr>
          <a:lstStyle>
            <a:lvl1pPr algn="ctr">
              <a:lnSpc>
                <a:spcPct val="80000"/>
              </a:lnSpc>
              <a:defRPr sz="44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8099" y="3847620"/>
            <a:ext cx="6387800" cy="270030"/>
          </a:xfrm>
        </p:spPr>
        <p:txBody>
          <a:bodyPr>
            <a:normAutofit/>
          </a:bodyPr>
          <a:lstStyle>
            <a:lvl1pPr marL="0" indent="0" algn="ctr">
              <a:buNone/>
              <a:defRPr sz="2200" b="1">
                <a:solidFill>
                  <a:srgbClr val="F7C9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52" name="TextBox 51"/>
          <p:cNvSpPr txBox="1"/>
          <p:nvPr userDrawn="1"/>
        </p:nvSpPr>
        <p:spPr>
          <a:xfrm>
            <a:off x="2465386" y="4369773"/>
            <a:ext cx="4213225" cy="215444"/>
          </a:xfrm>
          <a:prstGeom prst="rect">
            <a:avLst/>
          </a:prstGeom>
          <a:noFill/>
        </p:spPr>
        <p:txBody>
          <a:bodyPr wrap="square" lIns="0" tIns="0" rIns="0" bIns="0" rtlCol="0">
            <a:spAutoFit/>
          </a:bodyPr>
          <a:lstStyle/>
          <a:p>
            <a:pPr algn="ctr"/>
            <a:r>
              <a:rPr lang="en-AU" sz="1400" b="1" dirty="0">
                <a:solidFill>
                  <a:srgbClr val="63C9D7"/>
                </a:solidFill>
              </a:rPr>
              <a:t>sa2019.siggraph.org</a:t>
            </a:r>
          </a:p>
        </p:txBody>
      </p:sp>
      <p:pic>
        <p:nvPicPr>
          <p:cNvPr id="9" name="Picture 8">
            <a:extLst>
              <a:ext uri="{FF2B5EF4-FFF2-40B4-BE49-F238E27FC236}">
                <a16:creationId xmlns:a16="http://schemas.microsoft.com/office/drawing/2014/main" id="{449BC57C-2581-40A2-80E9-83B5A27C337F}"/>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5727579" y="4261999"/>
            <a:ext cx="323218" cy="323218"/>
          </a:xfrm>
          <a:prstGeom prst="rect">
            <a:avLst/>
          </a:prstGeom>
        </p:spPr>
      </p:pic>
      <p:pic>
        <p:nvPicPr>
          <p:cNvPr id="10" name="Picture 9">
            <a:extLst>
              <a:ext uri="{FF2B5EF4-FFF2-40B4-BE49-F238E27FC236}">
                <a16:creationId xmlns:a16="http://schemas.microsoft.com/office/drawing/2014/main" id="{CF68F4A0-6EEA-488B-95F3-52684DBDD79B}"/>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99000"/>
                    </a14:imgEffect>
                    <a14:imgEffect>
                      <a14:brightnessContrast bright="100000"/>
                    </a14:imgEffect>
                  </a14:imgLayer>
                </a14:imgProps>
              </a:ext>
            </a:extLst>
          </a:blip>
          <a:stretch>
            <a:fillRect/>
          </a:stretch>
        </p:blipFill>
        <p:spPr>
          <a:xfrm>
            <a:off x="5448600" y="4306238"/>
            <a:ext cx="278979" cy="278979"/>
          </a:xfrm>
          <a:prstGeom prst="rect">
            <a:avLst/>
          </a:prstGeom>
        </p:spPr>
      </p:pic>
    </p:spTree>
    <p:extLst>
      <p:ext uri="{BB962C8B-B14F-4D97-AF65-F5344CB8AC3E}">
        <p14:creationId xmlns:p14="http://schemas.microsoft.com/office/powerpoint/2010/main" val="352071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97EC4B-CB8A-4337-AF73-9FD6B9771430}"/>
              </a:ext>
            </a:extLst>
          </p:cNvPr>
          <p:cNvSpPr/>
          <p:nvPr userDrawn="1"/>
        </p:nvSpPr>
        <p:spPr>
          <a:xfrm>
            <a:off x="0" y="971550"/>
            <a:ext cx="1403648"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a:xfrm>
            <a:off x="1691680" y="5740102"/>
            <a:ext cx="6083845" cy="93206"/>
          </a:xfrm>
          <a:prstGeom prst="rect">
            <a:avLst/>
          </a:prstGeom>
        </p:spPr>
        <p:txBody>
          <a:bodyPr/>
          <a:lstStyle/>
          <a:p>
            <a:r>
              <a:rPr lang="en-AU"/>
              <a:t>Presentation title  |  Presenter name</a:t>
            </a:r>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z="1000" smtClean="0"/>
              <a:pPr/>
              <a:t>‹#›</a:t>
            </a:fld>
            <a:r>
              <a:rPr lang="en-AU" dirty="0"/>
              <a:t> </a:t>
            </a:r>
          </a:p>
        </p:txBody>
      </p:sp>
    </p:spTree>
    <p:extLst>
      <p:ext uri="{BB962C8B-B14F-4D97-AF65-F5344CB8AC3E}">
        <p14:creationId xmlns:p14="http://schemas.microsoft.com/office/powerpoint/2010/main" val="189600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Black Backgroun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071CFF-16D1-4046-851C-B754F4C34376}"/>
              </a:ext>
            </a:extLst>
          </p:cNvPr>
          <p:cNvSpPr/>
          <p:nvPr userDrawn="1"/>
        </p:nvSpPr>
        <p:spPr>
          <a:xfrm>
            <a:off x="0" y="1009650"/>
            <a:ext cx="1500188" cy="8048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89600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descr="background"/>
          <p:cNvSpPr/>
          <p:nvPr userDrawn="1"/>
        </p:nvSpPr>
        <p:spPr>
          <a:xfrm>
            <a:off x="0" y="4731990"/>
            <a:ext cx="9144000" cy="41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88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Black Background">
    <p:bg>
      <p:bgPr>
        <a:solidFill>
          <a:schemeClr val="tx1"/>
        </a:solidFill>
        <a:effectLst/>
      </p:bgPr>
    </p:bg>
    <p:spTree>
      <p:nvGrpSpPr>
        <p:cNvPr id="1" name=""/>
        <p:cNvGrpSpPr/>
        <p:nvPr/>
      </p:nvGrpSpPr>
      <p:grpSpPr>
        <a:xfrm>
          <a:off x="0" y="0"/>
          <a:ext cx="0" cy="0"/>
          <a:chOff x="0" y="0"/>
          <a:chExt cx="0" cy="0"/>
        </a:xfrm>
      </p:grpSpPr>
      <p:sp>
        <p:nvSpPr>
          <p:cNvPr id="4" name="Rectangle 3" descr="background"/>
          <p:cNvSpPr/>
          <p:nvPr userDrawn="1"/>
        </p:nvSpPr>
        <p:spPr>
          <a:xfrm>
            <a:off x="0" y="4731990"/>
            <a:ext cx="9144000" cy="41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88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E19C45-847B-4438-BC94-6B1BB77A0673}"/>
              </a:ext>
            </a:extLst>
          </p:cNvPr>
          <p:cNvSpPr/>
          <p:nvPr userDrawn="1"/>
        </p:nvSpPr>
        <p:spPr>
          <a:xfrm>
            <a:off x="0" y="957263"/>
            <a:ext cx="13525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
        <p:nvSpPr>
          <p:cNvPr id="5" name="Content Placeholder 2"/>
          <p:cNvSpPr>
            <a:spLocks noGrp="1"/>
          </p:cNvSpPr>
          <p:nvPr>
            <p:ph idx="1"/>
          </p:nvPr>
        </p:nvSpPr>
        <p:spPr>
          <a:xfrm>
            <a:off x="360000" y="957263"/>
            <a:ext cx="8460000" cy="3419475"/>
          </a:xfrm>
        </p:spPr>
        <p:txBody>
          <a:bodyPr/>
          <a:lstStyle>
            <a:lvl1pPr>
              <a:lnSpc>
                <a:spcPct val="85000"/>
              </a:lnSpc>
              <a:spcAft>
                <a:spcPts val="0"/>
              </a:spcAft>
              <a:buFontTx/>
              <a:buNone/>
              <a:defRPr sz="4000" b="1">
                <a:solidFill>
                  <a:schemeClr val="accent1"/>
                </a:solidFill>
              </a:defRPr>
            </a:lvl1pPr>
            <a:lvl2pPr marL="0" indent="0">
              <a:lnSpc>
                <a:spcPct val="85000"/>
              </a:lnSpc>
              <a:spcAft>
                <a:spcPts val="0"/>
              </a:spcAft>
              <a:buNone/>
              <a:defRPr sz="4000" b="1">
                <a:solidFill>
                  <a:schemeClr val="tx1"/>
                </a:solidFill>
              </a:defRPr>
            </a:lvl2pPr>
            <a:lvl3pPr marL="0" indent="0">
              <a:spcBef>
                <a:spcPts val="2200"/>
              </a:spcBef>
              <a:buNone/>
              <a:defRPr b="1">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360003" y="2571750"/>
            <a:ext cx="7477125" cy="2232248"/>
          </a:xfrm>
        </p:spPr>
        <p:txBody>
          <a:bodyPr/>
          <a:lstStyle>
            <a:lvl1pPr>
              <a:spcAft>
                <a:spcPts val="0"/>
              </a:spcAft>
              <a:buFontTx/>
              <a:buNone/>
              <a:defRPr sz="4400" b="1">
                <a:solidFill>
                  <a:schemeClr val="tx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tx1"/>
        </a:solidFill>
        <a:effectLst/>
      </p:bgPr>
    </p:bg>
    <p:spTree>
      <p:nvGrpSpPr>
        <p:cNvPr id="1" name=""/>
        <p:cNvGrpSpPr/>
        <p:nvPr/>
      </p:nvGrpSpPr>
      <p:grpSpPr>
        <a:xfrm>
          <a:off x="0" y="0"/>
          <a:ext cx="0" cy="0"/>
          <a:chOff x="0" y="0"/>
          <a:chExt cx="0" cy="0"/>
        </a:xfrm>
      </p:grpSpPr>
      <p:sp>
        <p:nvSpPr>
          <p:cNvPr id="23" name="Title 22"/>
          <p:cNvSpPr>
            <a:spLocks noGrp="1"/>
          </p:cNvSpPr>
          <p:nvPr>
            <p:ph type="title"/>
          </p:nvPr>
        </p:nvSpPr>
        <p:spPr>
          <a:xfrm>
            <a:off x="358775" y="2427735"/>
            <a:ext cx="5653386" cy="639365"/>
          </a:xfrm>
        </p:spPr>
        <p:txBody>
          <a:bodyPr>
            <a:noAutofit/>
          </a:bodyPr>
          <a:lstStyle>
            <a:lvl1pPr>
              <a:defRPr sz="5500">
                <a:solidFill>
                  <a:schemeClr val="bg1"/>
                </a:solidFill>
              </a:defRPr>
            </a:lvl1pPr>
          </a:lstStyle>
          <a:p>
            <a:r>
              <a:rPr lang="en-US" dirty="0"/>
              <a:t>Click to edit Master title style</a:t>
            </a:r>
            <a:endParaRPr lang="en-AU" dirty="0"/>
          </a:p>
        </p:txBody>
      </p:sp>
      <p:sp>
        <p:nvSpPr>
          <p:cNvPr id="6" name="TextBox 5">
            <a:extLst>
              <a:ext uri="{FF2B5EF4-FFF2-40B4-BE49-F238E27FC236}">
                <a16:creationId xmlns:a16="http://schemas.microsoft.com/office/drawing/2014/main" id="{74335B63-221B-41FE-BF74-7097B1E4CDBA}"/>
              </a:ext>
            </a:extLst>
          </p:cNvPr>
          <p:cNvSpPr txBox="1"/>
          <p:nvPr userDrawn="1"/>
        </p:nvSpPr>
        <p:spPr>
          <a:xfrm>
            <a:off x="343453" y="4783116"/>
            <a:ext cx="4213225" cy="215444"/>
          </a:xfrm>
          <a:prstGeom prst="rect">
            <a:avLst/>
          </a:prstGeom>
          <a:noFill/>
        </p:spPr>
        <p:txBody>
          <a:bodyPr wrap="square" lIns="0" tIns="0" rIns="0" bIns="0" rtlCol="0">
            <a:spAutoFit/>
          </a:bodyPr>
          <a:lstStyle/>
          <a:p>
            <a:pPr algn="l"/>
            <a:r>
              <a:rPr lang="en-AU" sz="1400" b="1" dirty="0">
                <a:solidFill>
                  <a:srgbClr val="63C9D7"/>
                </a:solidFill>
              </a:rPr>
              <a:t>sa2019.siggraph.org</a:t>
            </a:r>
          </a:p>
        </p:txBody>
      </p:sp>
      <p:pic>
        <p:nvPicPr>
          <p:cNvPr id="7" name="Picture 6">
            <a:extLst>
              <a:ext uri="{FF2B5EF4-FFF2-40B4-BE49-F238E27FC236}">
                <a16:creationId xmlns:a16="http://schemas.microsoft.com/office/drawing/2014/main" id="{A79CED52-49F0-4DD5-8902-FEC19CAD0405}"/>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Lst>
          </a:blip>
          <a:stretch>
            <a:fillRect/>
          </a:stretch>
        </p:blipFill>
        <p:spPr>
          <a:xfrm>
            <a:off x="636827" y="4462909"/>
            <a:ext cx="323218" cy="323218"/>
          </a:xfrm>
          <a:prstGeom prst="rect">
            <a:avLst/>
          </a:prstGeom>
        </p:spPr>
      </p:pic>
      <p:pic>
        <p:nvPicPr>
          <p:cNvPr id="10" name="Picture 9">
            <a:extLst>
              <a:ext uri="{FF2B5EF4-FFF2-40B4-BE49-F238E27FC236}">
                <a16:creationId xmlns:a16="http://schemas.microsoft.com/office/drawing/2014/main" id="{0EB96B1C-30FA-4A38-B5E8-8F6622803EAB}"/>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99000"/>
                    </a14:imgEffect>
                    <a14:imgEffect>
                      <a14:brightnessContrast bright="100000"/>
                    </a14:imgEffect>
                  </a14:imgLayer>
                </a14:imgProps>
              </a:ext>
            </a:extLst>
          </a:blip>
          <a:stretch>
            <a:fillRect/>
          </a:stretch>
        </p:blipFill>
        <p:spPr>
          <a:xfrm>
            <a:off x="357848" y="4485029"/>
            <a:ext cx="278979" cy="278979"/>
          </a:xfrm>
          <a:prstGeom prst="rect">
            <a:avLst/>
          </a:prstGeom>
        </p:spPr>
      </p:pic>
      <p:pic>
        <p:nvPicPr>
          <p:cNvPr id="3" name="Picture 2">
            <a:extLst>
              <a:ext uri="{FF2B5EF4-FFF2-40B4-BE49-F238E27FC236}">
                <a16:creationId xmlns:a16="http://schemas.microsoft.com/office/drawing/2014/main" id="{5957C495-80A7-416C-880E-9B4523C30405}"/>
              </a:ext>
            </a:extLst>
          </p:cNvPr>
          <p:cNvPicPr>
            <a:picLocks noChangeAspect="1"/>
          </p:cNvPicPr>
          <p:nvPr userDrawn="1"/>
        </p:nvPicPr>
        <p:blipFill rotWithShape="1">
          <a:blip r:embed="rId6"/>
          <a:srcRect b="10178"/>
          <a:stretch/>
        </p:blipFill>
        <p:spPr>
          <a:xfrm>
            <a:off x="254643" y="0"/>
            <a:ext cx="5798916" cy="2408627"/>
          </a:xfrm>
          <a:prstGeom prst="rect">
            <a:avLst/>
          </a:prstGeom>
        </p:spPr>
      </p:pic>
      <p:pic>
        <p:nvPicPr>
          <p:cNvPr id="5" name="Picture 4">
            <a:extLst>
              <a:ext uri="{FF2B5EF4-FFF2-40B4-BE49-F238E27FC236}">
                <a16:creationId xmlns:a16="http://schemas.microsoft.com/office/drawing/2014/main" id="{0A9F2694-FEE9-452C-A326-2BBE12793A7A}"/>
              </a:ext>
            </a:extLst>
          </p:cNvPr>
          <p:cNvPicPr>
            <a:picLocks noChangeAspect="1"/>
          </p:cNvPicPr>
          <p:nvPr userDrawn="1"/>
        </p:nvPicPr>
        <p:blipFill>
          <a:blip r:embed="rId7"/>
          <a:stretch>
            <a:fillRect/>
          </a:stretch>
        </p:blipFill>
        <p:spPr>
          <a:xfrm>
            <a:off x="7440287" y="3351930"/>
            <a:ext cx="1703713" cy="1699846"/>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574" y="914400"/>
            <a:ext cx="8214852" cy="212365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575187" y="3107109"/>
            <a:ext cx="7993626" cy="118467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DB5680A-8ADD-4E09-89B2-813AFB117E37}" type="datetime1">
              <a:rPr lang="en-US" smtClean="0"/>
              <a:pPr/>
              <a:t>10/12/2020</a:t>
            </a:fld>
            <a:endParaRPr lang="en-US"/>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r>
              <a:rPr lang="en-US"/>
              <a:t>Open Problems in Real-Time Rendering, SIGGRAPH 2016</a:t>
            </a:r>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2010522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100000"/>
              </a:lnSpc>
              <a:defRPr sz="2100"/>
            </a:lvl1pPr>
            <a:lvl2pPr>
              <a:lnSpc>
                <a:spcPct val="100000"/>
              </a:lnSpc>
              <a:defRPr sz="1500"/>
            </a:lvl2pPr>
            <a:lvl3pPr>
              <a:lnSpc>
                <a:spcPct val="100000"/>
              </a:lnSpc>
              <a:defRPr sz="12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0C1789D-E5D5-4CC3-A87F-405C477F2EF6}" type="datetime1">
              <a:rPr lang="en-US" smtClean="0"/>
              <a:pPr/>
              <a:t>10/12/2020</a:t>
            </a:fld>
            <a:endParaRPr lang="en-US"/>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r>
              <a:rPr lang="en-US"/>
              <a:t>Open Problems in Real-Time Rendering, SIGGRAPH 2016</a:t>
            </a:r>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3845886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692367"/>
            <a:ext cx="7886700" cy="2139553"/>
          </a:xfrm>
        </p:spPr>
        <p:txBody>
          <a:bodyPr anchor="b"/>
          <a:lstStyle>
            <a:lvl1pPr algn="ctr">
              <a:defRPr sz="4500"/>
            </a:lvl1pPr>
          </a:lstStyle>
          <a:p>
            <a:r>
              <a:rPr lang="en-US"/>
              <a:t>Click to edit Master title style</a:t>
            </a:r>
          </a:p>
        </p:txBody>
      </p:sp>
      <p:sp>
        <p:nvSpPr>
          <p:cNvPr id="3" name="Text Placeholder 2"/>
          <p:cNvSpPr>
            <a:spLocks noGrp="1"/>
          </p:cNvSpPr>
          <p:nvPr>
            <p:ph type="body" idx="1"/>
          </p:nvPr>
        </p:nvSpPr>
        <p:spPr>
          <a:xfrm>
            <a:off x="623888" y="2852161"/>
            <a:ext cx="7886700"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029FC04-F882-4120-814B-351EA3DCFCD0}" type="datetime1">
              <a:rPr lang="en-US" smtClean="0"/>
              <a:pPr/>
              <a:t>10/12/2020</a:t>
            </a:fld>
            <a:endParaRPr lang="en-US"/>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r>
              <a:rPr lang="en-US"/>
              <a:t>Open Problems in Real-Time Rendering, SIGGRAPH 2016</a:t>
            </a:r>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92268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B1899-4955-4720-BF42-64C48FBC6E50}"/>
              </a:ext>
            </a:extLst>
          </p:cNvPr>
          <p:cNvPicPr>
            <a:picLocks noChangeAspect="1"/>
          </p:cNvPicPr>
          <p:nvPr userDrawn="1"/>
        </p:nvPicPr>
        <p:blipFill rotWithShape="1">
          <a:blip r:embed="rId2"/>
          <a:srcRect t="10878" b="9588"/>
          <a:stretch/>
        </p:blipFill>
        <p:spPr>
          <a:xfrm>
            <a:off x="38099" y="438402"/>
            <a:ext cx="6305550" cy="2319088"/>
          </a:xfrm>
          <a:prstGeom prst="rect">
            <a:avLst/>
          </a:prstGeom>
        </p:spPr>
      </p:pic>
      <p:sp>
        <p:nvSpPr>
          <p:cNvPr id="2" name="Title 1"/>
          <p:cNvSpPr>
            <a:spLocks noGrp="1"/>
          </p:cNvSpPr>
          <p:nvPr>
            <p:ph type="ctrTitle"/>
          </p:nvPr>
        </p:nvSpPr>
        <p:spPr>
          <a:xfrm>
            <a:off x="284137" y="2916378"/>
            <a:ext cx="7956599" cy="792087"/>
          </a:xfrm>
        </p:spPr>
        <p:txBody>
          <a:bodyPr anchor="b" anchorCtr="0">
            <a:normAutofit/>
          </a:bodyPr>
          <a:lstStyle>
            <a:lvl1pPr algn="l">
              <a:lnSpc>
                <a:spcPct val="80000"/>
              </a:lnSpc>
              <a:defRPr sz="44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276522" y="3791240"/>
            <a:ext cx="6387800" cy="270030"/>
          </a:xfrm>
        </p:spPr>
        <p:txBody>
          <a:bodyPr>
            <a:normAutofit/>
          </a:bodyPr>
          <a:lstStyle>
            <a:lvl1pPr marL="0" indent="0" algn="l">
              <a:buNone/>
              <a:defRPr sz="2200" b="1">
                <a:solidFill>
                  <a:srgbClr val="F7C9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52" name="TextBox 51"/>
          <p:cNvSpPr txBox="1"/>
          <p:nvPr userDrawn="1"/>
        </p:nvSpPr>
        <p:spPr>
          <a:xfrm>
            <a:off x="314518" y="4783116"/>
            <a:ext cx="4213225" cy="215444"/>
          </a:xfrm>
          <a:prstGeom prst="rect">
            <a:avLst/>
          </a:prstGeom>
          <a:noFill/>
        </p:spPr>
        <p:txBody>
          <a:bodyPr wrap="square" lIns="0" tIns="0" rIns="0" bIns="0" rtlCol="0">
            <a:spAutoFit/>
          </a:bodyPr>
          <a:lstStyle/>
          <a:p>
            <a:pPr algn="l"/>
            <a:r>
              <a:rPr lang="en-AU" sz="1400" b="1" dirty="0">
                <a:solidFill>
                  <a:srgbClr val="63C9D7"/>
                </a:solidFill>
              </a:rPr>
              <a:t>sa2019.siggraph.org</a:t>
            </a:r>
          </a:p>
        </p:txBody>
      </p:sp>
      <p:pic>
        <p:nvPicPr>
          <p:cNvPr id="9" name="Picture 8">
            <a:extLst>
              <a:ext uri="{FF2B5EF4-FFF2-40B4-BE49-F238E27FC236}">
                <a16:creationId xmlns:a16="http://schemas.microsoft.com/office/drawing/2014/main" id="{449BC57C-2581-40A2-80E9-83B5A27C337F}"/>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607892" y="4462909"/>
            <a:ext cx="323218" cy="323218"/>
          </a:xfrm>
          <a:prstGeom prst="rect">
            <a:avLst/>
          </a:prstGeom>
        </p:spPr>
      </p:pic>
      <p:pic>
        <p:nvPicPr>
          <p:cNvPr id="10" name="Picture 9">
            <a:extLst>
              <a:ext uri="{FF2B5EF4-FFF2-40B4-BE49-F238E27FC236}">
                <a16:creationId xmlns:a16="http://schemas.microsoft.com/office/drawing/2014/main" id="{CF68F4A0-6EEA-488B-95F3-52684DBDD79B}"/>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99000"/>
                    </a14:imgEffect>
                    <a14:imgEffect>
                      <a14:brightnessContrast bright="100000"/>
                    </a14:imgEffect>
                  </a14:imgLayer>
                </a14:imgProps>
              </a:ext>
            </a:extLst>
          </a:blip>
          <a:stretch>
            <a:fillRect/>
          </a:stretch>
        </p:blipFill>
        <p:spPr>
          <a:xfrm>
            <a:off x="328913" y="4485029"/>
            <a:ext cx="278979" cy="278979"/>
          </a:xfrm>
          <a:prstGeom prst="rect">
            <a:avLst/>
          </a:prstGeom>
        </p:spPr>
      </p:pic>
    </p:spTree>
    <p:extLst>
      <p:ext uri="{BB962C8B-B14F-4D97-AF65-F5344CB8AC3E}">
        <p14:creationId xmlns:p14="http://schemas.microsoft.com/office/powerpoint/2010/main" val="192195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50000"/>
                  </a:schemeClr>
                </a:solidFill>
              </a:defRPr>
            </a:lvl1pPr>
          </a:lstStyle>
          <a:p>
            <a:fld id="{1D1054FA-06FC-45B0-8FF3-B025E844CFDB}" type="datetime1">
              <a:rPr lang="en-US" smtClean="0"/>
              <a:pPr/>
              <a:t>10/12/2020</a:t>
            </a:fld>
            <a:endParaRPr lang="en-US"/>
          </a:p>
        </p:txBody>
      </p:sp>
      <p:sp>
        <p:nvSpPr>
          <p:cNvPr id="4" name="Footer Placeholder 3"/>
          <p:cNvSpPr>
            <a:spLocks noGrp="1"/>
          </p:cNvSpPr>
          <p:nvPr>
            <p:ph type="ftr" sz="quarter" idx="11"/>
          </p:nvPr>
        </p:nvSpPr>
        <p:spPr/>
        <p:txBody>
          <a:bodyPr/>
          <a:lstStyle>
            <a:lvl1pPr>
              <a:defRPr>
                <a:solidFill>
                  <a:schemeClr val="tx1">
                    <a:lumMod val="50000"/>
                  </a:schemeClr>
                </a:solidFill>
              </a:defRPr>
            </a:lvl1pPr>
          </a:lstStyle>
          <a:p>
            <a:r>
              <a:rPr lang="en-US"/>
              <a:t>Open Problems in Real-Time Rendering, SIGGRAPH 2016</a:t>
            </a:r>
          </a:p>
        </p:txBody>
      </p:sp>
      <p:sp>
        <p:nvSpPr>
          <p:cNvPr id="5" name="Slide Number Placeholder 4"/>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2139513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schemeClr>
                </a:solidFill>
              </a:defRPr>
            </a:lvl1pPr>
          </a:lstStyle>
          <a:p>
            <a:fld id="{86493E95-0D54-487B-9442-EE1A3777D706}" type="datetime1">
              <a:rPr lang="en-US" smtClean="0"/>
              <a:pPr/>
              <a:t>10/12/2020</a:t>
            </a:fld>
            <a:endParaRPr lang="en-US"/>
          </a:p>
        </p:txBody>
      </p:sp>
      <p:sp>
        <p:nvSpPr>
          <p:cNvPr id="3" name="Footer Placeholder 2"/>
          <p:cNvSpPr>
            <a:spLocks noGrp="1"/>
          </p:cNvSpPr>
          <p:nvPr>
            <p:ph type="ftr" sz="quarter" idx="11"/>
          </p:nvPr>
        </p:nvSpPr>
        <p:spPr/>
        <p:txBody>
          <a:bodyPr/>
          <a:lstStyle>
            <a:lvl1pPr>
              <a:defRPr>
                <a:solidFill>
                  <a:schemeClr val="tx1">
                    <a:lumMod val="50000"/>
                  </a:schemeClr>
                </a:solidFill>
              </a:defRPr>
            </a:lvl1pPr>
          </a:lstStyle>
          <a:p>
            <a:r>
              <a:rPr lang="en-US"/>
              <a:t>Open Problems in Real-Time Rendering, SIGGRAPH 2016</a:t>
            </a:r>
          </a:p>
        </p:txBody>
      </p:sp>
      <p:sp>
        <p:nvSpPr>
          <p:cNvPr id="4" name="Slide Number Placeholder 3"/>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35774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Centered">
    <p:spTree>
      <p:nvGrpSpPr>
        <p:cNvPr id="1" name=""/>
        <p:cNvGrpSpPr/>
        <p:nvPr/>
      </p:nvGrpSpPr>
      <p:grpSpPr>
        <a:xfrm>
          <a:off x="0" y="0"/>
          <a:ext cx="0" cy="0"/>
          <a:chOff x="0" y="0"/>
          <a:chExt cx="0" cy="0"/>
        </a:xfrm>
      </p:grpSpPr>
      <p:sp>
        <p:nvSpPr>
          <p:cNvPr id="2" name="Title 1"/>
          <p:cNvSpPr>
            <a:spLocks noGrp="1"/>
          </p:cNvSpPr>
          <p:nvPr>
            <p:ph type="title"/>
          </p:nvPr>
        </p:nvSpPr>
        <p:spPr>
          <a:xfrm>
            <a:off x="415290" y="290332"/>
            <a:ext cx="8313420" cy="515526"/>
          </a:xfrm>
        </p:spPr>
        <p:txBody>
          <a:bodyPr/>
          <a:lstStyle>
            <a:lvl1pPr algn="ctr">
              <a:defRPr>
                <a:solidFill>
                  <a:schemeClr val="tx1"/>
                </a:solidFill>
              </a:defRPr>
            </a:lvl1pPr>
          </a:lstStyle>
          <a:p>
            <a:r>
              <a:rPr lang="en-US" dirty="0"/>
              <a:t>Click to edit Master title style</a:t>
            </a:r>
          </a:p>
        </p:txBody>
      </p:sp>
      <p:sp>
        <p:nvSpPr>
          <p:cNvPr id="3" name="Date Placeholder 1"/>
          <p:cNvSpPr>
            <a:spLocks noGrp="1"/>
          </p:cNvSpPr>
          <p:nvPr>
            <p:ph type="dt" sz="half" idx="10"/>
          </p:nvPr>
        </p:nvSpPr>
        <p:spPr>
          <a:xfrm>
            <a:off x="628650" y="4767263"/>
            <a:ext cx="2057400" cy="273844"/>
          </a:xfrm>
        </p:spPr>
        <p:txBody>
          <a:bodyPr/>
          <a:lstStyle>
            <a:lvl1pPr>
              <a:defRPr>
                <a:solidFill>
                  <a:schemeClr val="tx1">
                    <a:lumMod val="50000"/>
                  </a:schemeClr>
                </a:solidFill>
              </a:defRPr>
            </a:lvl1pPr>
          </a:lstStyle>
          <a:p>
            <a:fld id="{168F2041-0760-4616-8AED-9B62D1E9D2BD}" type="datetime1">
              <a:rPr lang="en-US" smtClean="0"/>
              <a:pPr/>
              <a:t>10/12/2020</a:t>
            </a:fld>
            <a:endParaRPr lang="en-US"/>
          </a:p>
        </p:txBody>
      </p:sp>
      <p:sp>
        <p:nvSpPr>
          <p:cNvPr id="4" name="Footer Placeholder 2"/>
          <p:cNvSpPr>
            <a:spLocks noGrp="1"/>
          </p:cNvSpPr>
          <p:nvPr>
            <p:ph type="ftr" sz="quarter" idx="11"/>
          </p:nvPr>
        </p:nvSpPr>
        <p:spPr>
          <a:xfrm>
            <a:off x="3028950" y="4767263"/>
            <a:ext cx="3086100" cy="273844"/>
          </a:xfrm>
        </p:spPr>
        <p:txBody>
          <a:bodyPr/>
          <a:lstStyle>
            <a:lvl1pPr>
              <a:defRPr>
                <a:solidFill>
                  <a:schemeClr val="tx1">
                    <a:lumMod val="50000"/>
                  </a:schemeClr>
                </a:solidFill>
              </a:defRPr>
            </a:lvl1pPr>
          </a:lstStyle>
          <a:p>
            <a:r>
              <a:rPr lang="en-US"/>
              <a:t>Open Problems in Real-Time Rendering, SIGGRAPH 2016</a:t>
            </a:r>
            <a:endParaRPr lang="en-US" dirty="0"/>
          </a:p>
        </p:txBody>
      </p:sp>
      <p:sp>
        <p:nvSpPr>
          <p:cNvPr id="5" name="Slide Number Placeholder 3"/>
          <p:cNvSpPr>
            <a:spLocks noGrp="1"/>
          </p:cNvSpPr>
          <p:nvPr>
            <p:ph type="sldNum" sz="quarter" idx="12"/>
          </p:nvPr>
        </p:nvSpPr>
        <p:spPr>
          <a:xfrm>
            <a:off x="6457950" y="4767263"/>
            <a:ext cx="2057400" cy="273844"/>
          </a:xfrm>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369677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 Collaborator Logos">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976512-A80C-4F6E-85A6-8B7C22A1A8F9}"/>
              </a:ext>
            </a:extLst>
          </p:cNvPr>
          <p:cNvPicPr>
            <a:picLocks noChangeAspect="1"/>
          </p:cNvPicPr>
          <p:nvPr userDrawn="1"/>
        </p:nvPicPr>
        <p:blipFill rotWithShape="1">
          <a:blip r:embed="rId2"/>
          <a:srcRect t="10878" b="9588"/>
          <a:stretch/>
        </p:blipFill>
        <p:spPr>
          <a:xfrm>
            <a:off x="38098" y="125661"/>
            <a:ext cx="6551337" cy="2409485"/>
          </a:xfrm>
          <a:prstGeom prst="rect">
            <a:avLst/>
          </a:prstGeom>
        </p:spPr>
      </p:pic>
      <p:pic>
        <p:nvPicPr>
          <p:cNvPr id="5" name="Picture 4">
            <a:extLst>
              <a:ext uri="{FF2B5EF4-FFF2-40B4-BE49-F238E27FC236}">
                <a16:creationId xmlns:a16="http://schemas.microsoft.com/office/drawing/2014/main" id="{BD3BA21C-56A4-4E1E-B6CD-C38E7CD14177}"/>
              </a:ext>
            </a:extLst>
          </p:cNvPr>
          <p:cNvPicPr>
            <a:picLocks noChangeAspect="1"/>
          </p:cNvPicPr>
          <p:nvPr userDrawn="1"/>
        </p:nvPicPr>
        <p:blipFill rotWithShape="1">
          <a:blip r:embed="rId3"/>
          <a:srcRect l="11796"/>
          <a:stretch/>
        </p:blipFill>
        <p:spPr>
          <a:xfrm>
            <a:off x="6262688" y="1126686"/>
            <a:ext cx="1223962" cy="1384492"/>
          </a:xfrm>
          <a:prstGeom prst="rect">
            <a:avLst/>
          </a:prstGeom>
        </p:spPr>
      </p:pic>
      <p:sp>
        <p:nvSpPr>
          <p:cNvPr id="8" name="Rectangle 7"/>
          <p:cNvSpPr/>
          <p:nvPr userDrawn="1"/>
        </p:nvSpPr>
        <p:spPr>
          <a:xfrm>
            <a:off x="0" y="4227934"/>
            <a:ext cx="9144000" cy="91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88E97FF3-0A42-4E86-ACB9-3C97FAEF59CC}"/>
              </a:ext>
            </a:extLst>
          </p:cNvPr>
          <p:cNvSpPr txBox="1"/>
          <p:nvPr userDrawn="1"/>
        </p:nvSpPr>
        <p:spPr>
          <a:xfrm>
            <a:off x="328913" y="4795981"/>
            <a:ext cx="4213225" cy="215444"/>
          </a:xfrm>
          <a:prstGeom prst="rect">
            <a:avLst/>
          </a:prstGeom>
          <a:noFill/>
        </p:spPr>
        <p:txBody>
          <a:bodyPr wrap="square" lIns="0" tIns="0" rIns="0" bIns="0" rtlCol="0">
            <a:spAutoFit/>
          </a:bodyPr>
          <a:lstStyle/>
          <a:p>
            <a:pPr algn="l"/>
            <a:r>
              <a:rPr lang="en-AU" sz="1400" b="1" dirty="0">
                <a:solidFill>
                  <a:srgbClr val="63C9D7"/>
                </a:solidFill>
              </a:rPr>
              <a:t>sa2019.siggraph.org</a:t>
            </a:r>
          </a:p>
        </p:txBody>
      </p:sp>
      <p:pic>
        <p:nvPicPr>
          <p:cNvPr id="10" name="Picture 9">
            <a:extLst>
              <a:ext uri="{FF2B5EF4-FFF2-40B4-BE49-F238E27FC236}">
                <a16:creationId xmlns:a16="http://schemas.microsoft.com/office/drawing/2014/main" id="{C08DDB6D-4029-4BD2-AD8A-3E745C9064A3}"/>
              </a:ext>
            </a:extLst>
          </p:cNvPr>
          <p:cNvPicPr>
            <a:picLocks noChangeAspect="1"/>
          </p:cNvPicPr>
          <p:nvPr userDrawn="1"/>
        </p:nvPicPr>
        <p:blipFill>
          <a:blip r:embed="rId4"/>
          <a:stretch>
            <a:fillRect/>
          </a:stretch>
        </p:blipFill>
        <p:spPr>
          <a:xfrm>
            <a:off x="555499" y="4496250"/>
            <a:ext cx="323218" cy="323218"/>
          </a:xfrm>
          <a:prstGeom prst="rect">
            <a:avLst/>
          </a:prstGeom>
        </p:spPr>
      </p:pic>
      <p:pic>
        <p:nvPicPr>
          <p:cNvPr id="11" name="Picture 10">
            <a:extLst>
              <a:ext uri="{FF2B5EF4-FFF2-40B4-BE49-F238E27FC236}">
                <a16:creationId xmlns:a16="http://schemas.microsoft.com/office/drawing/2014/main" id="{33827F7E-0682-498C-92E3-87E13633656C}"/>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99000"/>
                    </a14:imgEffect>
                  </a14:imgLayer>
                </a14:imgProps>
              </a:ext>
            </a:extLst>
          </a:blip>
          <a:stretch>
            <a:fillRect/>
          </a:stretch>
        </p:blipFill>
        <p:spPr>
          <a:xfrm>
            <a:off x="314624" y="4518370"/>
            <a:ext cx="278979" cy="278979"/>
          </a:xfrm>
          <a:prstGeom prst="rect">
            <a:avLst/>
          </a:prstGeom>
        </p:spPr>
      </p:pic>
      <p:sp>
        <p:nvSpPr>
          <p:cNvPr id="15" name="Title 1">
            <a:extLst>
              <a:ext uri="{FF2B5EF4-FFF2-40B4-BE49-F238E27FC236}">
                <a16:creationId xmlns:a16="http://schemas.microsoft.com/office/drawing/2014/main" id="{974DFE04-2B8B-463C-B459-3634C5E4B2F0}"/>
              </a:ext>
            </a:extLst>
          </p:cNvPr>
          <p:cNvSpPr>
            <a:spLocks noGrp="1"/>
          </p:cNvSpPr>
          <p:nvPr>
            <p:ph type="ctrTitle"/>
          </p:nvPr>
        </p:nvSpPr>
        <p:spPr>
          <a:xfrm>
            <a:off x="284137" y="2744922"/>
            <a:ext cx="7956599" cy="792087"/>
          </a:xfrm>
        </p:spPr>
        <p:txBody>
          <a:bodyPr anchor="b" anchorCtr="0">
            <a:normAutofit/>
          </a:bodyPr>
          <a:lstStyle>
            <a:lvl1pPr algn="l">
              <a:lnSpc>
                <a:spcPct val="80000"/>
              </a:lnSpc>
              <a:defRPr sz="4400">
                <a:solidFill>
                  <a:schemeClr val="bg1"/>
                </a:solidFill>
              </a:defRPr>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42FEE5B1-148D-46A2-AC9E-FFAD986A3968}"/>
              </a:ext>
            </a:extLst>
          </p:cNvPr>
          <p:cNvSpPr>
            <a:spLocks noGrp="1"/>
          </p:cNvSpPr>
          <p:nvPr>
            <p:ph type="subTitle" idx="1"/>
          </p:nvPr>
        </p:nvSpPr>
        <p:spPr>
          <a:xfrm>
            <a:off x="276522" y="3619784"/>
            <a:ext cx="6387800" cy="270030"/>
          </a:xfrm>
        </p:spPr>
        <p:txBody>
          <a:bodyPr>
            <a:normAutofit/>
          </a:bodyPr>
          <a:lstStyle>
            <a:lvl1pPr marL="0" indent="0" algn="l">
              <a:buNone/>
              <a:defRPr sz="2200" b="1">
                <a:solidFill>
                  <a:srgbClr val="F7C9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52071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0961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C7B677-5641-4DB8-A596-447109EDB5C1}"/>
              </a:ext>
            </a:extLst>
          </p:cNvPr>
          <p:cNvSpPr/>
          <p:nvPr userDrawn="1"/>
        </p:nvSpPr>
        <p:spPr>
          <a:xfrm>
            <a:off x="0" y="0"/>
            <a:ext cx="1495425" cy="169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62768" y="221460"/>
            <a:ext cx="7790620" cy="639365"/>
          </a:xfrm>
        </p:spPr>
        <p:txBody>
          <a:bodyPr/>
          <a:lstStyle/>
          <a:p>
            <a:r>
              <a:rPr lang="en-US" dirty="0"/>
              <a:t>Click to edit Master title style</a:t>
            </a:r>
            <a:endParaRPr lang="en-AU" dirty="0"/>
          </a:p>
        </p:txBody>
      </p:sp>
      <p:sp>
        <p:nvSpPr>
          <p:cNvPr id="3" name="Content Placeholder 2"/>
          <p:cNvSpPr>
            <a:spLocks noGrp="1"/>
          </p:cNvSpPr>
          <p:nvPr>
            <p:ph idx="1"/>
          </p:nvPr>
        </p:nvSpPr>
        <p:spPr>
          <a:xfrm>
            <a:off x="262767" y="975123"/>
            <a:ext cx="8619295" cy="3606397"/>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6" name="Picture 5">
            <a:extLst>
              <a:ext uri="{FF2B5EF4-FFF2-40B4-BE49-F238E27FC236}">
                <a16:creationId xmlns:a16="http://schemas.microsoft.com/office/drawing/2014/main" id="{CF03A7D6-031D-40DA-9D3D-1291850DFBF1}"/>
              </a:ext>
            </a:extLst>
          </p:cNvPr>
          <p:cNvPicPr>
            <a:picLocks noChangeAspect="1"/>
          </p:cNvPicPr>
          <p:nvPr userDrawn="1"/>
        </p:nvPicPr>
        <p:blipFill rotWithShape="1">
          <a:blip r:embed="rId2"/>
          <a:srcRect l="15171" t="13889" r="14248" b="13241"/>
          <a:stretch/>
        </p:blipFill>
        <p:spPr>
          <a:xfrm>
            <a:off x="8176381" y="178107"/>
            <a:ext cx="704851" cy="726070"/>
          </a:xfrm>
          <a:prstGeom prst="rect">
            <a:avLst/>
          </a:prstGeom>
        </p:spPr>
      </p:pic>
    </p:spTree>
    <p:extLst>
      <p:ext uri="{BB962C8B-B14F-4D97-AF65-F5344CB8AC3E}">
        <p14:creationId xmlns:p14="http://schemas.microsoft.com/office/powerpoint/2010/main" val="201097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ack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a:extLst>
              <a:ext uri="{FF2B5EF4-FFF2-40B4-BE49-F238E27FC236}">
                <a16:creationId xmlns:a16="http://schemas.microsoft.com/office/drawing/2014/main" id="{B9625A9F-A3D2-4E00-A8C2-80C6C6ABA503}"/>
              </a:ext>
            </a:extLst>
          </p:cNvPr>
          <p:cNvSpPr>
            <a:spLocks noGrp="1"/>
          </p:cNvSpPr>
          <p:nvPr>
            <p:ph type="sldNum" sz="quarter" idx="10"/>
          </p:nvPr>
        </p:nvSpPr>
        <p:spPr>
          <a:xfrm>
            <a:off x="-11250" y="4825620"/>
            <a:ext cx="460522" cy="274637"/>
          </a:xfrm>
        </p:spPr>
        <p:txBody>
          <a:bodyPr/>
          <a:lstStyle>
            <a:lvl1pPr>
              <a:defRPr sz="1600">
                <a:solidFill>
                  <a:schemeClr val="bg2"/>
                </a:solidFill>
              </a:defRPr>
            </a:lvl1pPr>
          </a:lstStyle>
          <a:p>
            <a:fld id="{633C83D0-34A7-4D53-98A8-1F15A79A3D0A}" type="slidenum">
              <a:rPr lang="en-US" smtClean="0"/>
              <a:pPr/>
              <a:t>‹#›</a:t>
            </a:fld>
            <a:endParaRPr lang="en-US" dirty="0"/>
          </a:p>
        </p:txBody>
      </p:sp>
    </p:spTree>
    <p:extLst>
      <p:ext uri="{BB962C8B-B14F-4D97-AF65-F5344CB8AC3E}">
        <p14:creationId xmlns:p14="http://schemas.microsoft.com/office/powerpoint/2010/main" val="280961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4646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4pPr>
              <a:defRPr>
                <a:solidFill>
                  <a:srgbClr val="63C9D7"/>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403647" y="202500"/>
            <a:ext cx="7416715" cy="639900"/>
          </a:xfrm>
        </p:spPr>
        <p:txBody>
          <a:bodyPr>
            <a:normAutofit/>
          </a:bodyPr>
          <a:lstStyle>
            <a:lvl1pPr marL="0" indent="0">
              <a:lnSpc>
                <a:spcPct val="100000"/>
              </a:lnSpc>
              <a:spcBef>
                <a:spcPts val="0"/>
              </a:spcBef>
              <a:spcAft>
                <a:spcPts val="0"/>
              </a:spcAft>
              <a:buNone/>
              <a:defRPr sz="2800" b="1">
                <a:solidFill>
                  <a:schemeClr val="tx1"/>
                </a:solidFill>
              </a:defRPr>
            </a:lvl1pPr>
            <a:lvl2pPr marL="0" indent="0">
              <a:lnSpc>
                <a:spcPct val="80000"/>
              </a:lnSpc>
              <a:spcBef>
                <a:spcPts val="0"/>
              </a:spcBef>
              <a:buNone/>
              <a:defRPr sz="2200" b="1">
                <a:solidFill>
                  <a:srgbClr val="F7C80A"/>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Tree>
    <p:extLst>
      <p:ext uri="{BB962C8B-B14F-4D97-AF65-F5344CB8AC3E}">
        <p14:creationId xmlns:p14="http://schemas.microsoft.com/office/powerpoint/2010/main" val="359831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96F97B-A197-4F03-B23B-1EDA7CDA7E38}"/>
              </a:ext>
            </a:extLst>
          </p:cNvPr>
          <p:cNvSpPr/>
          <p:nvPr userDrawn="1"/>
        </p:nvSpPr>
        <p:spPr>
          <a:xfrm>
            <a:off x="0" y="985838"/>
            <a:ext cx="13525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sz="half" idx="1"/>
          </p:nvPr>
        </p:nvSpPr>
        <p:spPr>
          <a:xfrm>
            <a:off x="358775" y="951310"/>
            <a:ext cx="4038600" cy="357782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951310"/>
            <a:ext cx="4038600" cy="357782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a:xfrm>
            <a:off x="1691680" y="5740102"/>
            <a:ext cx="6083845" cy="93206"/>
          </a:xfrm>
          <a:prstGeom prst="rect">
            <a:avLst/>
          </a:prstGeom>
        </p:spPr>
        <p:txBody>
          <a:bodyPr/>
          <a:lstStyle/>
          <a:p>
            <a:r>
              <a:rPr lang="en-AU"/>
              <a:t>Presentation title  |  Presenter name</a:t>
            </a:r>
          </a:p>
        </p:txBody>
      </p:sp>
      <p:sp>
        <p:nvSpPr>
          <p:cNvPr id="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1200">
                <a:solidFill>
                  <a:schemeClr val="bg1"/>
                </a:solidFill>
              </a:defRPr>
            </a:lvl1pPr>
          </a:lstStyle>
          <a:p>
            <a:fld id="{2ABE124A-B5C5-46E0-B944-45307B126769}" type="slidenum">
              <a:rPr lang="en-AU" smtClean="0"/>
              <a:pPr/>
              <a:t>‹#›</a:t>
            </a:fld>
            <a:r>
              <a:rPr lang="en-AU"/>
              <a:t> </a:t>
            </a:r>
            <a:endParaRPr lang="en-AU" dirty="0"/>
          </a:p>
        </p:txBody>
      </p:sp>
      <p:sp>
        <p:nvSpPr>
          <p:cNvPr id="7" name="Title 6">
            <a:extLst>
              <a:ext uri="{FF2B5EF4-FFF2-40B4-BE49-F238E27FC236}">
                <a16:creationId xmlns:a16="http://schemas.microsoft.com/office/drawing/2014/main" id="{53905EE6-EBC1-419F-A8F6-B115E26AB45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471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descr="background"/>
          <p:cNvSpPr/>
          <p:nvPr userDrawn="1"/>
        </p:nvSpPr>
        <p:spPr>
          <a:xfrm>
            <a:off x="0" y="4782380"/>
            <a:ext cx="9144000" cy="361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354842" y="205980"/>
            <a:ext cx="852639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354842" y="951311"/>
            <a:ext cx="8526389" cy="360639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5DE19348-F64F-477C-AA46-A398A5FA260B}"/>
              </a:ext>
            </a:extLst>
          </p:cNvPr>
          <p:cNvSpPr txBox="1"/>
          <p:nvPr userDrawn="1"/>
        </p:nvSpPr>
        <p:spPr>
          <a:xfrm>
            <a:off x="251519" y="4921408"/>
            <a:ext cx="8629713" cy="215444"/>
          </a:xfrm>
          <a:prstGeom prst="rect">
            <a:avLst/>
          </a:prstGeom>
          <a:noFill/>
        </p:spPr>
        <p:txBody>
          <a:bodyPr wrap="square" rtlCol="0">
            <a:spAutoFit/>
          </a:bodyPr>
          <a:lstStyle/>
          <a:p>
            <a:pPr algn="ctr"/>
            <a:r>
              <a:rPr lang="en-AU" sz="800" b="1" dirty="0">
                <a:solidFill>
                  <a:srgbClr val="FFFF00"/>
                </a:solidFill>
              </a:rPr>
              <a:t>Fall 2020</a:t>
            </a:r>
            <a:r>
              <a:rPr lang="en-AU" sz="800" dirty="0">
                <a:solidFill>
                  <a:srgbClr val="FFFF00"/>
                </a:solidFill>
              </a:rPr>
              <a:t> </a:t>
            </a:r>
            <a:r>
              <a:rPr lang="en-AU" sz="800" dirty="0">
                <a:solidFill>
                  <a:schemeClr val="bg1">
                    <a:lumMod val="95000"/>
                  </a:schemeClr>
                </a:solidFill>
              </a:rPr>
              <a:t>12 October 2020</a:t>
            </a:r>
            <a:endParaRPr lang="en-AU" sz="800" dirty="0">
              <a:solidFill>
                <a:srgbClr val="FFFF00"/>
              </a:solidFill>
            </a:endParaRPr>
          </a:p>
        </p:txBody>
      </p:sp>
      <p:sp>
        <p:nvSpPr>
          <p:cNvPr id="14" name="TextBox 13">
            <a:extLst>
              <a:ext uri="{FF2B5EF4-FFF2-40B4-BE49-F238E27FC236}">
                <a16:creationId xmlns:a16="http://schemas.microsoft.com/office/drawing/2014/main" id="{E8E7C0FD-F3AD-4AF5-91AC-9E38C4199075}"/>
              </a:ext>
            </a:extLst>
          </p:cNvPr>
          <p:cNvSpPr txBox="1"/>
          <p:nvPr userDrawn="1"/>
        </p:nvSpPr>
        <p:spPr>
          <a:xfrm>
            <a:off x="262767" y="4757490"/>
            <a:ext cx="8618465" cy="276999"/>
          </a:xfrm>
          <a:prstGeom prst="rect">
            <a:avLst/>
          </a:prstGeom>
          <a:noFill/>
        </p:spPr>
        <p:txBody>
          <a:bodyPr wrap="square" rtlCol="0">
            <a:spAutoFit/>
          </a:bodyPr>
          <a:lstStyle/>
          <a:p>
            <a:pPr algn="ctr"/>
            <a:r>
              <a:rPr lang="en-AU" sz="1200" b="1" u="sng" dirty="0">
                <a:solidFill>
                  <a:schemeClr val="bg1"/>
                </a:solidFill>
              </a:rPr>
              <a:t>Trinity University Computer Science Colloquium</a:t>
            </a:r>
          </a:p>
        </p:txBody>
      </p:sp>
      <p:cxnSp>
        <p:nvCxnSpPr>
          <p:cNvPr id="16" name="Straight Connector 15">
            <a:extLst>
              <a:ext uri="{FF2B5EF4-FFF2-40B4-BE49-F238E27FC236}">
                <a16:creationId xmlns:a16="http://schemas.microsoft.com/office/drawing/2014/main" id="{DD30EE3F-EADC-433F-9595-E182F54FBFDF}"/>
              </a:ext>
            </a:extLst>
          </p:cNvPr>
          <p:cNvCxnSpPr/>
          <p:nvPr userDrawn="1"/>
        </p:nvCxnSpPr>
        <p:spPr>
          <a:xfrm>
            <a:off x="-5754" y="4748786"/>
            <a:ext cx="9152843" cy="0"/>
          </a:xfrm>
          <a:prstGeom prst="line">
            <a:avLst/>
          </a:prstGeom>
          <a:ln w="63500">
            <a:solidFill>
              <a:srgbClr val="F7C80A"/>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971F218D-68C7-4D4D-AEF2-37BB7DA1480E}"/>
              </a:ext>
            </a:extLst>
          </p:cNvPr>
          <p:cNvPicPr>
            <a:picLocks noChangeAspect="1"/>
          </p:cNvPicPr>
          <p:nvPr userDrawn="1"/>
        </p:nvPicPr>
        <p:blipFill>
          <a:blip r:embed="rId18">
            <a:extLst>
              <a:ext uri="{BEBA8EAE-BF5A-486C-A8C5-ECC9F3942E4B}">
                <a14:imgProps xmlns:a14="http://schemas.microsoft.com/office/drawing/2010/main">
                  <a14:imgLayer r:embed="rId19">
                    <a14:imgEffect>
                      <a14:sharpenSoften amount="100000"/>
                    </a14:imgEffect>
                  </a14:imgLayer>
                </a14:imgProps>
              </a:ext>
            </a:extLst>
          </a:blip>
          <a:stretch>
            <a:fillRect/>
          </a:stretch>
        </p:blipFill>
        <p:spPr>
          <a:xfrm>
            <a:off x="8589880" y="4786662"/>
            <a:ext cx="323218" cy="323218"/>
          </a:xfrm>
          <a:prstGeom prst="rect">
            <a:avLst/>
          </a:prstGeom>
        </p:spPr>
      </p:pic>
      <p:pic>
        <p:nvPicPr>
          <p:cNvPr id="33" name="Picture 32">
            <a:extLst>
              <a:ext uri="{FF2B5EF4-FFF2-40B4-BE49-F238E27FC236}">
                <a16:creationId xmlns:a16="http://schemas.microsoft.com/office/drawing/2014/main" id="{1F30BD9A-7D45-4D67-8A67-86C66F94128A}"/>
              </a:ext>
            </a:extLst>
          </p:cNvPr>
          <p:cNvPicPr>
            <a:picLocks noChangeAspect="1"/>
          </p:cNvPicPr>
          <p:nvPr userDrawn="1"/>
        </p:nvPicPr>
        <p:blipFill>
          <a:blip r:embed="rId20">
            <a:extLst>
              <a:ext uri="{BEBA8EAE-BF5A-486C-A8C5-ECC9F3942E4B}">
                <a14:imgProps xmlns:a14="http://schemas.microsoft.com/office/drawing/2010/main">
                  <a14:imgLayer r:embed="rId21">
                    <a14:imgEffect>
                      <a14:sharpenSoften amount="100000"/>
                    </a14:imgEffect>
                  </a14:imgLayer>
                </a14:imgProps>
              </a:ext>
            </a:extLst>
          </a:blip>
          <a:stretch>
            <a:fillRect/>
          </a:stretch>
        </p:blipFill>
        <p:spPr>
          <a:xfrm>
            <a:off x="8343952" y="4816958"/>
            <a:ext cx="278979" cy="278979"/>
          </a:xfrm>
          <a:prstGeom prst="rect">
            <a:avLst/>
          </a:prstGeom>
        </p:spPr>
      </p:pic>
      <p:sp>
        <p:nvSpPr>
          <p:cNvPr id="4" name="Slide Number Placeholder 3">
            <a:extLst>
              <a:ext uri="{FF2B5EF4-FFF2-40B4-BE49-F238E27FC236}">
                <a16:creationId xmlns:a16="http://schemas.microsoft.com/office/drawing/2014/main" id="{17382C7C-3AD7-42DA-AED6-784B6E2E0D29}"/>
              </a:ext>
            </a:extLst>
          </p:cNvPr>
          <p:cNvSpPr>
            <a:spLocks noGrp="1"/>
          </p:cNvSpPr>
          <p:nvPr>
            <p:ph type="sldNum" sz="quarter" idx="4"/>
          </p:nvPr>
        </p:nvSpPr>
        <p:spPr>
          <a:xfrm>
            <a:off x="-11250" y="4825620"/>
            <a:ext cx="481664" cy="274637"/>
          </a:xfrm>
          <a:prstGeom prst="rect">
            <a:avLst/>
          </a:prstGeom>
        </p:spPr>
        <p:txBody>
          <a:bodyPr vert="horz" lIns="91440" tIns="45720" rIns="91440" bIns="45720" rtlCol="0" anchor="ctr"/>
          <a:lstStyle>
            <a:lvl1pPr algn="r">
              <a:defRPr sz="1600">
                <a:solidFill>
                  <a:schemeClr val="bg2"/>
                </a:solidFill>
              </a:defRPr>
            </a:lvl1pPr>
          </a:lstStyle>
          <a:p>
            <a:fld id="{633C83D0-34A7-4D53-98A8-1F15A79A3D0A}" type="slidenum">
              <a:rPr lang="en-US" smtClean="0"/>
              <a:pPr/>
              <a:t>‹#›</a:t>
            </a:fld>
            <a:endParaRPr lang="en-US" sz="1600" dirty="0"/>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83" r:id="rId3"/>
    <p:sldLayoutId id="2147483655" r:id="rId4"/>
    <p:sldLayoutId id="2147483689" r:id="rId5"/>
    <p:sldLayoutId id="2147483687" r:id="rId6"/>
    <p:sldLayoutId id="2147483680" r:id="rId7"/>
    <p:sldLayoutId id="2147483679" r:id="rId8"/>
    <p:sldLayoutId id="2147483661" r:id="rId9"/>
    <p:sldLayoutId id="2147483663" r:id="rId10"/>
    <p:sldLayoutId id="2147483685" r:id="rId11"/>
    <p:sldLayoutId id="2147483664" r:id="rId12"/>
    <p:sldLayoutId id="2147483686" r:id="rId13"/>
    <p:sldLayoutId id="2147483667" r:id="rId14"/>
    <p:sldLayoutId id="2147483665" r:id="rId15"/>
    <p:sldLayoutId id="2147483682" r:id="rId16"/>
  </p:sldLayoutIdLst>
  <p:hf hd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lumMod val="50000"/>
                  </a:schemeClr>
                </a:solidFill>
              </a:defRPr>
            </a:lvl1pPr>
          </a:lstStyle>
          <a:p>
            <a:fld id="{ECFE267D-D162-4ECC-B767-D5108A72D125}" type="datetime1">
              <a:rPr lang="en-US" smtClean="0"/>
              <a:pPr/>
              <a:t>10/12/2020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lumMod val="50000"/>
                  </a:schemeClr>
                </a:solidFill>
              </a:defRPr>
            </a:lvl1pPr>
          </a:lstStyle>
          <a:p>
            <a:r>
              <a:rPr lang="en-US"/>
              <a:t>Open Problems in Real-Time Rendering, SIGGRAPH 2016</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159355438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13B73-6855-45E6-A5D1-EA83E3940806}"/>
              </a:ext>
            </a:extLst>
          </p:cNvPr>
          <p:cNvSpPr>
            <a:spLocks noGrp="1"/>
          </p:cNvSpPr>
          <p:nvPr>
            <p:ph type="ctrTitle"/>
          </p:nvPr>
        </p:nvSpPr>
        <p:spPr/>
        <p:txBody>
          <a:bodyPr>
            <a:noAutofit/>
          </a:bodyPr>
          <a:lstStyle/>
          <a:p>
            <a:r>
              <a:rPr lang="en-AU" sz="3600" dirty="0"/>
              <a:t>Staged Metaprogramming</a:t>
            </a:r>
            <a:br>
              <a:rPr lang="en-AU" sz="3600" dirty="0"/>
            </a:br>
            <a:r>
              <a:rPr lang="en-AU" sz="3600" dirty="0"/>
              <a:t>for Shader System Development</a:t>
            </a:r>
          </a:p>
        </p:txBody>
      </p:sp>
      <p:sp>
        <p:nvSpPr>
          <p:cNvPr id="5" name="Subtitle 4">
            <a:extLst>
              <a:ext uri="{FF2B5EF4-FFF2-40B4-BE49-F238E27FC236}">
                <a16:creationId xmlns:a16="http://schemas.microsoft.com/office/drawing/2014/main" id="{50BB4D3A-0409-4159-96E7-B7406120CF1E}"/>
              </a:ext>
            </a:extLst>
          </p:cNvPr>
          <p:cNvSpPr>
            <a:spLocks noGrp="1"/>
          </p:cNvSpPr>
          <p:nvPr>
            <p:ph type="subTitle" idx="1"/>
          </p:nvPr>
        </p:nvSpPr>
        <p:spPr>
          <a:xfrm>
            <a:off x="276522" y="3514532"/>
            <a:ext cx="8867478" cy="899590"/>
          </a:xfrm>
        </p:spPr>
        <p:txBody>
          <a:bodyPr>
            <a:normAutofit/>
          </a:bodyPr>
          <a:lstStyle/>
          <a:p>
            <a:pPr>
              <a:lnSpc>
                <a:spcPct val="100000"/>
              </a:lnSpc>
              <a:spcBef>
                <a:spcPts val="0"/>
              </a:spcBef>
            </a:pPr>
            <a:r>
              <a:rPr lang="en-AU" dirty="0"/>
              <a:t>Kerry A. Seitz, Jr.,* Tim Foley,†</a:t>
            </a:r>
          </a:p>
          <a:p>
            <a:pPr>
              <a:lnSpc>
                <a:spcPct val="100000"/>
              </a:lnSpc>
              <a:spcBef>
                <a:spcPts val="0"/>
              </a:spcBef>
            </a:pPr>
            <a:r>
              <a:rPr lang="en-AU" dirty="0" err="1"/>
              <a:t>Serban</a:t>
            </a:r>
            <a:r>
              <a:rPr lang="en-AU" dirty="0"/>
              <a:t> D. </a:t>
            </a:r>
            <a:r>
              <a:rPr lang="en-AU" dirty="0" err="1"/>
              <a:t>Porumbescu</a:t>
            </a:r>
            <a:r>
              <a:rPr lang="en-AU" dirty="0"/>
              <a:t>,* and John D. Owens*</a:t>
            </a:r>
          </a:p>
        </p:txBody>
      </p:sp>
      <p:pic>
        <p:nvPicPr>
          <p:cNvPr id="7" name="Picture 20" descr="http://ucdavis.edu/local_resources/images/common/ucdavis_logo.png">
            <a:extLst>
              <a:ext uri="{FF2B5EF4-FFF2-40B4-BE49-F238E27FC236}">
                <a16:creationId xmlns:a16="http://schemas.microsoft.com/office/drawing/2014/main" id="{DC2EED25-EABA-49D9-B688-8E454F6F7E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250" y="4442193"/>
            <a:ext cx="1966822" cy="510618"/>
          </a:xfrm>
          <a:prstGeom prst="rect">
            <a:avLst/>
          </a:prstGeom>
          <a:noFill/>
        </p:spPr>
      </p:pic>
      <p:pic>
        <p:nvPicPr>
          <p:cNvPr id="1028" name="Picture 4" descr="Image result for nvidia logo">
            <a:extLst>
              <a:ext uri="{FF2B5EF4-FFF2-40B4-BE49-F238E27FC236}">
                <a16:creationId xmlns:a16="http://schemas.microsoft.com/office/drawing/2014/main" id="{2ECD5700-2A42-47AE-AC35-AB3230A4D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702" y="4446435"/>
            <a:ext cx="649224" cy="50637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4">
            <a:extLst>
              <a:ext uri="{FF2B5EF4-FFF2-40B4-BE49-F238E27FC236}">
                <a16:creationId xmlns:a16="http://schemas.microsoft.com/office/drawing/2014/main" id="{E47EF70E-4EFE-4149-9AFB-AC0204D8ED2D}"/>
              </a:ext>
            </a:extLst>
          </p:cNvPr>
          <p:cNvSpPr txBox="1">
            <a:spLocks/>
          </p:cNvSpPr>
          <p:nvPr/>
        </p:nvSpPr>
        <p:spPr>
          <a:xfrm>
            <a:off x="5879473" y="4332931"/>
            <a:ext cx="235194" cy="39541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200" b="1" kern="1200">
                <a:solidFill>
                  <a:srgbClr val="F7C90E"/>
                </a:solidFill>
                <a:latin typeface="+mn-lt"/>
                <a:ea typeface="+mn-ea"/>
                <a:cs typeface="+mn-cs"/>
              </a:defRPr>
            </a:lvl1pPr>
            <a:lvl2pPr marL="4572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100000"/>
              </a:lnSpc>
              <a:spcBef>
                <a:spcPts val="0"/>
              </a:spcBef>
            </a:pPr>
            <a:r>
              <a:rPr lang="en-AU" sz="2400" dirty="0">
                <a:solidFill>
                  <a:schemeClr val="tx1"/>
                </a:solidFill>
              </a:rPr>
              <a:t>*</a:t>
            </a:r>
          </a:p>
        </p:txBody>
      </p:sp>
      <p:sp>
        <p:nvSpPr>
          <p:cNvPr id="8" name="Subtitle 4">
            <a:extLst>
              <a:ext uri="{FF2B5EF4-FFF2-40B4-BE49-F238E27FC236}">
                <a16:creationId xmlns:a16="http://schemas.microsoft.com/office/drawing/2014/main" id="{78B03F34-D4E0-4088-8354-4837A5154371}"/>
              </a:ext>
            </a:extLst>
          </p:cNvPr>
          <p:cNvSpPr txBox="1">
            <a:spLocks/>
          </p:cNvSpPr>
          <p:nvPr/>
        </p:nvSpPr>
        <p:spPr>
          <a:xfrm>
            <a:off x="8209911" y="4332931"/>
            <a:ext cx="235194" cy="39541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200" b="1" kern="1200">
                <a:solidFill>
                  <a:srgbClr val="F7C90E"/>
                </a:solidFill>
                <a:latin typeface="+mn-lt"/>
                <a:ea typeface="+mn-ea"/>
                <a:cs typeface="+mn-cs"/>
              </a:defRPr>
            </a:lvl1pPr>
            <a:lvl2pPr marL="4572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100000"/>
              </a:lnSpc>
              <a:spcBef>
                <a:spcPts val="0"/>
              </a:spcBef>
            </a:pPr>
            <a:r>
              <a:rPr lang="en-AU" sz="2400" dirty="0">
                <a:solidFill>
                  <a:schemeClr val="tx1"/>
                </a:solidFill>
              </a:rPr>
              <a:t>†</a:t>
            </a:r>
          </a:p>
        </p:txBody>
      </p:sp>
      <p:sp>
        <p:nvSpPr>
          <p:cNvPr id="2" name="TextBox 1">
            <a:extLst>
              <a:ext uri="{FF2B5EF4-FFF2-40B4-BE49-F238E27FC236}">
                <a16:creationId xmlns:a16="http://schemas.microsoft.com/office/drawing/2014/main" id="{A454455C-9C87-4454-B580-ECDC4076BBCC}"/>
              </a:ext>
            </a:extLst>
          </p:cNvPr>
          <p:cNvSpPr txBox="1"/>
          <p:nvPr/>
        </p:nvSpPr>
        <p:spPr>
          <a:xfrm>
            <a:off x="2322492" y="4282003"/>
            <a:ext cx="2700136" cy="830997"/>
          </a:xfrm>
          <a:prstGeom prst="rect">
            <a:avLst/>
          </a:prstGeom>
          <a:noFill/>
        </p:spPr>
        <p:txBody>
          <a:bodyPr wrap="square" rtlCol="0">
            <a:spAutoFit/>
          </a:bodyPr>
          <a:lstStyle/>
          <a:p>
            <a:pPr algn="ctr"/>
            <a:r>
              <a:rPr lang="en-US" sz="1600" dirty="0"/>
              <a:t>Trinity University</a:t>
            </a:r>
          </a:p>
          <a:p>
            <a:pPr algn="ctr"/>
            <a:r>
              <a:rPr lang="en-US" sz="1600" dirty="0"/>
              <a:t>Computer Science Colloquium</a:t>
            </a:r>
          </a:p>
          <a:p>
            <a:pPr algn="ctr"/>
            <a:r>
              <a:rPr lang="en-US" sz="1600" dirty="0"/>
              <a:t>Fall 2020</a:t>
            </a:r>
          </a:p>
        </p:txBody>
      </p:sp>
    </p:spTree>
    <p:extLst>
      <p:ext uri="{BB962C8B-B14F-4D97-AF65-F5344CB8AC3E}">
        <p14:creationId xmlns:p14="http://schemas.microsoft.com/office/powerpoint/2010/main" val="32731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10</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spTree>
    <p:extLst>
      <p:ext uri="{BB962C8B-B14F-4D97-AF65-F5344CB8AC3E}">
        <p14:creationId xmlns:p14="http://schemas.microsoft.com/office/powerpoint/2010/main" val="5658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11</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EC7D57E6-8C03-4E63-91E5-81C8BAE3CE8B}"/>
              </a:ext>
            </a:extLst>
          </p:cNvPr>
          <p:cNvSpPr/>
          <p:nvPr/>
        </p:nvSpPr>
        <p:spPr>
          <a:xfrm>
            <a:off x="429250" y="3182540"/>
            <a:ext cx="1144411" cy="1014343"/>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8">
            <a:extLst>
              <a:ext uri="{FF2B5EF4-FFF2-40B4-BE49-F238E27FC236}">
                <a16:creationId xmlns:a16="http://schemas.microsoft.com/office/drawing/2014/main" id="{7B6B2986-88FF-4DE3-88C9-F14D59C7FB4F}"/>
              </a:ext>
            </a:extLst>
          </p:cNvPr>
          <p:cNvSpPr/>
          <p:nvPr/>
        </p:nvSpPr>
        <p:spPr>
          <a:xfrm>
            <a:off x="258900" y="1716505"/>
            <a:ext cx="8756763" cy="1034713"/>
          </a:xfrm>
          <a:prstGeom prst="roundRect">
            <a:avLst>
              <a:gd name="adj" fmla="val 4625"/>
            </a:avLst>
          </a:prstGeom>
          <a:solidFill>
            <a:srgbClr val="000000">
              <a:lumMod val="50000"/>
              <a:lumOff val="50000"/>
            </a:srgbClr>
          </a:solidFill>
          <a:ln w="12700" cap="flat" cmpd="sng" algn="ctr">
            <a:no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Franklin Gothic Demi"/>
                <a:ea typeface="+mn-ea"/>
                <a:cs typeface="+mn-cs"/>
              </a:rPr>
              <a:t>GPU</a:t>
            </a:r>
          </a:p>
        </p:txBody>
      </p:sp>
      <p:sp>
        <p:nvSpPr>
          <p:cNvPr id="28" name="Rectangle 27">
            <a:extLst>
              <a:ext uri="{FF2B5EF4-FFF2-40B4-BE49-F238E27FC236}">
                <a16:creationId xmlns:a16="http://schemas.microsoft.com/office/drawing/2014/main" id="{277DFE18-04CB-4127-A13C-2251C0AE8BF7}"/>
              </a:ext>
            </a:extLst>
          </p:cNvPr>
          <p:cNvSpPr/>
          <p:nvPr/>
        </p:nvSpPr>
        <p:spPr>
          <a:xfrm>
            <a:off x="407670" y="2037139"/>
            <a:ext cx="1076226"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Vertex Shade</a:t>
            </a:r>
          </a:p>
        </p:txBody>
      </p:sp>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sp>
        <p:nvSpPr>
          <p:cNvPr id="61" name="Oval 60">
            <a:extLst>
              <a:ext uri="{FF2B5EF4-FFF2-40B4-BE49-F238E27FC236}">
                <a16:creationId xmlns:a16="http://schemas.microsoft.com/office/drawing/2014/main" id="{E4B48516-4EF1-4758-9AA1-70BA436A0E42}"/>
              </a:ext>
            </a:extLst>
          </p:cNvPr>
          <p:cNvSpPr/>
          <p:nvPr/>
        </p:nvSpPr>
        <p:spPr>
          <a:xfrm>
            <a:off x="360261" y="3120416"/>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F3CFEBE-7A4A-4877-A41C-7041E570A18B}"/>
              </a:ext>
            </a:extLst>
          </p:cNvPr>
          <p:cNvSpPr/>
          <p:nvPr/>
        </p:nvSpPr>
        <p:spPr>
          <a:xfrm>
            <a:off x="357689"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4DA3A57-E4EF-40DB-BAEF-CD65E704259E}"/>
              </a:ext>
            </a:extLst>
          </p:cNvPr>
          <p:cNvSpPr/>
          <p:nvPr/>
        </p:nvSpPr>
        <p:spPr>
          <a:xfrm>
            <a:off x="1495284"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3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12</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EC7D57E6-8C03-4E63-91E5-81C8BAE3CE8B}"/>
              </a:ext>
            </a:extLst>
          </p:cNvPr>
          <p:cNvSpPr/>
          <p:nvPr/>
        </p:nvSpPr>
        <p:spPr>
          <a:xfrm>
            <a:off x="429250" y="3182540"/>
            <a:ext cx="1144411" cy="1014343"/>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8">
            <a:extLst>
              <a:ext uri="{FF2B5EF4-FFF2-40B4-BE49-F238E27FC236}">
                <a16:creationId xmlns:a16="http://schemas.microsoft.com/office/drawing/2014/main" id="{7B6B2986-88FF-4DE3-88C9-F14D59C7FB4F}"/>
              </a:ext>
            </a:extLst>
          </p:cNvPr>
          <p:cNvSpPr/>
          <p:nvPr/>
        </p:nvSpPr>
        <p:spPr>
          <a:xfrm>
            <a:off x="258900" y="1716505"/>
            <a:ext cx="8756763" cy="1034713"/>
          </a:xfrm>
          <a:prstGeom prst="roundRect">
            <a:avLst>
              <a:gd name="adj" fmla="val 4625"/>
            </a:avLst>
          </a:prstGeom>
          <a:solidFill>
            <a:srgbClr val="000000">
              <a:lumMod val="50000"/>
              <a:lumOff val="50000"/>
            </a:srgbClr>
          </a:solidFill>
          <a:ln w="12700" cap="flat" cmpd="sng" algn="ctr">
            <a:no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Franklin Gothic Demi"/>
                <a:ea typeface="+mn-ea"/>
                <a:cs typeface="+mn-cs"/>
              </a:rPr>
              <a:t>GPU</a:t>
            </a:r>
          </a:p>
        </p:txBody>
      </p:sp>
      <p:sp>
        <p:nvSpPr>
          <p:cNvPr id="28" name="Rectangle 27">
            <a:extLst>
              <a:ext uri="{FF2B5EF4-FFF2-40B4-BE49-F238E27FC236}">
                <a16:creationId xmlns:a16="http://schemas.microsoft.com/office/drawing/2014/main" id="{277DFE18-04CB-4127-A13C-2251C0AE8BF7}"/>
              </a:ext>
            </a:extLst>
          </p:cNvPr>
          <p:cNvSpPr/>
          <p:nvPr/>
        </p:nvSpPr>
        <p:spPr>
          <a:xfrm>
            <a:off x="407670" y="2037139"/>
            <a:ext cx="1076226"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Vertex Shade</a:t>
            </a:r>
          </a:p>
        </p:txBody>
      </p:sp>
      <p:sp>
        <p:nvSpPr>
          <p:cNvPr id="35" name="Rectangle 34">
            <a:extLst>
              <a:ext uri="{FF2B5EF4-FFF2-40B4-BE49-F238E27FC236}">
                <a16:creationId xmlns:a16="http://schemas.microsoft.com/office/drawing/2014/main" id="{E23A3BEE-5B66-4021-96CB-4D26922DF6BA}"/>
              </a:ext>
            </a:extLst>
          </p:cNvPr>
          <p:cNvSpPr/>
          <p:nvPr/>
        </p:nvSpPr>
        <p:spPr>
          <a:xfrm>
            <a:off x="2127104"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Rasterize</a:t>
            </a:r>
          </a:p>
        </p:txBody>
      </p:sp>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48" name="Straight Arrow Connector 47">
            <a:extLst>
              <a:ext uri="{FF2B5EF4-FFF2-40B4-BE49-F238E27FC236}">
                <a16:creationId xmlns:a16="http://schemas.microsoft.com/office/drawing/2014/main" id="{8F8E8E70-6BC2-4CDC-87E0-C371EC5F5A4C}"/>
              </a:ext>
            </a:extLst>
          </p:cNvPr>
          <p:cNvCxnSpPr>
            <a:cxnSpLocks/>
            <a:stCxn id="28" idx="3"/>
            <a:endCxn id="35" idx="1"/>
          </p:cNvCxnSpPr>
          <p:nvPr/>
        </p:nvCxnSpPr>
        <p:spPr>
          <a:xfrm>
            <a:off x="1483896" y="2290321"/>
            <a:ext cx="643208" cy="0"/>
          </a:xfrm>
          <a:prstGeom prst="straightConnector1">
            <a:avLst/>
          </a:prstGeom>
          <a:noFill/>
          <a:ln w="38100" cap="flat" cmpd="sng" algn="ctr">
            <a:solidFill>
              <a:schemeClr val="bg2"/>
            </a:solidFill>
            <a:prstDash val="solid"/>
            <a:miter lim="800000"/>
            <a:tailEnd type="arrow"/>
          </a:ln>
          <a:effectLst/>
        </p:spPr>
      </p:cxnSp>
      <p:sp>
        <p:nvSpPr>
          <p:cNvPr id="61" name="Oval 60">
            <a:extLst>
              <a:ext uri="{FF2B5EF4-FFF2-40B4-BE49-F238E27FC236}">
                <a16:creationId xmlns:a16="http://schemas.microsoft.com/office/drawing/2014/main" id="{E4B48516-4EF1-4758-9AA1-70BA436A0E42}"/>
              </a:ext>
            </a:extLst>
          </p:cNvPr>
          <p:cNvSpPr/>
          <p:nvPr/>
        </p:nvSpPr>
        <p:spPr>
          <a:xfrm>
            <a:off x="360261" y="3120416"/>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F3CFEBE-7A4A-4877-A41C-7041E570A18B}"/>
              </a:ext>
            </a:extLst>
          </p:cNvPr>
          <p:cNvSpPr/>
          <p:nvPr/>
        </p:nvSpPr>
        <p:spPr>
          <a:xfrm>
            <a:off x="357689"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4DA3A57-E4EF-40DB-BAEF-CD65E704259E}"/>
              </a:ext>
            </a:extLst>
          </p:cNvPr>
          <p:cNvSpPr/>
          <p:nvPr/>
        </p:nvSpPr>
        <p:spPr>
          <a:xfrm>
            <a:off x="1495284"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5D14605B-C171-4CF5-BDEC-786E0CB96BA2}"/>
              </a:ext>
            </a:extLst>
          </p:cNvPr>
          <p:cNvGrpSpPr/>
          <p:nvPr/>
        </p:nvGrpSpPr>
        <p:grpSpPr>
          <a:xfrm>
            <a:off x="1978554" y="2960066"/>
            <a:ext cx="1498224" cy="1499127"/>
            <a:chOff x="4149674" y="3394260"/>
            <a:chExt cx="1914040" cy="1915194"/>
          </a:xfrm>
        </p:grpSpPr>
        <p:sp>
          <p:nvSpPr>
            <p:cNvPr id="64" name="Rectangle 63">
              <a:extLst>
                <a:ext uri="{FF2B5EF4-FFF2-40B4-BE49-F238E27FC236}">
                  <a16:creationId xmlns:a16="http://schemas.microsoft.com/office/drawing/2014/main" id="{01BFFD85-7F24-4004-9526-81EA0B297971}"/>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4728B78-4BCF-4BFC-9DA0-E6143EF78D08}"/>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EE31EB6-CA53-45BF-A9A7-A5D892C5E212}"/>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224EF94-D96A-4303-91BF-C24550A8BA13}"/>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4FA7EF6-ECB4-41AC-BF25-F9DF30CE9C92}"/>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37514B7-DC8E-418B-A6BE-71C6950BE154}"/>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13F2D-AFD3-4E03-B645-7D3710C781B4}"/>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96E8E3E-B34D-4824-BBF5-298D1EBBCAED}"/>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A3266D8-697E-455D-AB35-0DD077E03A74}"/>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37BF6-9C38-4CCB-BF91-6A9F0B75A184}"/>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5BCF4C3-7AF9-4566-92E0-FD68A87D52C4}"/>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FBFA996-5559-4B99-BC89-1CEC32FAEB2C}"/>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73F8C26-06CC-4170-9123-682C1996F445}"/>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34CD33-DFBE-4AA4-8A40-2CAAB06E927B}"/>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D968F4F-7D71-4CE6-B70F-FD556539682C}"/>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3BDB214-B1CC-4FFC-8260-253CDFC56ECA}"/>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95F4D88-7A10-4F7F-99F6-7F18BD073297}"/>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5329FA-A408-44E3-986D-C6E95A3FEB69}"/>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B7FA091-922E-4227-8DF6-A96DFC8BFE59}"/>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7EF12E5-51A0-4C38-A099-6EDC73F8AD57}"/>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306D111-FD87-4C4F-BA9B-2D8D2D38155A}"/>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50AF974-8A91-4BB3-9D76-A309839A9058}"/>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7316960-3B1A-47C5-A0F8-8D36C377E297}"/>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0BF073D-9ABA-4D45-96AE-DBD19F25F2F0}"/>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DE773A2-DD0C-42B5-89ED-50367AAB5DA3}"/>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D552891-1614-4ACF-97D2-9D5C5B9A0F04}"/>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237E4B3-EDD3-4E90-B192-D4E61C181719}"/>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B718196-1C14-45FF-A91E-736D55C45683}"/>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BAC1D5C-2BB4-4D7D-8994-277B48789F44}"/>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15AADA1-2AB0-4188-822E-29FD319F500D}"/>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DEB4E68-DCC0-4D48-A734-D8DF6A8DBCF6}"/>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4E136CE-115C-48C7-84AD-D6267231E93A}"/>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60415EF-08FB-483A-9A73-87060ADF8864}"/>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64A681A-90A5-48E4-B7A4-0AF0E255C0F8}"/>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EF6EB20C-15F8-40D0-874B-EE7221DD9D78}"/>
                </a:ext>
              </a:extLst>
            </p:cNvPr>
            <p:cNvGrpSpPr/>
            <p:nvPr/>
          </p:nvGrpSpPr>
          <p:grpSpPr>
            <a:xfrm>
              <a:off x="4388929" y="3633516"/>
              <a:ext cx="1435530" cy="1436684"/>
              <a:chOff x="4388929" y="3633516"/>
              <a:chExt cx="1435530" cy="1436684"/>
            </a:xfrm>
            <a:solidFill>
              <a:schemeClr val="accent5"/>
            </a:solidFill>
          </p:grpSpPr>
          <p:sp>
            <p:nvSpPr>
              <p:cNvPr id="99" name="Rectangle 98">
                <a:extLst>
                  <a:ext uri="{FF2B5EF4-FFF2-40B4-BE49-F238E27FC236}">
                    <a16:creationId xmlns:a16="http://schemas.microsoft.com/office/drawing/2014/main" id="{717C5DAA-08CB-4882-8C5F-88B23A9BFB06}"/>
                  </a:ext>
                </a:extLst>
              </p:cNvPr>
              <p:cNvSpPr/>
              <p:nvPr/>
            </p:nvSpPr>
            <p:spPr>
              <a:xfrm>
                <a:off x="4388929" y="3633516"/>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A2768980-F522-4BF3-8DED-832AEDBC56FE}"/>
                  </a:ext>
                </a:extLst>
              </p:cNvPr>
              <p:cNvSpPr/>
              <p:nvPr/>
            </p:nvSpPr>
            <p:spPr>
              <a:xfrm>
                <a:off x="4388929"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6D8AFFD-BC22-4F9F-BCA2-4A216062141B}"/>
                  </a:ext>
                </a:extLst>
              </p:cNvPr>
              <p:cNvSpPr/>
              <p:nvPr/>
            </p:nvSpPr>
            <p:spPr>
              <a:xfrm>
                <a:off x="4628184"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0774545-2F3D-4629-94F5-7AC1902EB94B}"/>
                  </a:ext>
                </a:extLst>
              </p:cNvPr>
              <p:cNvSpPr/>
              <p:nvPr/>
            </p:nvSpPr>
            <p:spPr>
              <a:xfrm>
                <a:off x="4388929"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F0B7666-062A-43AF-B35C-8318148FAB12}"/>
                  </a:ext>
                </a:extLst>
              </p:cNvPr>
              <p:cNvSpPr/>
              <p:nvPr/>
            </p:nvSpPr>
            <p:spPr>
              <a:xfrm>
                <a:off x="4628184"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1B81D49-7050-4F94-AAC1-355049AC23AF}"/>
                  </a:ext>
                </a:extLst>
              </p:cNvPr>
              <p:cNvSpPr/>
              <p:nvPr/>
            </p:nvSpPr>
            <p:spPr>
              <a:xfrm>
                <a:off x="4867439" y="4112022"/>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DD44B79-3A49-40B1-BEF3-0E36F284D656}"/>
                  </a:ext>
                </a:extLst>
              </p:cNvPr>
              <p:cNvSpPr/>
              <p:nvPr/>
            </p:nvSpPr>
            <p:spPr>
              <a:xfrm>
                <a:off x="4388929"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39717456-EEC1-461B-987B-06128EBD4705}"/>
                  </a:ext>
                </a:extLst>
              </p:cNvPr>
              <p:cNvSpPr/>
              <p:nvPr/>
            </p:nvSpPr>
            <p:spPr>
              <a:xfrm>
                <a:off x="4628184"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CAECE9C-2110-423E-983C-EAFC24462125}"/>
                  </a:ext>
                </a:extLst>
              </p:cNvPr>
              <p:cNvSpPr/>
              <p:nvPr/>
            </p:nvSpPr>
            <p:spPr>
              <a:xfrm>
                <a:off x="4867439"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6E1F5E-3074-4884-80EA-643105F9EB1E}"/>
                  </a:ext>
                </a:extLst>
              </p:cNvPr>
              <p:cNvSpPr/>
              <p:nvPr/>
            </p:nvSpPr>
            <p:spPr>
              <a:xfrm>
                <a:off x="5106694"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90DAA8-0421-41B9-9FB3-CFB52296CDC8}"/>
                  </a:ext>
                </a:extLst>
              </p:cNvPr>
              <p:cNvSpPr/>
              <p:nvPr/>
            </p:nvSpPr>
            <p:spPr>
              <a:xfrm>
                <a:off x="4388929"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C0BBD73-4F68-4D68-AED4-902941DDDBAC}"/>
                  </a:ext>
                </a:extLst>
              </p:cNvPr>
              <p:cNvSpPr/>
              <p:nvPr/>
            </p:nvSpPr>
            <p:spPr>
              <a:xfrm>
                <a:off x="4628184"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68628E9-37FC-4664-A861-03AB2FB4D8E5}"/>
                  </a:ext>
                </a:extLst>
              </p:cNvPr>
              <p:cNvSpPr/>
              <p:nvPr/>
            </p:nvSpPr>
            <p:spPr>
              <a:xfrm>
                <a:off x="4867439"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35BA01C-B8AA-4955-85A8-39D5388F23C0}"/>
                  </a:ext>
                </a:extLst>
              </p:cNvPr>
              <p:cNvSpPr/>
              <p:nvPr/>
            </p:nvSpPr>
            <p:spPr>
              <a:xfrm>
                <a:off x="5106694"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A46A067-BC01-4C4E-8552-D4383EE03A90}"/>
                  </a:ext>
                </a:extLst>
              </p:cNvPr>
              <p:cNvSpPr/>
              <p:nvPr/>
            </p:nvSpPr>
            <p:spPr>
              <a:xfrm>
                <a:off x="5345949" y="4591689"/>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247CB9F-F19F-43F2-93AF-6FFD3509AEF3}"/>
                  </a:ext>
                </a:extLst>
              </p:cNvPr>
              <p:cNvSpPr/>
              <p:nvPr/>
            </p:nvSpPr>
            <p:spPr>
              <a:xfrm>
                <a:off x="4388929"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8358A67-154C-496D-8344-53A2B62CEBB8}"/>
                  </a:ext>
                </a:extLst>
              </p:cNvPr>
              <p:cNvSpPr/>
              <p:nvPr/>
            </p:nvSpPr>
            <p:spPr>
              <a:xfrm>
                <a:off x="4628184"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614D15-4F1F-4264-8129-930CEAD05556}"/>
                  </a:ext>
                </a:extLst>
              </p:cNvPr>
              <p:cNvSpPr/>
              <p:nvPr/>
            </p:nvSpPr>
            <p:spPr>
              <a:xfrm>
                <a:off x="4867439"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C1638C1-9DED-480F-B2A6-DC5DE6212253}"/>
                  </a:ext>
                </a:extLst>
              </p:cNvPr>
              <p:cNvSpPr/>
              <p:nvPr/>
            </p:nvSpPr>
            <p:spPr>
              <a:xfrm>
                <a:off x="5106694"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CCADFEC9-B6FB-48B9-9D69-94510FD9C48C}"/>
                  </a:ext>
                </a:extLst>
              </p:cNvPr>
              <p:cNvSpPr/>
              <p:nvPr/>
            </p:nvSpPr>
            <p:spPr>
              <a:xfrm>
                <a:off x="5345949"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3E08C33-6A20-40CB-B1BA-57B96772BD2D}"/>
                  </a:ext>
                </a:extLst>
              </p:cNvPr>
              <p:cNvSpPr/>
              <p:nvPr/>
            </p:nvSpPr>
            <p:spPr>
              <a:xfrm>
                <a:off x="5585204"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a:extLst>
                <a:ext uri="{FF2B5EF4-FFF2-40B4-BE49-F238E27FC236}">
                  <a16:creationId xmlns:a16="http://schemas.microsoft.com/office/drawing/2014/main" id="{EAF944E5-3FBB-448E-9F6F-E9ADF05E64A0}"/>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87F8A463-5820-4CB6-8DFF-7E940E0AEEDE}"/>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9E3BF52-C0B5-49E1-9688-32F6948E6DA6}"/>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08617D2-7C57-4E39-B58D-8332A99C8B36}"/>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123837-7524-4680-9237-0C1D8C80428B}"/>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7D84180-7436-46BB-9E0D-73125C3CC5F1}"/>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F24C16B-7D54-4628-B266-C4B60E0BDBDA}"/>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1FDA2BC-0B9B-435A-AE8B-7E8EA318DA9B}"/>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3A2CD175-2B9B-4A12-9A37-C3413EB7303B}"/>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932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13</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EC7D57E6-8C03-4E63-91E5-81C8BAE3CE8B}"/>
              </a:ext>
            </a:extLst>
          </p:cNvPr>
          <p:cNvSpPr/>
          <p:nvPr/>
        </p:nvSpPr>
        <p:spPr>
          <a:xfrm>
            <a:off x="429250" y="3182540"/>
            <a:ext cx="1144411" cy="1014343"/>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8">
            <a:extLst>
              <a:ext uri="{FF2B5EF4-FFF2-40B4-BE49-F238E27FC236}">
                <a16:creationId xmlns:a16="http://schemas.microsoft.com/office/drawing/2014/main" id="{7B6B2986-88FF-4DE3-88C9-F14D59C7FB4F}"/>
              </a:ext>
            </a:extLst>
          </p:cNvPr>
          <p:cNvSpPr/>
          <p:nvPr/>
        </p:nvSpPr>
        <p:spPr>
          <a:xfrm>
            <a:off x="258900" y="1716505"/>
            <a:ext cx="8756763" cy="1034713"/>
          </a:xfrm>
          <a:prstGeom prst="roundRect">
            <a:avLst>
              <a:gd name="adj" fmla="val 4625"/>
            </a:avLst>
          </a:prstGeom>
          <a:solidFill>
            <a:srgbClr val="000000">
              <a:lumMod val="50000"/>
              <a:lumOff val="50000"/>
            </a:srgbClr>
          </a:solidFill>
          <a:ln w="12700" cap="flat" cmpd="sng" algn="ctr">
            <a:no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Franklin Gothic Demi"/>
                <a:ea typeface="+mn-ea"/>
                <a:cs typeface="+mn-cs"/>
              </a:rPr>
              <a:t>GPU</a:t>
            </a:r>
          </a:p>
        </p:txBody>
      </p:sp>
      <p:sp>
        <p:nvSpPr>
          <p:cNvPr id="28" name="Rectangle 27">
            <a:extLst>
              <a:ext uri="{FF2B5EF4-FFF2-40B4-BE49-F238E27FC236}">
                <a16:creationId xmlns:a16="http://schemas.microsoft.com/office/drawing/2014/main" id="{277DFE18-04CB-4127-A13C-2251C0AE8BF7}"/>
              </a:ext>
            </a:extLst>
          </p:cNvPr>
          <p:cNvSpPr/>
          <p:nvPr/>
        </p:nvSpPr>
        <p:spPr>
          <a:xfrm>
            <a:off x="407670" y="2037139"/>
            <a:ext cx="1076226"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Vertex Shade</a:t>
            </a:r>
          </a:p>
        </p:txBody>
      </p:sp>
      <p:sp>
        <p:nvSpPr>
          <p:cNvPr id="35" name="Rectangle 34">
            <a:extLst>
              <a:ext uri="{FF2B5EF4-FFF2-40B4-BE49-F238E27FC236}">
                <a16:creationId xmlns:a16="http://schemas.microsoft.com/office/drawing/2014/main" id="{E23A3BEE-5B66-4021-96CB-4D26922DF6BA}"/>
              </a:ext>
            </a:extLst>
          </p:cNvPr>
          <p:cNvSpPr/>
          <p:nvPr/>
        </p:nvSpPr>
        <p:spPr>
          <a:xfrm>
            <a:off x="2127104"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Rasterize</a:t>
            </a:r>
          </a:p>
        </p:txBody>
      </p:sp>
      <p:sp>
        <p:nvSpPr>
          <p:cNvPr id="37" name="Rectangle 36">
            <a:extLst>
              <a:ext uri="{FF2B5EF4-FFF2-40B4-BE49-F238E27FC236}">
                <a16:creationId xmlns:a16="http://schemas.microsoft.com/office/drawing/2014/main" id="{826723B1-F750-4966-89D3-C002FAFF2F74}"/>
              </a:ext>
            </a:extLst>
          </p:cNvPr>
          <p:cNvSpPr/>
          <p:nvPr/>
        </p:nvSpPr>
        <p:spPr>
          <a:xfrm>
            <a:off x="3971437"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Pixel Shade</a:t>
            </a:r>
          </a:p>
        </p:txBody>
      </p:sp>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48" name="Straight Arrow Connector 47">
            <a:extLst>
              <a:ext uri="{FF2B5EF4-FFF2-40B4-BE49-F238E27FC236}">
                <a16:creationId xmlns:a16="http://schemas.microsoft.com/office/drawing/2014/main" id="{8F8E8E70-6BC2-4CDC-87E0-C371EC5F5A4C}"/>
              </a:ext>
            </a:extLst>
          </p:cNvPr>
          <p:cNvCxnSpPr>
            <a:cxnSpLocks/>
            <a:stCxn id="28" idx="3"/>
            <a:endCxn id="35" idx="1"/>
          </p:cNvCxnSpPr>
          <p:nvPr/>
        </p:nvCxnSpPr>
        <p:spPr>
          <a:xfrm>
            <a:off x="1483896" y="2290321"/>
            <a:ext cx="643208" cy="0"/>
          </a:xfrm>
          <a:prstGeom prst="straightConnector1">
            <a:avLst/>
          </a:prstGeom>
          <a:noFill/>
          <a:ln w="38100" cap="flat" cmpd="sng" algn="ctr">
            <a:solidFill>
              <a:schemeClr val="bg2"/>
            </a:solidFill>
            <a:prstDash val="solid"/>
            <a:miter lim="800000"/>
            <a:tailEnd type="arrow"/>
          </a:ln>
          <a:effectLst/>
        </p:spPr>
      </p:cxnSp>
      <p:cxnSp>
        <p:nvCxnSpPr>
          <p:cNvPr id="52" name="Straight Arrow Connector 51">
            <a:extLst>
              <a:ext uri="{FF2B5EF4-FFF2-40B4-BE49-F238E27FC236}">
                <a16:creationId xmlns:a16="http://schemas.microsoft.com/office/drawing/2014/main" id="{B25E0AED-9F1B-47D6-B1E1-8C1AA48B212D}"/>
              </a:ext>
            </a:extLst>
          </p:cNvPr>
          <p:cNvCxnSpPr>
            <a:cxnSpLocks/>
            <a:stCxn id="35" idx="3"/>
            <a:endCxn id="37" idx="1"/>
          </p:cNvCxnSpPr>
          <p:nvPr/>
        </p:nvCxnSpPr>
        <p:spPr>
          <a:xfrm>
            <a:off x="3328229" y="2290321"/>
            <a:ext cx="643208" cy="0"/>
          </a:xfrm>
          <a:prstGeom prst="straightConnector1">
            <a:avLst/>
          </a:prstGeom>
          <a:noFill/>
          <a:ln w="38100" cap="flat" cmpd="sng" algn="ctr">
            <a:solidFill>
              <a:schemeClr val="bg2"/>
            </a:solidFill>
            <a:prstDash val="solid"/>
            <a:miter lim="800000"/>
            <a:tailEnd type="arrow"/>
          </a:ln>
          <a:effectLst/>
        </p:spPr>
      </p:cxnSp>
      <p:sp>
        <p:nvSpPr>
          <p:cNvPr id="61" name="Oval 60">
            <a:extLst>
              <a:ext uri="{FF2B5EF4-FFF2-40B4-BE49-F238E27FC236}">
                <a16:creationId xmlns:a16="http://schemas.microsoft.com/office/drawing/2014/main" id="{E4B48516-4EF1-4758-9AA1-70BA436A0E42}"/>
              </a:ext>
            </a:extLst>
          </p:cNvPr>
          <p:cNvSpPr/>
          <p:nvPr/>
        </p:nvSpPr>
        <p:spPr>
          <a:xfrm>
            <a:off x="360261" y="3120416"/>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F3CFEBE-7A4A-4877-A41C-7041E570A18B}"/>
              </a:ext>
            </a:extLst>
          </p:cNvPr>
          <p:cNvSpPr/>
          <p:nvPr/>
        </p:nvSpPr>
        <p:spPr>
          <a:xfrm>
            <a:off x="357689"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4DA3A57-E4EF-40DB-BAEF-CD65E704259E}"/>
              </a:ext>
            </a:extLst>
          </p:cNvPr>
          <p:cNvSpPr/>
          <p:nvPr/>
        </p:nvSpPr>
        <p:spPr>
          <a:xfrm>
            <a:off x="1495284"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5D14605B-C171-4CF5-BDEC-786E0CB96BA2}"/>
              </a:ext>
            </a:extLst>
          </p:cNvPr>
          <p:cNvGrpSpPr/>
          <p:nvPr/>
        </p:nvGrpSpPr>
        <p:grpSpPr>
          <a:xfrm>
            <a:off x="1978554" y="2960066"/>
            <a:ext cx="1498224" cy="1499127"/>
            <a:chOff x="4149674" y="3394260"/>
            <a:chExt cx="1914040" cy="1915194"/>
          </a:xfrm>
        </p:grpSpPr>
        <p:sp>
          <p:nvSpPr>
            <p:cNvPr id="64" name="Rectangle 63">
              <a:extLst>
                <a:ext uri="{FF2B5EF4-FFF2-40B4-BE49-F238E27FC236}">
                  <a16:creationId xmlns:a16="http://schemas.microsoft.com/office/drawing/2014/main" id="{01BFFD85-7F24-4004-9526-81EA0B297971}"/>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4728B78-4BCF-4BFC-9DA0-E6143EF78D08}"/>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EE31EB6-CA53-45BF-A9A7-A5D892C5E212}"/>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224EF94-D96A-4303-91BF-C24550A8BA13}"/>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4FA7EF6-ECB4-41AC-BF25-F9DF30CE9C92}"/>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37514B7-DC8E-418B-A6BE-71C6950BE154}"/>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13F2D-AFD3-4E03-B645-7D3710C781B4}"/>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96E8E3E-B34D-4824-BBF5-298D1EBBCAED}"/>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A3266D8-697E-455D-AB35-0DD077E03A74}"/>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37BF6-9C38-4CCB-BF91-6A9F0B75A184}"/>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5BCF4C3-7AF9-4566-92E0-FD68A87D52C4}"/>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FBFA996-5559-4B99-BC89-1CEC32FAEB2C}"/>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73F8C26-06CC-4170-9123-682C1996F445}"/>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34CD33-DFBE-4AA4-8A40-2CAAB06E927B}"/>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D968F4F-7D71-4CE6-B70F-FD556539682C}"/>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3BDB214-B1CC-4FFC-8260-253CDFC56ECA}"/>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95F4D88-7A10-4F7F-99F6-7F18BD073297}"/>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5329FA-A408-44E3-986D-C6E95A3FEB69}"/>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B7FA091-922E-4227-8DF6-A96DFC8BFE59}"/>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7EF12E5-51A0-4C38-A099-6EDC73F8AD57}"/>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306D111-FD87-4C4F-BA9B-2D8D2D38155A}"/>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50AF974-8A91-4BB3-9D76-A309839A9058}"/>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7316960-3B1A-47C5-A0F8-8D36C377E297}"/>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0BF073D-9ABA-4D45-96AE-DBD19F25F2F0}"/>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DE773A2-DD0C-42B5-89ED-50367AAB5DA3}"/>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D552891-1614-4ACF-97D2-9D5C5B9A0F04}"/>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237E4B3-EDD3-4E90-B192-D4E61C181719}"/>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B718196-1C14-45FF-A91E-736D55C45683}"/>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BAC1D5C-2BB4-4D7D-8994-277B48789F44}"/>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15AADA1-2AB0-4188-822E-29FD319F500D}"/>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DEB4E68-DCC0-4D48-A734-D8DF6A8DBCF6}"/>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4E136CE-115C-48C7-84AD-D6267231E93A}"/>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60415EF-08FB-483A-9A73-87060ADF8864}"/>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64A681A-90A5-48E4-B7A4-0AF0E255C0F8}"/>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EF6EB20C-15F8-40D0-874B-EE7221DD9D78}"/>
                </a:ext>
              </a:extLst>
            </p:cNvPr>
            <p:cNvGrpSpPr/>
            <p:nvPr/>
          </p:nvGrpSpPr>
          <p:grpSpPr>
            <a:xfrm>
              <a:off x="4388929" y="3633516"/>
              <a:ext cx="1435530" cy="1436684"/>
              <a:chOff x="4388929" y="3633516"/>
              <a:chExt cx="1435530" cy="1436684"/>
            </a:xfrm>
            <a:solidFill>
              <a:schemeClr val="accent5"/>
            </a:solidFill>
          </p:grpSpPr>
          <p:sp>
            <p:nvSpPr>
              <p:cNvPr id="99" name="Rectangle 98">
                <a:extLst>
                  <a:ext uri="{FF2B5EF4-FFF2-40B4-BE49-F238E27FC236}">
                    <a16:creationId xmlns:a16="http://schemas.microsoft.com/office/drawing/2014/main" id="{717C5DAA-08CB-4882-8C5F-88B23A9BFB06}"/>
                  </a:ext>
                </a:extLst>
              </p:cNvPr>
              <p:cNvSpPr/>
              <p:nvPr/>
            </p:nvSpPr>
            <p:spPr>
              <a:xfrm>
                <a:off x="4388929" y="3633516"/>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A2768980-F522-4BF3-8DED-832AEDBC56FE}"/>
                  </a:ext>
                </a:extLst>
              </p:cNvPr>
              <p:cNvSpPr/>
              <p:nvPr/>
            </p:nvSpPr>
            <p:spPr>
              <a:xfrm>
                <a:off x="4388929"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6D8AFFD-BC22-4F9F-BCA2-4A216062141B}"/>
                  </a:ext>
                </a:extLst>
              </p:cNvPr>
              <p:cNvSpPr/>
              <p:nvPr/>
            </p:nvSpPr>
            <p:spPr>
              <a:xfrm>
                <a:off x="4628184"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0774545-2F3D-4629-94F5-7AC1902EB94B}"/>
                  </a:ext>
                </a:extLst>
              </p:cNvPr>
              <p:cNvSpPr/>
              <p:nvPr/>
            </p:nvSpPr>
            <p:spPr>
              <a:xfrm>
                <a:off x="4388929"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F0B7666-062A-43AF-B35C-8318148FAB12}"/>
                  </a:ext>
                </a:extLst>
              </p:cNvPr>
              <p:cNvSpPr/>
              <p:nvPr/>
            </p:nvSpPr>
            <p:spPr>
              <a:xfrm>
                <a:off x="4628184"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1B81D49-7050-4F94-AAC1-355049AC23AF}"/>
                  </a:ext>
                </a:extLst>
              </p:cNvPr>
              <p:cNvSpPr/>
              <p:nvPr/>
            </p:nvSpPr>
            <p:spPr>
              <a:xfrm>
                <a:off x="4867439" y="4112022"/>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DD44B79-3A49-40B1-BEF3-0E36F284D656}"/>
                  </a:ext>
                </a:extLst>
              </p:cNvPr>
              <p:cNvSpPr/>
              <p:nvPr/>
            </p:nvSpPr>
            <p:spPr>
              <a:xfrm>
                <a:off x="4388929"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39717456-EEC1-461B-987B-06128EBD4705}"/>
                  </a:ext>
                </a:extLst>
              </p:cNvPr>
              <p:cNvSpPr/>
              <p:nvPr/>
            </p:nvSpPr>
            <p:spPr>
              <a:xfrm>
                <a:off x="4628184"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CAECE9C-2110-423E-983C-EAFC24462125}"/>
                  </a:ext>
                </a:extLst>
              </p:cNvPr>
              <p:cNvSpPr/>
              <p:nvPr/>
            </p:nvSpPr>
            <p:spPr>
              <a:xfrm>
                <a:off x="4867439"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6E1F5E-3074-4884-80EA-643105F9EB1E}"/>
                  </a:ext>
                </a:extLst>
              </p:cNvPr>
              <p:cNvSpPr/>
              <p:nvPr/>
            </p:nvSpPr>
            <p:spPr>
              <a:xfrm>
                <a:off x="5106694"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90DAA8-0421-41B9-9FB3-CFB52296CDC8}"/>
                  </a:ext>
                </a:extLst>
              </p:cNvPr>
              <p:cNvSpPr/>
              <p:nvPr/>
            </p:nvSpPr>
            <p:spPr>
              <a:xfrm>
                <a:off x="4388929"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C0BBD73-4F68-4D68-AED4-902941DDDBAC}"/>
                  </a:ext>
                </a:extLst>
              </p:cNvPr>
              <p:cNvSpPr/>
              <p:nvPr/>
            </p:nvSpPr>
            <p:spPr>
              <a:xfrm>
                <a:off x="4628184"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68628E9-37FC-4664-A861-03AB2FB4D8E5}"/>
                  </a:ext>
                </a:extLst>
              </p:cNvPr>
              <p:cNvSpPr/>
              <p:nvPr/>
            </p:nvSpPr>
            <p:spPr>
              <a:xfrm>
                <a:off x="4867439"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35BA01C-B8AA-4955-85A8-39D5388F23C0}"/>
                  </a:ext>
                </a:extLst>
              </p:cNvPr>
              <p:cNvSpPr/>
              <p:nvPr/>
            </p:nvSpPr>
            <p:spPr>
              <a:xfrm>
                <a:off x="5106694"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A46A067-BC01-4C4E-8552-D4383EE03A90}"/>
                  </a:ext>
                </a:extLst>
              </p:cNvPr>
              <p:cNvSpPr/>
              <p:nvPr/>
            </p:nvSpPr>
            <p:spPr>
              <a:xfrm>
                <a:off x="5345949" y="4591689"/>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247CB9F-F19F-43F2-93AF-6FFD3509AEF3}"/>
                  </a:ext>
                </a:extLst>
              </p:cNvPr>
              <p:cNvSpPr/>
              <p:nvPr/>
            </p:nvSpPr>
            <p:spPr>
              <a:xfrm>
                <a:off x="4388929"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8358A67-154C-496D-8344-53A2B62CEBB8}"/>
                  </a:ext>
                </a:extLst>
              </p:cNvPr>
              <p:cNvSpPr/>
              <p:nvPr/>
            </p:nvSpPr>
            <p:spPr>
              <a:xfrm>
                <a:off x="4628184"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614D15-4F1F-4264-8129-930CEAD05556}"/>
                  </a:ext>
                </a:extLst>
              </p:cNvPr>
              <p:cNvSpPr/>
              <p:nvPr/>
            </p:nvSpPr>
            <p:spPr>
              <a:xfrm>
                <a:off x="4867439"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C1638C1-9DED-480F-B2A6-DC5DE6212253}"/>
                  </a:ext>
                </a:extLst>
              </p:cNvPr>
              <p:cNvSpPr/>
              <p:nvPr/>
            </p:nvSpPr>
            <p:spPr>
              <a:xfrm>
                <a:off x="5106694"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CCADFEC9-B6FB-48B9-9D69-94510FD9C48C}"/>
                  </a:ext>
                </a:extLst>
              </p:cNvPr>
              <p:cNvSpPr/>
              <p:nvPr/>
            </p:nvSpPr>
            <p:spPr>
              <a:xfrm>
                <a:off x="5345949"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3E08C33-6A20-40CB-B1BA-57B96772BD2D}"/>
                  </a:ext>
                </a:extLst>
              </p:cNvPr>
              <p:cNvSpPr/>
              <p:nvPr/>
            </p:nvSpPr>
            <p:spPr>
              <a:xfrm>
                <a:off x="5585204"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a:extLst>
                <a:ext uri="{FF2B5EF4-FFF2-40B4-BE49-F238E27FC236}">
                  <a16:creationId xmlns:a16="http://schemas.microsoft.com/office/drawing/2014/main" id="{EAF944E5-3FBB-448E-9F6F-E9ADF05E64A0}"/>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87F8A463-5820-4CB6-8DFF-7E940E0AEEDE}"/>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9E3BF52-C0B5-49E1-9688-32F6948E6DA6}"/>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08617D2-7C57-4E39-B58D-8332A99C8B36}"/>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123837-7524-4680-9237-0C1D8C80428B}"/>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7D84180-7436-46BB-9E0D-73125C3CC5F1}"/>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F24C16B-7D54-4628-B266-C4B60E0BDBDA}"/>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1FDA2BC-0B9B-435A-AE8B-7E8EA318DA9B}"/>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3A2CD175-2B9B-4A12-9A37-C3413EB7303B}"/>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a:extLst>
              <a:ext uri="{FF2B5EF4-FFF2-40B4-BE49-F238E27FC236}">
                <a16:creationId xmlns:a16="http://schemas.microsoft.com/office/drawing/2014/main" id="{742C3FC1-8151-4385-8F67-F4069C1FB7E8}"/>
              </a:ext>
            </a:extLst>
          </p:cNvPr>
          <p:cNvGrpSpPr/>
          <p:nvPr/>
        </p:nvGrpSpPr>
        <p:grpSpPr>
          <a:xfrm>
            <a:off x="3817900" y="2960066"/>
            <a:ext cx="1498224" cy="1499127"/>
            <a:chOff x="4149674" y="3394260"/>
            <a:chExt cx="1914040" cy="1915194"/>
          </a:xfrm>
        </p:grpSpPr>
        <p:sp>
          <p:nvSpPr>
            <p:cNvPr id="272" name="Rectangle 271">
              <a:extLst>
                <a:ext uri="{FF2B5EF4-FFF2-40B4-BE49-F238E27FC236}">
                  <a16:creationId xmlns:a16="http://schemas.microsoft.com/office/drawing/2014/main" id="{0091E29D-88A3-4B78-A70C-CCCCE6AC3090}"/>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E9B483BF-B788-42D2-B3BF-14CF554CAE9E}"/>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C789DD56-88DB-4F59-B539-97B5B533D491}"/>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C312582B-0B6E-45CE-89E4-08E0E52A1122}"/>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58711DAE-17EE-4F69-A0C2-3E89EC503E1A}"/>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7DBC5C2F-62D6-432A-B57E-8AEC36DA36F2}"/>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E7BE68DD-4142-4E23-B970-BE231792ADDF}"/>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7B6D693F-F8A2-4CB0-80A2-ACEF21C09C26}"/>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6FADF9A3-0DEA-405D-8BCA-D6A383937F48}"/>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D45110EA-BBB9-4C5E-9BCB-C53560F78B14}"/>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4EEABEC8-687B-4700-9701-B7A852DC2CC5}"/>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475AE6D6-671C-462F-86B8-C1A176DDCAB8}"/>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16D2409D-1DC9-44CC-AA61-1112009DE27B}"/>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7B3FA40D-6B45-45BA-B77D-29F1584A382B}"/>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7B323D9D-1224-45AF-BF8B-1283C4060D89}"/>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01D71D86-7489-437E-8E77-1D2FBFF81E71}"/>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B113ED3F-097E-451D-AB90-090DBABE82F5}"/>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16411BF3-963D-455A-A2CE-6FA8EA761587}"/>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E14B2E4C-1D37-408B-8461-9363D819690B}"/>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EF8C5745-7272-4516-BE23-E1B7846025BA}"/>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1138B7F8-BA34-4FE9-9ADE-A1732580A8CD}"/>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997B27AD-BBA6-4A38-B3A6-5DB1419ADE43}"/>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0CF3F7F3-2BB2-431E-8108-350CD50D84F0}"/>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EF899ACA-C92E-4088-B25E-820889774810}"/>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F31E4A66-3658-4CC2-9939-F2A41E993D93}"/>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8145313C-716E-4231-AF42-69A32C8846C8}"/>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83051617-AF3C-48A1-BA6C-D23EAA9BC800}"/>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9F730426-FF21-4970-94AD-D582B3822230}"/>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15FB213E-D2A0-4F02-930B-E160EB66401F}"/>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65AFD13B-1E02-4349-A089-7C29BA21AF03}"/>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737A3DD8-59A3-47DC-B26E-8A59CD62486B}"/>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4B0476E8-C117-4516-89D3-B9A2C41970BC}"/>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CC09AFE5-F1E4-4B01-B253-2A404FD8D74D}"/>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A3099053-7D41-4EBA-A432-2884260247B2}"/>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EEA3BE2C-A862-4688-839F-A6F6383736B4}"/>
                </a:ext>
              </a:extLst>
            </p:cNvPr>
            <p:cNvGrpSpPr/>
            <p:nvPr/>
          </p:nvGrpSpPr>
          <p:grpSpPr>
            <a:xfrm>
              <a:off x="4388929" y="3633516"/>
              <a:ext cx="1435530" cy="1436684"/>
              <a:chOff x="4388929" y="3633516"/>
              <a:chExt cx="1435530" cy="1436684"/>
            </a:xfrm>
            <a:solidFill>
              <a:schemeClr val="accent5"/>
            </a:solidFill>
          </p:grpSpPr>
          <p:sp>
            <p:nvSpPr>
              <p:cNvPr id="316" name="Rectangle 315">
                <a:extLst>
                  <a:ext uri="{FF2B5EF4-FFF2-40B4-BE49-F238E27FC236}">
                    <a16:creationId xmlns:a16="http://schemas.microsoft.com/office/drawing/2014/main" id="{6953D860-DCC9-420C-8177-3BE41B5A1FE3}"/>
                  </a:ext>
                </a:extLst>
              </p:cNvPr>
              <p:cNvSpPr/>
              <p:nvPr/>
            </p:nvSpPr>
            <p:spPr>
              <a:xfrm>
                <a:off x="4388929" y="3633516"/>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a:extLst>
                  <a:ext uri="{FF2B5EF4-FFF2-40B4-BE49-F238E27FC236}">
                    <a16:creationId xmlns:a16="http://schemas.microsoft.com/office/drawing/2014/main" id="{4B35D802-DD7E-4E8A-B113-9A68E85DCAE3}"/>
                  </a:ext>
                </a:extLst>
              </p:cNvPr>
              <p:cNvSpPr/>
              <p:nvPr/>
            </p:nvSpPr>
            <p:spPr>
              <a:xfrm>
                <a:off x="4388929"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8F8B2CF1-0D29-4548-86E7-BDFC522D7A99}"/>
                  </a:ext>
                </a:extLst>
              </p:cNvPr>
              <p:cNvSpPr/>
              <p:nvPr/>
            </p:nvSpPr>
            <p:spPr>
              <a:xfrm>
                <a:off x="4628184"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F16E8981-B805-4942-A1CF-272257CDF257}"/>
                  </a:ext>
                </a:extLst>
              </p:cNvPr>
              <p:cNvSpPr/>
              <p:nvPr/>
            </p:nvSpPr>
            <p:spPr>
              <a:xfrm>
                <a:off x="4388929"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B46FC5F3-F698-46D3-9B30-CFB3E69743AC}"/>
                  </a:ext>
                </a:extLst>
              </p:cNvPr>
              <p:cNvSpPr/>
              <p:nvPr/>
            </p:nvSpPr>
            <p:spPr>
              <a:xfrm>
                <a:off x="4628184"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5FE9E6B5-D65A-4476-8BBF-2F7AB0353DCC}"/>
                  </a:ext>
                </a:extLst>
              </p:cNvPr>
              <p:cNvSpPr/>
              <p:nvPr/>
            </p:nvSpPr>
            <p:spPr>
              <a:xfrm>
                <a:off x="4867439" y="4112022"/>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D9C7722B-3654-4E32-9725-9AFEF5B2D97C}"/>
                  </a:ext>
                </a:extLst>
              </p:cNvPr>
              <p:cNvSpPr/>
              <p:nvPr/>
            </p:nvSpPr>
            <p:spPr>
              <a:xfrm>
                <a:off x="4388929"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A1DA7231-7C62-4629-91B3-D570A47772A4}"/>
                  </a:ext>
                </a:extLst>
              </p:cNvPr>
              <p:cNvSpPr/>
              <p:nvPr/>
            </p:nvSpPr>
            <p:spPr>
              <a:xfrm>
                <a:off x="4628184"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B51BA72A-6CEC-4AB6-9EA1-B41901C4C4BA}"/>
                  </a:ext>
                </a:extLst>
              </p:cNvPr>
              <p:cNvSpPr/>
              <p:nvPr/>
            </p:nvSpPr>
            <p:spPr>
              <a:xfrm>
                <a:off x="4867439"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FC792DC6-F01C-4B71-BCDA-525E5EB0721A}"/>
                  </a:ext>
                </a:extLst>
              </p:cNvPr>
              <p:cNvSpPr/>
              <p:nvPr/>
            </p:nvSpPr>
            <p:spPr>
              <a:xfrm>
                <a:off x="5106694"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FF58D4E6-FD0E-4272-9071-4A40E36FA5F5}"/>
                  </a:ext>
                </a:extLst>
              </p:cNvPr>
              <p:cNvSpPr/>
              <p:nvPr/>
            </p:nvSpPr>
            <p:spPr>
              <a:xfrm>
                <a:off x="4388929"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3F5C3903-F471-4F8F-8B06-9C049E0C8CB3}"/>
                  </a:ext>
                </a:extLst>
              </p:cNvPr>
              <p:cNvSpPr/>
              <p:nvPr/>
            </p:nvSpPr>
            <p:spPr>
              <a:xfrm>
                <a:off x="4628184"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F10049A0-53E1-47BD-9D73-94F719C338D7}"/>
                  </a:ext>
                </a:extLst>
              </p:cNvPr>
              <p:cNvSpPr/>
              <p:nvPr/>
            </p:nvSpPr>
            <p:spPr>
              <a:xfrm>
                <a:off x="4867439"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59D1F053-0CF3-4890-A7BC-26955D921294}"/>
                  </a:ext>
                </a:extLst>
              </p:cNvPr>
              <p:cNvSpPr/>
              <p:nvPr/>
            </p:nvSpPr>
            <p:spPr>
              <a:xfrm>
                <a:off x="5106694"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09ED261B-0134-4243-B8BC-5707EF769B91}"/>
                  </a:ext>
                </a:extLst>
              </p:cNvPr>
              <p:cNvSpPr/>
              <p:nvPr/>
            </p:nvSpPr>
            <p:spPr>
              <a:xfrm>
                <a:off x="5345949" y="4591689"/>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12E61B95-4D7B-4AB8-9B9E-B6DA3C72AF36}"/>
                  </a:ext>
                </a:extLst>
              </p:cNvPr>
              <p:cNvSpPr/>
              <p:nvPr/>
            </p:nvSpPr>
            <p:spPr>
              <a:xfrm>
                <a:off x="4388929"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9D79A062-B04F-4F67-A773-E2A4EA18E85C}"/>
                  </a:ext>
                </a:extLst>
              </p:cNvPr>
              <p:cNvSpPr/>
              <p:nvPr/>
            </p:nvSpPr>
            <p:spPr>
              <a:xfrm>
                <a:off x="4628184"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B3911115-6FFC-4A4F-8A5E-686A977D3F6D}"/>
                  </a:ext>
                </a:extLst>
              </p:cNvPr>
              <p:cNvSpPr/>
              <p:nvPr/>
            </p:nvSpPr>
            <p:spPr>
              <a:xfrm>
                <a:off x="4867439"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97745E5A-9AAB-4E96-BDE4-E83A899B6850}"/>
                  </a:ext>
                </a:extLst>
              </p:cNvPr>
              <p:cNvSpPr/>
              <p:nvPr/>
            </p:nvSpPr>
            <p:spPr>
              <a:xfrm>
                <a:off x="5106694"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8C84C56C-A9A8-468F-8D22-B61E018C1B71}"/>
                  </a:ext>
                </a:extLst>
              </p:cNvPr>
              <p:cNvSpPr/>
              <p:nvPr/>
            </p:nvSpPr>
            <p:spPr>
              <a:xfrm>
                <a:off x="5345949"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379B2427-933C-4E4F-99C2-11A5E2F18B17}"/>
                  </a:ext>
                </a:extLst>
              </p:cNvPr>
              <p:cNvSpPr/>
              <p:nvPr/>
            </p:nvSpPr>
            <p:spPr>
              <a:xfrm>
                <a:off x="5585204"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Rectangle 306">
              <a:extLst>
                <a:ext uri="{FF2B5EF4-FFF2-40B4-BE49-F238E27FC236}">
                  <a16:creationId xmlns:a16="http://schemas.microsoft.com/office/drawing/2014/main" id="{C9771897-D56E-45F0-A460-91F9FBACE8AD}"/>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C1AC9D24-7177-4796-88E7-17F2FD2F665D}"/>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D1F84373-F378-40D4-800A-45D6F8DD4BE4}"/>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1CC4C87D-6819-42A6-9EA9-70CD1E0A7374}"/>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640119F5-7502-455D-960C-3A77351AC40F}"/>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EFAF50CF-9CD2-4376-9878-58E6060A6284}"/>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49F09659-BB82-45C7-A23C-27F5A58C517A}"/>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57CA3BF6-68F1-47E3-AAF8-914D171D12CB}"/>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11CCC908-4348-46AB-A1F5-2AA5DCF97B15}"/>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9" name="Graphic 338" descr="Lights On">
            <a:extLst>
              <a:ext uri="{FF2B5EF4-FFF2-40B4-BE49-F238E27FC236}">
                <a16:creationId xmlns:a16="http://schemas.microsoft.com/office/drawing/2014/main" id="{20D67267-87B6-4296-A6C8-BFD8DF3A57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8914" y="3819945"/>
            <a:ext cx="529381" cy="529381"/>
          </a:xfrm>
          <a:prstGeom prst="rect">
            <a:avLst/>
          </a:prstGeom>
        </p:spPr>
      </p:pic>
      <p:pic>
        <p:nvPicPr>
          <p:cNvPr id="3" name="Picture 20" descr="Image result for BRDF">
            <a:extLst>
              <a:ext uri="{FF2B5EF4-FFF2-40B4-BE49-F238E27FC236}">
                <a16:creationId xmlns:a16="http://schemas.microsoft.com/office/drawing/2014/main" id="{AB1D7277-1BF8-4AE9-9484-9AC7D9066F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791" y="2988309"/>
            <a:ext cx="1213340" cy="63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9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14</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EC7D57E6-8C03-4E63-91E5-81C8BAE3CE8B}"/>
              </a:ext>
            </a:extLst>
          </p:cNvPr>
          <p:cNvSpPr/>
          <p:nvPr/>
        </p:nvSpPr>
        <p:spPr>
          <a:xfrm>
            <a:off x="429250" y="3182540"/>
            <a:ext cx="1144411" cy="1014343"/>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8">
            <a:extLst>
              <a:ext uri="{FF2B5EF4-FFF2-40B4-BE49-F238E27FC236}">
                <a16:creationId xmlns:a16="http://schemas.microsoft.com/office/drawing/2014/main" id="{7B6B2986-88FF-4DE3-88C9-F14D59C7FB4F}"/>
              </a:ext>
            </a:extLst>
          </p:cNvPr>
          <p:cNvSpPr/>
          <p:nvPr/>
        </p:nvSpPr>
        <p:spPr>
          <a:xfrm>
            <a:off x="258900" y="1716505"/>
            <a:ext cx="8756763" cy="1034713"/>
          </a:xfrm>
          <a:prstGeom prst="roundRect">
            <a:avLst>
              <a:gd name="adj" fmla="val 4625"/>
            </a:avLst>
          </a:prstGeom>
          <a:solidFill>
            <a:srgbClr val="000000">
              <a:lumMod val="50000"/>
              <a:lumOff val="50000"/>
            </a:srgbClr>
          </a:solidFill>
          <a:ln w="12700" cap="flat" cmpd="sng" algn="ctr">
            <a:no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Franklin Gothic Demi"/>
                <a:ea typeface="+mn-ea"/>
                <a:cs typeface="+mn-cs"/>
              </a:rPr>
              <a:t>GPU</a:t>
            </a:r>
          </a:p>
        </p:txBody>
      </p:sp>
      <p:sp>
        <p:nvSpPr>
          <p:cNvPr id="28" name="Rectangle 27">
            <a:extLst>
              <a:ext uri="{FF2B5EF4-FFF2-40B4-BE49-F238E27FC236}">
                <a16:creationId xmlns:a16="http://schemas.microsoft.com/office/drawing/2014/main" id="{277DFE18-04CB-4127-A13C-2251C0AE8BF7}"/>
              </a:ext>
            </a:extLst>
          </p:cNvPr>
          <p:cNvSpPr/>
          <p:nvPr/>
        </p:nvSpPr>
        <p:spPr>
          <a:xfrm>
            <a:off x="407670" y="2037139"/>
            <a:ext cx="1076226"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Vertex Shade</a:t>
            </a:r>
          </a:p>
        </p:txBody>
      </p:sp>
      <p:sp>
        <p:nvSpPr>
          <p:cNvPr id="35" name="Rectangle 34">
            <a:extLst>
              <a:ext uri="{FF2B5EF4-FFF2-40B4-BE49-F238E27FC236}">
                <a16:creationId xmlns:a16="http://schemas.microsoft.com/office/drawing/2014/main" id="{E23A3BEE-5B66-4021-96CB-4D26922DF6BA}"/>
              </a:ext>
            </a:extLst>
          </p:cNvPr>
          <p:cNvSpPr/>
          <p:nvPr/>
        </p:nvSpPr>
        <p:spPr>
          <a:xfrm>
            <a:off x="2127104"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Rasterize</a:t>
            </a:r>
          </a:p>
        </p:txBody>
      </p:sp>
      <p:sp>
        <p:nvSpPr>
          <p:cNvPr id="37" name="Rectangle 36">
            <a:extLst>
              <a:ext uri="{FF2B5EF4-FFF2-40B4-BE49-F238E27FC236}">
                <a16:creationId xmlns:a16="http://schemas.microsoft.com/office/drawing/2014/main" id="{826723B1-F750-4966-89D3-C002FAFF2F74}"/>
              </a:ext>
            </a:extLst>
          </p:cNvPr>
          <p:cNvSpPr/>
          <p:nvPr/>
        </p:nvSpPr>
        <p:spPr>
          <a:xfrm>
            <a:off x="3971437"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Pixel Shade</a:t>
            </a:r>
          </a:p>
        </p:txBody>
      </p:sp>
      <p:sp>
        <p:nvSpPr>
          <p:cNvPr id="39" name="Rectangle 38">
            <a:extLst>
              <a:ext uri="{FF2B5EF4-FFF2-40B4-BE49-F238E27FC236}">
                <a16:creationId xmlns:a16="http://schemas.microsoft.com/office/drawing/2014/main" id="{660F0B2D-AA1B-435C-8F2F-F262CA7B87F1}"/>
              </a:ext>
            </a:extLst>
          </p:cNvPr>
          <p:cNvSpPr/>
          <p:nvPr/>
        </p:nvSpPr>
        <p:spPr>
          <a:xfrm>
            <a:off x="5815770"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Depth Test</a:t>
            </a:r>
          </a:p>
        </p:txBody>
      </p:sp>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48" name="Straight Arrow Connector 47">
            <a:extLst>
              <a:ext uri="{FF2B5EF4-FFF2-40B4-BE49-F238E27FC236}">
                <a16:creationId xmlns:a16="http://schemas.microsoft.com/office/drawing/2014/main" id="{8F8E8E70-6BC2-4CDC-87E0-C371EC5F5A4C}"/>
              </a:ext>
            </a:extLst>
          </p:cNvPr>
          <p:cNvCxnSpPr>
            <a:cxnSpLocks/>
            <a:stCxn id="28" idx="3"/>
            <a:endCxn id="35" idx="1"/>
          </p:cNvCxnSpPr>
          <p:nvPr/>
        </p:nvCxnSpPr>
        <p:spPr>
          <a:xfrm>
            <a:off x="1483896" y="2290321"/>
            <a:ext cx="643208" cy="0"/>
          </a:xfrm>
          <a:prstGeom prst="straightConnector1">
            <a:avLst/>
          </a:prstGeom>
          <a:noFill/>
          <a:ln w="38100" cap="flat" cmpd="sng" algn="ctr">
            <a:solidFill>
              <a:schemeClr val="bg2"/>
            </a:solidFill>
            <a:prstDash val="solid"/>
            <a:miter lim="800000"/>
            <a:tailEnd type="arrow"/>
          </a:ln>
          <a:effectLst/>
        </p:spPr>
      </p:cxnSp>
      <p:cxnSp>
        <p:nvCxnSpPr>
          <p:cNvPr id="52" name="Straight Arrow Connector 51">
            <a:extLst>
              <a:ext uri="{FF2B5EF4-FFF2-40B4-BE49-F238E27FC236}">
                <a16:creationId xmlns:a16="http://schemas.microsoft.com/office/drawing/2014/main" id="{B25E0AED-9F1B-47D6-B1E1-8C1AA48B212D}"/>
              </a:ext>
            </a:extLst>
          </p:cNvPr>
          <p:cNvCxnSpPr>
            <a:cxnSpLocks/>
            <a:stCxn id="35" idx="3"/>
            <a:endCxn id="37" idx="1"/>
          </p:cNvCxnSpPr>
          <p:nvPr/>
        </p:nvCxnSpPr>
        <p:spPr>
          <a:xfrm>
            <a:off x="3328229" y="2290321"/>
            <a:ext cx="643208" cy="0"/>
          </a:xfrm>
          <a:prstGeom prst="straightConnector1">
            <a:avLst/>
          </a:prstGeom>
          <a:noFill/>
          <a:ln w="38100" cap="flat" cmpd="sng" algn="ctr">
            <a:solidFill>
              <a:schemeClr val="bg2"/>
            </a:solidFill>
            <a:prstDash val="solid"/>
            <a:miter lim="800000"/>
            <a:tailEnd type="arrow"/>
          </a:ln>
          <a:effectLst/>
        </p:spPr>
      </p:cxnSp>
      <p:cxnSp>
        <p:nvCxnSpPr>
          <p:cNvPr id="55" name="Straight Arrow Connector 54">
            <a:extLst>
              <a:ext uri="{FF2B5EF4-FFF2-40B4-BE49-F238E27FC236}">
                <a16:creationId xmlns:a16="http://schemas.microsoft.com/office/drawing/2014/main" id="{2EE6F720-4A08-4158-B7D5-3EFB550AC7D7}"/>
              </a:ext>
            </a:extLst>
          </p:cNvPr>
          <p:cNvCxnSpPr>
            <a:cxnSpLocks/>
            <a:stCxn id="37" idx="3"/>
            <a:endCxn id="39" idx="1"/>
          </p:cNvCxnSpPr>
          <p:nvPr/>
        </p:nvCxnSpPr>
        <p:spPr>
          <a:xfrm>
            <a:off x="5172562" y="2290321"/>
            <a:ext cx="643208" cy="0"/>
          </a:xfrm>
          <a:prstGeom prst="straightConnector1">
            <a:avLst/>
          </a:prstGeom>
          <a:noFill/>
          <a:ln w="38100" cap="flat" cmpd="sng" algn="ctr">
            <a:solidFill>
              <a:schemeClr val="bg2"/>
            </a:solidFill>
            <a:prstDash val="solid"/>
            <a:miter lim="800000"/>
            <a:tailEnd type="arrow"/>
          </a:ln>
          <a:effectLst/>
        </p:spPr>
      </p:cxnSp>
      <p:sp>
        <p:nvSpPr>
          <p:cNvPr id="61" name="Oval 60">
            <a:extLst>
              <a:ext uri="{FF2B5EF4-FFF2-40B4-BE49-F238E27FC236}">
                <a16:creationId xmlns:a16="http://schemas.microsoft.com/office/drawing/2014/main" id="{E4B48516-4EF1-4758-9AA1-70BA436A0E42}"/>
              </a:ext>
            </a:extLst>
          </p:cNvPr>
          <p:cNvSpPr/>
          <p:nvPr/>
        </p:nvSpPr>
        <p:spPr>
          <a:xfrm>
            <a:off x="360261" y="3120416"/>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F3CFEBE-7A4A-4877-A41C-7041E570A18B}"/>
              </a:ext>
            </a:extLst>
          </p:cNvPr>
          <p:cNvSpPr/>
          <p:nvPr/>
        </p:nvSpPr>
        <p:spPr>
          <a:xfrm>
            <a:off x="357689"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4DA3A57-E4EF-40DB-BAEF-CD65E704259E}"/>
              </a:ext>
            </a:extLst>
          </p:cNvPr>
          <p:cNvSpPr/>
          <p:nvPr/>
        </p:nvSpPr>
        <p:spPr>
          <a:xfrm>
            <a:off x="1495284"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5D14605B-C171-4CF5-BDEC-786E0CB96BA2}"/>
              </a:ext>
            </a:extLst>
          </p:cNvPr>
          <p:cNvGrpSpPr/>
          <p:nvPr/>
        </p:nvGrpSpPr>
        <p:grpSpPr>
          <a:xfrm>
            <a:off x="1978554" y="2960066"/>
            <a:ext cx="1498224" cy="1499127"/>
            <a:chOff x="4149674" y="3394260"/>
            <a:chExt cx="1914040" cy="1915194"/>
          </a:xfrm>
        </p:grpSpPr>
        <p:sp>
          <p:nvSpPr>
            <p:cNvPr id="64" name="Rectangle 63">
              <a:extLst>
                <a:ext uri="{FF2B5EF4-FFF2-40B4-BE49-F238E27FC236}">
                  <a16:creationId xmlns:a16="http://schemas.microsoft.com/office/drawing/2014/main" id="{01BFFD85-7F24-4004-9526-81EA0B297971}"/>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4728B78-4BCF-4BFC-9DA0-E6143EF78D08}"/>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EE31EB6-CA53-45BF-A9A7-A5D892C5E212}"/>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224EF94-D96A-4303-91BF-C24550A8BA13}"/>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4FA7EF6-ECB4-41AC-BF25-F9DF30CE9C92}"/>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37514B7-DC8E-418B-A6BE-71C6950BE154}"/>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13F2D-AFD3-4E03-B645-7D3710C781B4}"/>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96E8E3E-B34D-4824-BBF5-298D1EBBCAED}"/>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A3266D8-697E-455D-AB35-0DD077E03A74}"/>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37BF6-9C38-4CCB-BF91-6A9F0B75A184}"/>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5BCF4C3-7AF9-4566-92E0-FD68A87D52C4}"/>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FBFA996-5559-4B99-BC89-1CEC32FAEB2C}"/>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73F8C26-06CC-4170-9123-682C1996F445}"/>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34CD33-DFBE-4AA4-8A40-2CAAB06E927B}"/>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D968F4F-7D71-4CE6-B70F-FD556539682C}"/>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3BDB214-B1CC-4FFC-8260-253CDFC56ECA}"/>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95F4D88-7A10-4F7F-99F6-7F18BD073297}"/>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5329FA-A408-44E3-986D-C6E95A3FEB69}"/>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B7FA091-922E-4227-8DF6-A96DFC8BFE59}"/>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7EF12E5-51A0-4C38-A099-6EDC73F8AD57}"/>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306D111-FD87-4C4F-BA9B-2D8D2D38155A}"/>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50AF974-8A91-4BB3-9D76-A309839A9058}"/>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7316960-3B1A-47C5-A0F8-8D36C377E297}"/>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0BF073D-9ABA-4D45-96AE-DBD19F25F2F0}"/>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DE773A2-DD0C-42B5-89ED-50367AAB5DA3}"/>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D552891-1614-4ACF-97D2-9D5C5B9A0F04}"/>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237E4B3-EDD3-4E90-B192-D4E61C181719}"/>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B718196-1C14-45FF-A91E-736D55C45683}"/>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BAC1D5C-2BB4-4D7D-8994-277B48789F44}"/>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15AADA1-2AB0-4188-822E-29FD319F500D}"/>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DEB4E68-DCC0-4D48-A734-D8DF6A8DBCF6}"/>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4E136CE-115C-48C7-84AD-D6267231E93A}"/>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60415EF-08FB-483A-9A73-87060ADF8864}"/>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64A681A-90A5-48E4-B7A4-0AF0E255C0F8}"/>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EF6EB20C-15F8-40D0-874B-EE7221DD9D78}"/>
                </a:ext>
              </a:extLst>
            </p:cNvPr>
            <p:cNvGrpSpPr/>
            <p:nvPr/>
          </p:nvGrpSpPr>
          <p:grpSpPr>
            <a:xfrm>
              <a:off x="4388929" y="3633516"/>
              <a:ext cx="1435530" cy="1436684"/>
              <a:chOff x="4388929" y="3633516"/>
              <a:chExt cx="1435530" cy="1436684"/>
            </a:xfrm>
            <a:solidFill>
              <a:schemeClr val="accent5"/>
            </a:solidFill>
          </p:grpSpPr>
          <p:sp>
            <p:nvSpPr>
              <p:cNvPr id="99" name="Rectangle 98">
                <a:extLst>
                  <a:ext uri="{FF2B5EF4-FFF2-40B4-BE49-F238E27FC236}">
                    <a16:creationId xmlns:a16="http://schemas.microsoft.com/office/drawing/2014/main" id="{717C5DAA-08CB-4882-8C5F-88B23A9BFB06}"/>
                  </a:ext>
                </a:extLst>
              </p:cNvPr>
              <p:cNvSpPr/>
              <p:nvPr/>
            </p:nvSpPr>
            <p:spPr>
              <a:xfrm>
                <a:off x="4388929" y="3633516"/>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A2768980-F522-4BF3-8DED-832AEDBC56FE}"/>
                  </a:ext>
                </a:extLst>
              </p:cNvPr>
              <p:cNvSpPr/>
              <p:nvPr/>
            </p:nvSpPr>
            <p:spPr>
              <a:xfrm>
                <a:off x="4388929"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6D8AFFD-BC22-4F9F-BCA2-4A216062141B}"/>
                  </a:ext>
                </a:extLst>
              </p:cNvPr>
              <p:cNvSpPr/>
              <p:nvPr/>
            </p:nvSpPr>
            <p:spPr>
              <a:xfrm>
                <a:off x="4628184"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0774545-2F3D-4629-94F5-7AC1902EB94B}"/>
                  </a:ext>
                </a:extLst>
              </p:cNvPr>
              <p:cNvSpPr/>
              <p:nvPr/>
            </p:nvSpPr>
            <p:spPr>
              <a:xfrm>
                <a:off x="4388929"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F0B7666-062A-43AF-B35C-8318148FAB12}"/>
                  </a:ext>
                </a:extLst>
              </p:cNvPr>
              <p:cNvSpPr/>
              <p:nvPr/>
            </p:nvSpPr>
            <p:spPr>
              <a:xfrm>
                <a:off x="4628184"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1B81D49-7050-4F94-AAC1-355049AC23AF}"/>
                  </a:ext>
                </a:extLst>
              </p:cNvPr>
              <p:cNvSpPr/>
              <p:nvPr/>
            </p:nvSpPr>
            <p:spPr>
              <a:xfrm>
                <a:off x="4867439" y="4112022"/>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DD44B79-3A49-40B1-BEF3-0E36F284D656}"/>
                  </a:ext>
                </a:extLst>
              </p:cNvPr>
              <p:cNvSpPr/>
              <p:nvPr/>
            </p:nvSpPr>
            <p:spPr>
              <a:xfrm>
                <a:off x="4388929"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39717456-EEC1-461B-987B-06128EBD4705}"/>
                  </a:ext>
                </a:extLst>
              </p:cNvPr>
              <p:cNvSpPr/>
              <p:nvPr/>
            </p:nvSpPr>
            <p:spPr>
              <a:xfrm>
                <a:off x="4628184"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CAECE9C-2110-423E-983C-EAFC24462125}"/>
                  </a:ext>
                </a:extLst>
              </p:cNvPr>
              <p:cNvSpPr/>
              <p:nvPr/>
            </p:nvSpPr>
            <p:spPr>
              <a:xfrm>
                <a:off x="4867439"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6E1F5E-3074-4884-80EA-643105F9EB1E}"/>
                  </a:ext>
                </a:extLst>
              </p:cNvPr>
              <p:cNvSpPr/>
              <p:nvPr/>
            </p:nvSpPr>
            <p:spPr>
              <a:xfrm>
                <a:off x="5106694"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90DAA8-0421-41B9-9FB3-CFB52296CDC8}"/>
                  </a:ext>
                </a:extLst>
              </p:cNvPr>
              <p:cNvSpPr/>
              <p:nvPr/>
            </p:nvSpPr>
            <p:spPr>
              <a:xfrm>
                <a:off x="4388929"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C0BBD73-4F68-4D68-AED4-902941DDDBAC}"/>
                  </a:ext>
                </a:extLst>
              </p:cNvPr>
              <p:cNvSpPr/>
              <p:nvPr/>
            </p:nvSpPr>
            <p:spPr>
              <a:xfrm>
                <a:off x="4628184"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68628E9-37FC-4664-A861-03AB2FB4D8E5}"/>
                  </a:ext>
                </a:extLst>
              </p:cNvPr>
              <p:cNvSpPr/>
              <p:nvPr/>
            </p:nvSpPr>
            <p:spPr>
              <a:xfrm>
                <a:off x="4867439"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35BA01C-B8AA-4955-85A8-39D5388F23C0}"/>
                  </a:ext>
                </a:extLst>
              </p:cNvPr>
              <p:cNvSpPr/>
              <p:nvPr/>
            </p:nvSpPr>
            <p:spPr>
              <a:xfrm>
                <a:off x="5106694"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A46A067-BC01-4C4E-8552-D4383EE03A90}"/>
                  </a:ext>
                </a:extLst>
              </p:cNvPr>
              <p:cNvSpPr/>
              <p:nvPr/>
            </p:nvSpPr>
            <p:spPr>
              <a:xfrm>
                <a:off x="5345949" y="4591689"/>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247CB9F-F19F-43F2-93AF-6FFD3509AEF3}"/>
                  </a:ext>
                </a:extLst>
              </p:cNvPr>
              <p:cNvSpPr/>
              <p:nvPr/>
            </p:nvSpPr>
            <p:spPr>
              <a:xfrm>
                <a:off x="4388929"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8358A67-154C-496D-8344-53A2B62CEBB8}"/>
                  </a:ext>
                </a:extLst>
              </p:cNvPr>
              <p:cNvSpPr/>
              <p:nvPr/>
            </p:nvSpPr>
            <p:spPr>
              <a:xfrm>
                <a:off x="4628184"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614D15-4F1F-4264-8129-930CEAD05556}"/>
                  </a:ext>
                </a:extLst>
              </p:cNvPr>
              <p:cNvSpPr/>
              <p:nvPr/>
            </p:nvSpPr>
            <p:spPr>
              <a:xfrm>
                <a:off x="4867439"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C1638C1-9DED-480F-B2A6-DC5DE6212253}"/>
                  </a:ext>
                </a:extLst>
              </p:cNvPr>
              <p:cNvSpPr/>
              <p:nvPr/>
            </p:nvSpPr>
            <p:spPr>
              <a:xfrm>
                <a:off x="5106694"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CCADFEC9-B6FB-48B9-9D69-94510FD9C48C}"/>
                  </a:ext>
                </a:extLst>
              </p:cNvPr>
              <p:cNvSpPr/>
              <p:nvPr/>
            </p:nvSpPr>
            <p:spPr>
              <a:xfrm>
                <a:off x="5345949"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3E08C33-6A20-40CB-B1BA-57B96772BD2D}"/>
                  </a:ext>
                </a:extLst>
              </p:cNvPr>
              <p:cNvSpPr/>
              <p:nvPr/>
            </p:nvSpPr>
            <p:spPr>
              <a:xfrm>
                <a:off x="5585204"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a:extLst>
                <a:ext uri="{FF2B5EF4-FFF2-40B4-BE49-F238E27FC236}">
                  <a16:creationId xmlns:a16="http://schemas.microsoft.com/office/drawing/2014/main" id="{EAF944E5-3FBB-448E-9F6F-E9ADF05E64A0}"/>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87F8A463-5820-4CB6-8DFF-7E940E0AEEDE}"/>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9E3BF52-C0B5-49E1-9688-32F6948E6DA6}"/>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08617D2-7C57-4E39-B58D-8332A99C8B36}"/>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123837-7524-4680-9237-0C1D8C80428B}"/>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7D84180-7436-46BB-9E0D-73125C3CC5F1}"/>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F24C16B-7D54-4628-B266-C4B60E0BDBDA}"/>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1FDA2BC-0B9B-435A-AE8B-7E8EA318DA9B}"/>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3A2CD175-2B9B-4A12-9A37-C3413EB7303B}"/>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a:extLst>
              <a:ext uri="{FF2B5EF4-FFF2-40B4-BE49-F238E27FC236}">
                <a16:creationId xmlns:a16="http://schemas.microsoft.com/office/drawing/2014/main" id="{2C07A6B8-FAA8-4655-8084-23FF918D018A}"/>
              </a:ext>
            </a:extLst>
          </p:cNvPr>
          <p:cNvGrpSpPr/>
          <p:nvPr/>
        </p:nvGrpSpPr>
        <p:grpSpPr>
          <a:xfrm>
            <a:off x="5672891" y="2960066"/>
            <a:ext cx="1498224" cy="1499127"/>
            <a:chOff x="3822887" y="2936635"/>
            <a:chExt cx="1498224" cy="1499127"/>
          </a:xfrm>
        </p:grpSpPr>
        <p:sp>
          <p:nvSpPr>
            <p:cNvPr id="198" name="Right Triangle 197">
              <a:extLst>
                <a:ext uri="{FF2B5EF4-FFF2-40B4-BE49-F238E27FC236}">
                  <a16:creationId xmlns:a16="http://schemas.microsoft.com/office/drawing/2014/main" id="{E6CF6632-73CE-48E9-87AE-FDE0038EEB6C}"/>
                </a:ext>
              </a:extLst>
            </p:cNvPr>
            <p:cNvSpPr/>
            <p:nvPr/>
          </p:nvSpPr>
          <p:spPr>
            <a:xfrm rot="17454805">
              <a:off x="4547946" y="3546178"/>
              <a:ext cx="542295" cy="874856"/>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B46DCB38-E278-4944-B0DE-4F088985454C}"/>
                </a:ext>
              </a:extLst>
            </p:cNvPr>
            <p:cNvGrpSpPr/>
            <p:nvPr/>
          </p:nvGrpSpPr>
          <p:grpSpPr>
            <a:xfrm>
              <a:off x="3822887" y="2936635"/>
              <a:ext cx="1498224" cy="1499127"/>
              <a:chOff x="4149674" y="3394260"/>
              <a:chExt cx="1914040" cy="1915194"/>
            </a:xfrm>
          </p:grpSpPr>
          <p:sp>
            <p:nvSpPr>
              <p:cNvPr id="132" name="Rectangle 131">
                <a:extLst>
                  <a:ext uri="{FF2B5EF4-FFF2-40B4-BE49-F238E27FC236}">
                    <a16:creationId xmlns:a16="http://schemas.microsoft.com/office/drawing/2014/main" id="{56A13F0B-BA2C-460E-A890-8E031FD13A7A}"/>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5D6A9D1-B302-4C82-B5E2-1AAFDC40D09D}"/>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F33A1285-6318-4739-8E8F-CD3839844342}"/>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D021F8D1-95CF-4FB2-BC82-0ADE1221FB49}"/>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EF4E76B8-7F51-4C75-9F32-D4F545E93DBD}"/>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2E6348C-7874-4FED-81D7-43C3872733BD}"/>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74ADF73-7506-47CF-A006-3543EA6254C2}"/>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3D78637-D7B6-4D4F-857C-B7482BFEE6AC}"/>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FE3B734-F158-4188-832E-D19832639665}"/>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BD93613-B847-4831-AC85-0A9ACF9F0E88}"/>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8136E0E-BF38-48C5-B9DA-F60C2DFAEBC0}"/>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754F3C2-1378-40E8-8862-D39BF0D0C16D}"/>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3BCE2E20-289F-43E5-B3BB-B818D2DE5133}"/>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7F0DE52-EBA9-4985-A9BE-2521526662B6}"/>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7D4143EF-568F-44D7-8745-87ED72861C8D}"/>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DA6868E-368A-420F-B322-9441014229EB}"/>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533F08E-AE67-4D04-8729-9344C53D8273}"/>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87D4C0A-069D-44A8-86DA-F0F710C016C1}"/>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EEDD93F8-18E2-4B3E-9721-2B0DBD5A6C8F}"/>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98A00EAF-A335-43D9-805C-CF39C1599A12}"/>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847B821-59BB-42B4-A419-873C1E560622}"/>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C3D918E-CCD3-4BAD-9798-862AAA63AF6E}"/>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7895D6C-DE34-4CF1-8E72-BE8E7D8E60F1}"/>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BD97A192-9249-411A-AA60-764F030E3E06}"/>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031F597-10CD-43EC-A88F-3F9FACAFB542}"/>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AC9644E-6857-4CEA-912B-4D9674EA4065}"/>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C1CAA95-9ABE-4A30-AD98-DCFCDFEE509B}"/>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BACB871D-5E10-4018-B66E-B204611D6350}"/>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B651A258-CB35-4926-87D3-A7F6434F6FCA}"/>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6EAA9EC-37C7-4F83-AB80-73B35145813B}"/>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F3CD788-0935-4620-9E09-E28F99E3CF2D}"/>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AC40969-C022-4C5B-B913-F91220F73B1E}"/>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AAC7DA8A-FE32-4EF3-808F-7125E24260F4}"/>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E5574C53-5895-48A5-BD11-028C79543BCB}"/>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CB3CFB4A-A4E3-48CC-8610-8096F8760B6E}"/>
                  </a:ext>
                </a:extLst>
              </p:cNvPr>
              <p:cNvGrpSpPr/>
              <p:nvPr/>
            </p:nvGrpSpPr>
            <p:grpSpPr>
              <a:xfrm>
                <a:off x="4388929" y="3633516"/>
                <a:ext cx="1435530" cy="1436684"/>
                <a:chOff x="4388929" y="3633516"/>
                <a:chExt cx="1435530" cy="1436684"/>
              </a:xfrm>
              <a:solidFill>
                <a:schemeClr val="accent5"/>
              </a:solidFill>
            </p:grpSpPr>
            <p:sp>
              <p:nvSpPr>
                <p:cNvPr id="176" name="Rectangle 175">
                  <a:extLst>
                    <a:ext uri="{FF2B5EF4-FFF2-40B4-BE49-F238E27FC236}">
                      <a16:creationId xmlns:a16="http://schemas.microsoft.com/office/drawing/2014/main" id="{BEAF4321-D5BD-43D8-9B3F-5796CC9C1112}"/>
                    </a:ext>
                  </a:extLst>
                </p:cNvPr>
                <p:cNvSpPr/>
                <p:nvPr/>
              </p:nvSpPr>
              <p:spPr>
                <a:xfrm>
                  <a:off x="4388929" y="3633516"/>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87C33610-E8BB-4C70-AF4D-376442BFA3F0}"/>
                    </a:ext>
                  </a:extLst>
                </p:cNvPr>
                <p:cNvSpPr/>
                <p:nvPr/>
              </p:nvSpPr>
              <p:spPr>
                <a:xfrm>
                  <a:off x="4388929"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EE0C9720-CF6D-421B-97CB-99642B860595}"/>
                    </a:ext>
                  </a:extLst>
                </p:cNvPr>
                <p:cNvSpPr/>
                <p:nvPr/>
              </p:nvSpPr>
              <p:spPr>
                <a:xfrm>
                  <a:off x="4628184"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5E2D7E16-6A71-4636-9F11-CE6E15324C94}"/>
                    </a:ext>
                  </a:extLst>
                </p:cNvPr>
                <p:cNvSpPr/>
                <p:nvPr/>
              </p:nvSpPr>
              <p:spPr>
                <a:xfrm>
                  <a:off x="4388929"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B4C9C584-1F18-4E10-BEC1-E810D9C3DA6D}"/>
                    </a:ext>
                  </a:extLst>
                </p:cNvPr>
                <p:cNvSpPr/>
                <p:nvPr/>
              </p:nvSpPr>
              <p:spPr>
                <a:xfrm>
                  <a:off x="4628184"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B238047E-D1A1-46F2-8A2B-57704AC4D34A}"/>
                    </a:ext>
                  </a:extLst>
                </p:cNvPr>
                <p:cNvSpPr/>
                <p:nvPr/>
              </p:nvSpPr>
              <p:spPr>
                <a:xfrm>
                  <a:off x="4867439" y="4112022"/>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9C8BE5A6-02B4-4D4E-880B-AE0CCBDEC6FA}"/>
                    </a:ext>
                  </a:extLst>
                </p:cNvPr>
                <p:cNvSpPr/>
                <p:nvPr/>
              </p:nvSpPr>
              <p:spPr>
                <a:xfrm>
                  <a:off x="4388929"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EB760A90-765A-4E3E-AF49-373511E12C9A}"/>
                    </a:ext>
                  </a:extLst>
                </p:cNvPr>
                <p:cNvSpPr/>
                <p:nvPr/>
              </p:nvSpPr>
              <p:spPr>
                <a:xfrm>
                  <a:off x="4628184"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B9CAFD3A-5989-48A5-8370-8CDAAC027195}"/>
                    </a:ext>
                  </a:extLst>
                </p:cNvPr>
                <p:cNvSpPr/>
                <p:nvPr/>
              </p:nvSpPr>
              <p:spPr>
                <a:xfrm>
                  <a:off x="4867439"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0CC1E2EE-3247-444D-9E6F-24CF192B0610}"/>
                    </a:ext>
                  </a:extLst>
                </p:cNvPr>
                <p:cNvSpPr/>
                <p:nvPr/>
              </p:nvSpPr>
              <p:spPr>
                <a:xfrm>
                  <a:off x="5106694"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8EA6D97-53BD-4DBD-A30B-8223B99508B0}"/>
                    </a:ext>
                  </a:extLst>
                </p:cNvPr>
                <p:cNvSpPr/>
                <p:nvPr/>
              </p:nvSpPr>
              <p:spPr>
                <a:xfrm>
                  <a:off x="4388929"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0F1DBF97-41AF-4735-885A-ABACCF30BA73}"/>
                    </a:ext>
                  </a:extLst>
                </p:cNvPr>
                <p:cNvSpPr/>
                <p:nvPr/>
              </p:nvSpPr>
              <p:spPr>
                <a:xfrm>
                  <a:off x="4628184"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9AB3537A-C438-4BAA-879E-84A5106E9908}"/>
                    </a:ext>
                  </a:extLst>
                </p:cNvPr>
                <p:cNvSpPr/>
                <p:nvPr/>
              </p:nvSpPr>
              <p:spPr>
                <a:xfrm>
                  <a:off x="4867439"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AB663EAE-837C-4F3B-90A2-823639929EE0}"/>
                    </a:ext>
                  </a:extLst>
                </p:cNvPr>
                <p:cNvSpPr/>
                <p:nvPr/>
              </p:nvSpPr>
              <p:spPr>
                <a:xfrm>
                  <a:off x="5106694"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CB4F54EE-0B9E-4080-9E9F-724494E28A48}"/>
                    </a:ext>
                  </a:extLst>
                </p:cNvPr>
                <p:cNvSpPr/>
                <p:nvPr/>
              </p:nvSpPr>
              <p:spPr>
                <a:xfrm>
                  <a:off x="5345949" y="4591689"/>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AE34B112-D48B-4968-96DD-CAB7A90A0075}"/>
                    </a:ext>
                  </a:extLst>
                </p:cNvPr>
                <p:cNvSpPr/>
                <p:nvPr/>
              </p:nvSpPr>
              <p:spPr>
                <a:xfrm>
                  <a:off x="4388929"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F53BBDB8-94F4-46C3-8A05-35D3FC019D8A}"/>
                    </a:ext>
                  </a:extLst>
                </p:cNvPr>
                <p:cNvSpPr/>
                <p:nvPr/>
              </p:nvSpPr>
              <p:spPr>
                <a:xfrm>
                  <a:off x="4628184"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85654CED-A269-48EC-8E2C-96061301581C}"/>
                    </a:ext>
                  </a:extLst>
                </p:cNvPr>
                <p:cNvSpPr/>
                <p:nvPr/>
              </p:nvSpPr>
              <p:spPr>
                <a:xfrm>
                  <a:off x="4867439"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A58B259-B39A-42B6-BE1E-194253C8AB7F}"/>
                    </a:ext>
                  </a:extLst>
                </p:cNvPr>
                <p:cNvSpPr/>
                <p:nvPr/>
              </p:nvSpPr>
              <p:spPr>
                <a:xfrm>
                  <a:off x="5106694"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05B6BE50-BC42-4FDC-A705-972EEF439217}"/>
                    </a:ext>
                  </a:extLst>
                </p:cNvPr>
                <p:cNvSpPr/>
                <p:nvPr/>
              </p:nvSpPr>
              <p:spPr>
                <a:xfrm>
                  <a:off x="5345949"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73547E86-1B2F-447E-B7C9-9A935BA31EC9}"/>
                    </a:ext>
                  </a:extLst>
                </p:cNvPr>
                <p:cNvSpPr/>
                <p:nvPr/>
              </p:nvSpPr>
              <p:spPr>
                <a:xfrm>
                  <a:off x="5585204"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Rectangle 166">
                <a:extLst>
                  <a:ext uri="{FF2B5EF4-FFF2-40B4-BE49-F238E27FC236}">
                    <a16:creationId xmlns:a16="http://schemas.microsoft.com/office/drawing/2014/main" id="{862E10D9-A1C3-4603-B8BB-3447E4AA15A1}"/>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FA38838-C473-4C73-839F-9024CBD4F9F5}"/>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9B5E16BA-FE55-4F5E-B1AC-DD1E8D928203}"/>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190A2D88-6D66-44DB-A334-C73A940F2A20}"/>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9790E23C-B6EF-458F-95CA-CE414BCD879C}"/>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937252A0-7E39-4933-925D-7B29A5BA4B36}"/>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3F06C6D3-B2B3-4D08-9D95-DDE4201CC5F1}"/>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35C770A1-4229-4416-B22F-BDB1192FB1C7}"/>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EFA7FEF9-321C-4D4F-907B-6D4A49D5178E}"/>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Right Triangle 196">
              <a:extLst>
                <a:ext uri="{FF2B5EF4-FFF2-40B4-BE49-F238E27FC236}">
                  <a16:creationId xmlns:a16="http://schemas.microsoft.com/office/drawing/2014/main" id="{1A9A6D1F-5FEF-4556-9821-807C3AEDEC37}"/>
                </a:ext>
              </a:extLst>
            </p:cNvPr>
            <p:cNvSpPr/>
            <p:nvPr/>
          </p:nvSpPr>
          <p:spPr>
            <a:xfrm rot="5746333">
              <a:off x="4420854" y="3237581"/>
              <a:ext cx="491947" cy="36969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a:extLst>
              <a:ext uri="{FF2B5EF4-FFF2-40B4-BE49-F238E27FC236}">
                <a16:creationId xmlns:a16="http://schemas.microsoft.com/office/drawing/2014/main" id="{742C3FC1-8151-4385-8F67-F4069C1FB7E8}"/>
              </a:ext>
            </a:extLst>
          </p:cNvPr>
          <p:cNvGrpSpPr/>
          <p:nvPr/>
        </p:nvGrpSpPr>
        <p:grpSpPr>
          <a:xfrm>
            <a:off x="3817900" y="2960066"/>
            <a:ext cx="1498224" cy="1499127"/>
            <a:chOff x="4149674" y="3394260"/>
            <a:chExt cx="1914040" cy="1915194"/>
          </a:xfrm>
        </p:grpSpPr>
        <p:sp>
          <p:nvSpPr>
            <p:cNvPr id="272" name="Rectangle 271">
              <a:extLst>
                <a:ext uri="{FF2B5EF4-FFF2-40B4-BE49-F238E27FC236}">
                  <a16:creationId xmlns:a16="http://schemas.microsoft.com/office/drawing/2014/main" id="{0091E29D-88A3-4B78-A70C-CCCCE6AC3090}"/>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E9B483BF-B788-42D2-B3BF-14CF554CAE9E}"/>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C789DD56-88DB-4F59-B539-97B5B533D491}"/>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C312582B-0B6E-45CE-89E4-08E0E52A1122}"/>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58711DAE-17EE-4F69-A0C2-3E89EC503E1A}"/>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7DBC5C2F-62D6-432A-B57E-8AEC36DA36F2}"/>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E7BE68DD-4142-4E23-B970-BE231792ADDF}"/>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7B6D693F-F8A2-4CB0-80A2-ACEF21C09C26}"/>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6FADF9A3-0DEA-405D-8BCA-D6A383937F48}"/>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D45110EA-BBB9-4C5E-9BCB-C53560F78B14}"/>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4EEABEC8-687B-4700-9701-B7A852DC2CC5}"/>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475AE6D6-671C-462F-86B8-C1A176DDCAB8}"/>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16D2409D-1DC9-44CC-AA61-1112009DE27B}"/>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7B3FA40D-6B45-45BA-B77D-29F1584A382B}"/>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7B323D9D-1224-45AF-BF8B-1283C4060D89}"/>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01D71D86-7489-437E-8E77-1D2FBFF81E71}"/>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B113ED3F-097E-451D-AB90-090DBABE82F5}"/>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16411BF3-963D-455A-A2CE-6FA8EA761587}"/>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E14B2E4C-1D37-408B-8461-9363D819690B}"/>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EF8C5745-7272-4516-BE23-E1B7846025BA}"/>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1138B7F8-BA34-4FE9-9ADE-A1732580A8CD}"/>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997B27AD-BBA6-4A38-B3A6-5DB1419ADE43}"/>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0CF3F7F3-2BB2-431E-8108-350CD50D84F0}"/>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EF899ACA-C92E-4088-B25E-820889774810}"/>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F31E4A66-3658-4CC2-9939-F2A41E993D93}"/>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8145313C-716E-4231-AF42-69A32C8846C8}"/>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83051617-AF3C-48A1-BA6C-D23EAA9BC800}"/>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9F730426-FF21-4970-94AD-D582B3822230}"/>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15FB213E-D2A0-4F02-930B-E160EB66401F}"/>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65AFD13B-1E02-4349-A089-7C29BA21AF03}"/>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737A3DD8-59A3-47DC-B26E-8A59CD62486B}"/>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4B0476E8-C117-4516-89D3-B9A2C41970BC}"/>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CC09AFE5-F1E4-4B01-B253-2A404FD8D74D}"/>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A3099053-7D41-4EBA-A432-2884260247B2}"/>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EEA3BE2C-A862-4688-839F-A6F6383736B4}"/>
                </a:ext>
              </a:extLst>
            </p:cNvPr>
            <p:cNvGrpSpPr/>
            <p:nvPr/>
          </p:nvGrpSpPr>
          <p:grpSpPr>
            <a:xfrm>
              <a:off x="4388929" y="3633516"/>
              <a:ext cx="1435530" cy="1436684"/>
              <a:chOff x="4388929" y="3633516"/>
              <a:chExt cx="1435530" cy="1436684"/>
            </a:xfrm>
            <a:solidFill>
              <a:schemeClr val="accent5"/>
            </a:solidFill>
          </p:grpSpPr>
          <p:sp>
            <p:nvSpPr>
              <p:cNvPr id="316" name="Rectangle 315">
                <a:extLst>
                  <a:ext uri="{FF2B5EF4-FFF2-40B4-BE49-F238E27FC236}">
                    <a16:creationId xmlns:a16="http://schemas.microsoft.com/office/drawing/2014/main" id="{6953D860-DCC9-420C-8177-3BE41B5A1FE3}"/>
                  </a:ext>
                </a:extLst>
              </p:cNvPr>
              <p:cNvSpPr/>
              <p:nvPr/>
            </p:nvSpPr>
            <p:spPr>
              <a:xfrm>
                <a:off x="4388929" y="3633516"/>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a:extLst>
                  <a:ext uri="{FF2B5EF4-FFF2-40B4-BE49-F238E27FC236}">
                    <a16:creationId xmlns:a16="http://schemas.microsoft.com/office/drawing/2014/main" id="{4B35D802-DD7E-4E8A-B113-9A68E85DCAE3}"/>
                  </a:ext>
                </a:extLst>
              </p:cNvPr>
              <p:cNvSpPr/>
              <p:nvPr/>
            </p:nvSpPr>
            <p:spPr>
              <a:xfrm>
                <a:off x="4388929"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8F8B2CF1-0D29-4548-86E7-BDFC522D7A99}"/>
                  </a:ext>
                </a:extLst>
              </p:cNvPr>
              <p:cNvSpPr/>
              <p:nvPr/>
            </p:nvSpPr>
            <p:spPr>
              <a:xfrm>
                <a:off x="4628184"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F16E8981-B805-4942-A1CF-272257CDF257}"/>
                  </a:ext>
                </a:extLst>
              </p:cNvPr>
              <p:cNvSpPr/>
              <p:nvPr/>
            </p:nvSpPr>
            <p:spPr>
              <a:xfrm>
                <a:off x="4388929"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B46FC5F3-F698-46D3-9B30-CFB3E69743AC}"/>
                  </a:ext>
                </a:extLst>
              </p:cNvPr>
              <p:cNvSpPr/>
              <p:nvPr/>
            </p:nvSpPr>
            <p:spPr>
              <a:xfrm>
                <a:off x="4628184"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5FE9E6B5-D65A-4476-8BBF-2F7AB0353DCC}"/>
                  </a:ext>
                </a:extLst>
              </p:cNvPr>
              <p:cNvSpPr/>
              <p:nvPr/>
            </p:nvSpPr>
            <p:spPr>
              <a:xfrm>
                <a:off x="4867439" y="4112022"/>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D9C7722B-3654-4E32-9725-9AFEF5B2D97C}"/>
                  </a:ext>
                </a:extLst>
              </p:cNvPr>
              <p:cNvSpPr/>
              <p:nvPr/>
            </p:nvSpPr>
            <p:spPr>
              <a:xfrm>
                <a:off x="4388929"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A1DA7231-7C62-4629-91B3-D570A47772A4}"/>
                  </a:ext>
                </a:extLst>
              </p:cNvPr>
              <p:cNvSpPr/>
              <p:nvPr/>
            </p:nvSpPr>
            <p:spPr>
              <a:xfrm>
                <a:off x="4628184"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B51BA72A-6CEC-4AB6-9EA1-B41901C4C4BA}"/>
                  </a:ext>
                </a:extLst>
              </p:cNvPr>
              <p:cNvSpPr/>
              <p:nvPr/>
            </p:nvSpPr>
            <p:spPr>
              <a:xfrm>
                <a:off x="4867439"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FC792DC6-F01C-4B71-BCDA-525E5EB0721A}"/>
                  </a:ext>
                </a:extLst>
              </p:cNvPr>
              <p:cNvSpPr/>
              <p:nvPr/>
            </p:nvSpPr>
            <p:spPr>
              <a:xfrm>
                <a:off x="5106694"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FF58D4E6-FD0E-4272-9071-4A40E36FA5F5}"/>
                  </a:ext>
                </a:extLst>
              </p:cNvPr>
              <p:cNvSpPr/>
              <p:nvPr/>
            </p:nvSpPr>
            <p:spPr>
              <a:xfrm>
                <a:off x="4388929"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3F5C3903-F471-4F8F-8B06-9C049E0C8CB3}"/>
                  </a:ext>
                </a:extLst>
              </p:cNvPr>
              <p:cNvSpPr/>
              <p:nvPr/>
            </p:nvSpPr>
            <p:spPr>
              <a:xfrm>
                <a:off x="4628184"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F10049A0-53E1-47BD-9D73-94F719C338D7}"/>
                  </a:ext>
                </a:extLst>
              </p:cNvPr>
              <p:cNvSpPr/>
              <p:nvPr/>
            </p:nvSpPr>
            <p:spPr>
              <a:xfrm>
                <a:off x="4867439"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59D1F053-0CF3-4890-A7BC-26955D921294}"/>
                  </a:ext>
                </a:extLst>
              </p:cNvPr>
              <p:cNvSpPr/>
              <p:nvPr/>
            </p:nvSpPr>
            <p:spPr>
              <a:xfrm>
                <a:off x="5106694"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09ED261B-0134-4243-B8BC-5707EF769B91}"/>
                  </a:ext>
                </a:extLst>
              </p:cNvPr>
              <p:cNvSpPr/>
              <p:nvPr/>
            </p:nvSpPr>
            <p:spPr>
              <a:xfrm>
                <a:off x="5345949" y="4591689"/>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12E61B95-4D7B-4AB8-9B9E-B6DA3C72AF36}"/>
                  </a:ext>
                </a:extLst>
              </p:cNvPr>
              <p:cNvSpPr/>
              <p:nvPr/>
            </p:nvSpPr>
            <p:spPr>
              <a:xfrm>
                <a:off x="4388929"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9D79A062-B04F-4F67-A773-E2A4EA18E85C}"/>
                  </a:ext>
                </a:extLst>
              </p:cNvPr>
              <p:cNvSpPr/>
              <p:nvPr/>
            </p:nvSpPr>
            <p:spPr>
              <a:xfrm>
                <a:off x="4628184"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B3911115-6FFC-4A4F-8A5E-686A977D3F6D}"/>
                  </a:ext>
                </a:extLst>
              </p:cNvPr>
              <p:cNvSpPr/>
              <p:nvPr/>
            </p:nvSpPr>
            <p:spPr>
              <a:xfrm>
                <a:off x="4867439"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97745E5A-9AAB-4E96-BDE4-E83A899B6850}"/>
                  </a:ext>
                </a:extLst>
              </p:cNvPr>
              <p:cNvSpPr/>
              <p:nvPr/>
            </p:nvSpPr>
            <p:spPr>
              <a:xfrm>
                <a:off x="5106694"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8C84C56C-A9A8-468F-8D22-B61E018C1B71}"/>
                  </a:ext>
                </a:extLst>
              </p:cNvPr>
              <p:cNvSpPr/>
              <p:nvPr/>
            </p:nvSpPr>
            <p:spPr>
              <a:xfrm>
                <a:off x="5345949"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379B2427-933C-4E4F-99C2-11A5E2F18B17}"/>
                  </a:ext>
                </a:extLst>
              </p:cNvPr>
              <p:cNvSpPr/>
              <p:nvPr/>
            </p:nvSpPr>
            <p:spPr>
              <a:xfrm>
                <a:off x="5585204"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Rectangle 306">
              <a:extLst>
                <a:ext uri="{FF2B5EF4-FFF2-40B4-BE49-F238E27FC236}">
                  <a16:creationId xmlns:a16="http://schemas.microsoft.com/office/drawing/2014/main" id="{C9771897-D56E-45F0-A460-91F9FBACE8AD}"/>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C1AC9D24-7177-4796-88E7-17F2FD2F665D}"/>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D1F84373-F378-40D4-800A-45D6F8DD4BE4}"/>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1CC4C87D-6819-42A6-9EA9-70CD1E0A7374}"/>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640119F5-7502-455D-960C-3A77351AC40F}"/>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EFAF50CF-9CD2-4376-9878-58E6060A6284}"/>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49F09659-BB82-45C7-A23C-27F5A58C517A}"/>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57CA3BF6-68F1-47E3-AAF8-914D171D12CB}"/>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11CCC908-4348-46AB-A1F5-2AA5DCF97B15}"/>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508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15</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EC7D57E6-8C03-4E63-91E5-81C8BAE3CE8B}"/>
              </a:ext>
            </a:extLst>
          </p:cNvPr>
          <p:cNvSpPr/>
          <p:nvPr/>
        </p:nvSpPr>
        <p:spPr>
          <a:xfrm>
            <a:off x="429250" y="3182540"/>
            <a:ext cx="1144411" cy="1014343"/>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8">
            <a:extLst>
              <a:ext uri="{FF2B5EF4-FFF2-40B4-BE49-F238E27FC236}">
                <a16:creationId xmlns:a16="http://schemas.microsoft.com/office/drawing/2014/main" id="{7B6B2986-88FF-4DE3-88C9-F14D59C7FB4F}"/>
              </a:ext>
            </a:extLst>
          </p:cNvPr>
          <p:cNvSpPr/>
          <p:nvPr/>
        </p:nvSpPr>
        <p:spPr>
          <a:xfrm>
            <a:off x="258900" y="1716505"/>
            <a:ext cx="8756763" cy="1034713"/>
          </a:xfrm>
          <a:prstGeom prst="roundRect">
            <a:avLst>
              <a:gd name="adj" fmla="val 4625"/>
            </a:avLst>
          </a:prstGeom>
          <a:solidFill>
            <a:srgbClr val="000000">
              <a:lumMod val="50000"/>
              <a:lumOff val="50000"/>
            </a:srgbClr>
          </a:solidFill>
          <a:ln w="12700" cap="flat" cmpd="sng" algn="ctr">
            <a:no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Franklin Gothic Demi"/>
                <a:ea typeface="+mn-ea"/>
                <a:cs typeface="+mn-cs"/>
              </a:rPr>
              <a:t>GPU</a:t>
            </a:r>
          </a:p>
        </p:txBody>
      </p:sp>
      <p:sp>
        <p:nvSpPr>
          <p:cNvPr id="28" name="Rectangle 27">
            <a:extLst>
              <a:ext uri="{FF2B5EF4-FFF2-40B4-BE49-F238E27FC236}">
                <a16:creationId xmlns:a16="http://schemas.microsoft.com/office/drawing/2014/main" id="{277DFE18-04CB-4127-A13C-2251C0AE8BF7}"/>
              </a:ext>
            </a:extLst>
          </p:cNvPr>
          <p:cNvSpPr/>
          <p:nvPr/>
        </p:nvSpPr>
        <p:spPr>
          <a:xfrm>
            <a:off x="407670" y="2037139"/>
            <a:ext cx="1076226"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Vertex Shade</a:t>
            </a:r>
          </a:p>
        </p:txBody>
      </p:sp>
      <p:sp>
        <p:nvSpPr>
          <p:cNvPr id="35" name="Rectangle 34">
            <a:extLst>
              <a:ext uri="{FF2B5EF4-FFF2-40B4-BE49-F238E27FC236}">
                <a16:creationId xmlns:a16="http://schemas.microsoft.com/office/drawing/2014/main" id="{E23A3BEE-5B66-4021-96CB-4D26922DF6BA}"/>
              </a:ext>
            </a:extLst>
          </p:cNvPr>
          <p:cNvSpPr/>
          <p:nvPr/>
        </p:nvSpPr>
        <p:spPr>
          <a:xfrm>
            <a:off x="2127104"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Rasterize</a:t>
            </a:r>
          </a:p>
        </p:txBody>
      </p:sp>
      <p:sp>
        <p:nvSpPr>
          <p:cNvPr id="37" name="Rectangle 36">
            <a:extLst>
              <a:ext uri="{FF2B5EF4-FFF2-40B4-BE49-F238E27FC236}">
                <a16:creationId xmlns:a16="http://schemas.microsoft.com/office/drawing/2014/main" id="{826723B1-F750-4966-89D3-C002FAFF2F74}"/>
              </a:ext>
            </a:extLst>
          </p:cNvPr>
          <p:cNvSpPr/>
          <p:nvPr/>
        </p:nvSpPr>
        <p:spPr>
          <a:xfrm>
            <a:off x="3971437"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Pixel Shade</a:t>
            </a:r>
          </a:p>
        </p:txBody>
      </p:sp>
      <p:sp>
        <p:nvSpPr>
          <p:cNvPr id="39" name="Rectangle 38">
            <a:extLst>
              <a:ext uri="{FF2B5EF4-FFF2-40B4-BE49-F238E27FC236}">
                <a16:creationId xmlns:a16="http://schemas.microsoft.com/office/drawing/2014/main" id="{660F0B2D-AA1B-435C-8F2F-F262CA7B87F1}"/>
              </a:ext>
            </a:extLst>
          </p:cNvPr>
          <p:cNvSpPr/>
          <p:nvPr/>
        </p:nvSpPr>
        <p:spPr>
          <a:xfrm>
            <a:off x="5815770"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Depth Test</a:t>
            </a:r>
          </a:p>
        </p:txBody>
      </p:sp>
      <p:sp>
        <p:nvSpPr>
          <p:cNvPr id="41" name="Rectangle 40">
            <a:extLst>
              <a:ext uri="{FF2B5EF4-FFF2-40B4-BE49-F238E27FC236}">
                <a16:creationId xmlns:a16="http://schemas.microsoft.com/office/drawing/2014/main" id="{7C7B352E-3E21-4E20-AFC1-8FD00C13B043}"/>
              </a:ext>
            </a:extLst>
          </p:cNvPr>
          <p:cNvSpPr/>
          <p:nvPr/>
        </p:nvSpPr>
        <p:spPr>
          <a:xfrm>
            <a:off x="7660787"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Composite</a:t>
            </a:r>
          </a:p>
        </p:txBody>
      </p:sp>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48" name="Straight Arrow Connector 47">
            <a:extLst>
              <a:ext uri="{FF2B5EF4-FFF2-40B4-BE49-F238E27FC236}">
                <a16:creationId xmlns:a16="http://schemas.microsoft.com/office/drawing/2014/main" id="{8F8E8E70-6BC2-4CDC-87E0-C371EC5F5A4C}"/>
              </a:ext>
            </a:extLst>
          </p:cNvPr>
          <p:cNvCxnSpPr>
            <a:cxnSpLocks/>
            <a:stCxn id="28" idx="3"/>
            <a:endCxn id="35" idx="1"/>
          </p:cNvCxnSpPr>
          <p:nvPr/>
        </p:nvCxnSpPr>
        <p:spPr>
          <a:xfrm>
            <a:off x="1483896" y="2290321"/>
            <a:ext cx="643208" cy="0"/>
          </a:xfrm>
          <a:prstGeom prst="straightConnector1">
            <a:avLst/>
          </a:prstGeom>
          <a:noFill/>
          <a:ln w="38100" cap="flat" cmpd="sng" algn="ctr">
            <a:solidFill>
              <a:schemeClr val="bg2"/>
            </a:solidFill>
            <a:prstDash val="solid"/>
            <a:miter lim="800000"/>
            <a:tailEnd type="arrow"/>
          </a:ln>
          <a:effectLst/>
        </p:spPr>
      </p:cxnSp>
      <p:cxnSp>
        <p:nvCxnSpPr>
          <p:cNvPr id="52" name="Straight Arrow Connector 51">
            <a:extLst>
              <a:ext uri="{FF2B5EF4-FFF2-40B4-BE49-F238E27FC236}">
                <a16:creationId xmlns:a16="http://schemas.microsoft.com/office/drawing/2014/main" id="{B25E0AED-9F1B-47D6-B1E1-8C1AA48B212D}"/>
              </a:ext>
            </a:extLst>
          </p:cNvPr>
          <p:cNvCxnSpPr>
            <a:cxnSpLocks/>
            <a:stCxn id="35" idx="3"/>
            <a:endCxn id="37" idx="1"/>
          </p:cNvCxnSpPr>
          <p:nvPr/>
        </p:nvCxnSpPr>
        <p:spPr>
          <a:xfrm>
            <a:off x="3328229" y="2290321"/>
            <a:ext cx="643208" cy="0"/>
          </a:xfrm>
          <a:prstGeom prst="straightConnector1">
            <a:avLst/>
          </a:prstGeom>
          <a:noFill/>
          <a:ln w="38100" cap="flat" cmpd="sng" algn="ctr">
            <a:solidFill>
              <a:schemeClr val="bg2"/>
            </a:solidFill>
            <a:prstDash val="solid"/>
            <a:miter lim="800000"/>
            <a:tailEnd type="arrow"/>
          </a:ln>
          <a:effectLst/>
        </p:spPr>
      </p:cxnSp>
      <p:cxnSp>
        <p:nvCxnSpPr>
          <p:cNvPr id="55" name="Straight Arrow Connector 54">
            <a:extLst>
              <a:ext uri="{FF2B5EF4-FFF2-40B4-BE49-F238E27FC236}">
                <a16:creationId xmlns:a16="http://schemas.microsoft.com/office/drawing/2014/main" id="{2EE6F720-4A08-4158-B7D5-3EFB550AC7D7}"/>
              </a:ext>
            </a:extLst>
          </p:cNvPr>
          <p:cNvCxnSpPr>
            <a:cxnSpLocks/>
            <a:stCxn id="37" idx="3"/>
            <a:endCxn id="39" idx="1"/>
          </p:cNvCxnSpPr>
          <p:nvPr/>
        </p:nvCxnSpPr>
        <p:spPr>
          <a:xfrm>
            <a:off x="5172562" y="2290321"/>
            <a:ext cx="643208" cy="0"/>
          </a:xfrm>
          <a:prstGeom prst="straightConnector1">
            <a:avLst/>
          </a:prstGeom>
          <a:noFill/>
          <a:ln w="38100" cap="flat" cmpd="sng" algn="ctr">
            <a:solidFill>
              <a:schemeClr val="bg2"/>
            </a:solidFill>
            <a:prstDash val="solid"/>
            <a:miter lim="800000"/>
            <a:tailEnd type="arrow"/>
          </a:ln>
          <a:effectLst/>
        </p:spPr>
      </p:cxnSp>
      <p:cxnSp>
        <p:nvCxnSpPr>
          <p:cNvPr id="58" name="Straight Arrow Connector 57">
            <a:extLst>
              <a:ext uri="{FF2B5EF4-FFF2-40B4-BE49-F238E27FC236}">
                <a16:creationId xmlns:a16="http://schemas.microsoft.com/office/drawing/2014/main" id="{4BBB5A07-F066-4560-B005-EE14A224A190}"/>
              </a:ext>
            </a:extLst>
          </p:cNvPr>
          <p:cNvCxnSpPr>
            <a:cxnSpLocks/>
            <a:stCxn id="39" idx="3"/>
            <a:endCxn id="41" idx="1"/>
          </p:cNvCxnSpPr>
          <p:nvPr/>
        </p:nvCxnSpPr>
        <p:spPr>
          <a:xfrm>
            <a:off x="7016895" y="2290321"/>
            <a:ext cx="643892" cy="0"/>
          </a:xfrm>
          <a:prstGeom prst="straightConnector1">
            <a:avLst/>
          </a:prstGeom>
          <a:noFill/>
          <a:ln w="38100" cap="flat" cmpd="sng" algn="ctr">
            <a:solidFill>
              <a:schemeClr val="bg2"/>
            </a:solidFill>
            <a:prstDash val="solid"/>
            <a:miter lim="800000"/>
            <a:tailEnd type="arrow"/>
          </a:ln>
          <a:effectLst/>
        </p:spPr>
      </p:cxnSp>
      <p:sp>
        <p:nvSpPr>
          <p:cNvPr id="61" name="Oval 60">
            <a:extLst>
              <a:ext uri="{FF2B5EF4-FFF2-40B4-BE49-F238E27FC236}">
                <a16:creationId xmlns:a16="http://schemas.microsoft.com/office/drawing/2014/main" id="{E4B48516-4EF1-4758-9AA1-70BA436A0E42}"/>
              </a:ext>
            </a:extLst>
          </p:cNvPr>
          <p:cNvSpPr/>
          <p:nvPr/>
        </p:nvSpPr>
        <p:spPr>
          <a:xfrm>
            <a:off x="360261" y="3120416"/>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F3CFEBE-7A4A-4877-A41C-7041E570A18B}"/>
              </a:ext>
            </a:extLst>
          </p:cNvPr>
          <p:cNvSpPr/>
          <p:nvPr/>
        </p:nvSpPr>
        <p:spPr>
          <a:xfrm>
            <a:off x="357689"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4DA3A57-E4EF-40DB-BAEF-CD65E704259E}"/>
              </a:ext>
            </a:extLst>
          </p:cNvPr>
          <p:cNvSpPr/>
          <p:nvPr/>
        </p:nvSpPr>
        <p:spPr>
          <a:xfrm>
            <a:off x="1495284" y="4119512"/>
            <a:ext cx="152400" cy="1524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5D14605B-C171-4CF5-BDEC-786E0CB96BA2}"/>
              </a:ext>
            </a:extLst>
          </p:cNvPr>
          <p:cNvGrpSpPr/>
          <p:nvPr/>
        </p:nvGrpSpPr>
        <p:grpSpPr>
          <a:xfrm>
            <a:off x="1978554" y="2960066"/>
            <a:ext cx="1498224" cy="1499127"/>
            <a:chOff x="4149674" y="3394260"/>
            <a:chExt cx="1914040" cy="1915194"/>
          </a:xfrm>
        </p:grpSpPr>
        <p:sp>
          <p:nvSpPr>
            <p:cNvPr id="64" name="Rectangle 63">
              <a:extLst>
                <a:ext uri="{FF2B5EF4-FFF2-40B4-BE49-F238E27FC236}">
                  <a16:creationId xmlns:a16="http://schemas.microsoft.com/office/drawing/2014/main" id="{01BFFD85-7F24-4004-9526-81EA0B297971}"/>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4728B78-4BCF-4BFC-9DA0-E6143EF78D08}"/>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EE31EB6-CA53-45BF-A9A7-A5D892C5E212}"/>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224EF94-D96A-4303-91BF-C24550A8BA13}"/>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4FA7EF6-ECB4-41AC-BF25-F9DF30CE9C92}"/>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37514B7-DC8E-418B-A6BE-71C6950BE154}"/>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13F2D-AFD3-4E03-B645-7D3710C781B4}"/>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96E8E3E-B34D-4824-BBF5-298D1EBBCAED}"/>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A3266D8-697E-455D-AB35-0DD077E03A74}"/>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37BF6-9C38-4CCB-BF91-6A9F0B75A184}"/>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5BCF4C3-7AF9-4566-92E0-FD68A87D52C4}"/>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FBFA996-5559-4B99-BC89-1CEC32FAEB2C}"/>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73F8C26-06CC-4170-9123-682C1996F445}"/>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34CD33-DFBE-4AA4-8A40-2CAAB06E927B}"/>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D968F4F-7D71-4CE6-B70F-FD556539682C}"/>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3BDB214-B1CC-4FFC-8260-253CDFC56ECA}"/>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95F4D88-7A10-4F7F-99F6-7F18BD073297}"/>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5329FA-A408-44E3-986D-C6E95A3FEB69}"/>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B7FA091-922E-4227-8DF6-A96DFC8BFE59}"/>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7EF12E5-51A0-4C38-A099-6EDC73F8AD57}"/>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306D111-FD87-4C4F-BA9B-2D8D2D38155A}"/>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50AF974-8A91-4BB3-9D76-A309839A9058}"/>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7316960-3B1A-47C5-A0F8-8D36C377E297}"/>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0BF073D-9ABA-4D45-96AE-DBD19F25F2F0}"/>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DE773A2-DD0C-42B5-89ED-50367AAB5DA3}"/>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D552891-1614-4ACF-97D2-9D5C5B9A0F04}"/>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237E4B3-EDD3-4E90-B192-D4E61C181719}"/>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B718196-1C14-45FF-A91E-736D55C45683}"/>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BAC1D5C-2BB4-4D7D-8994-277B48789F44}"/>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15AADA1-2AB0-4188-822E-29FD319F500D}"/>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DEB4E68-DCC0-4D48-A734-D8DF6A8DBCF6}"/>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4E136CE-115C-48C7-84AD-D6267231E93A}"/>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60415EF-08FB-483A-9A73-87060ADF8864}"/>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64A681A-90A5-48E4-B7A4-0AF0E255C0F8}"/>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EF6EB20C-15F8-40D0-874B-EE7221DD9D78}"/>
                </a:ext>
              </a:extLst>
            </p:cNvPr>
            <p:cNvGrpSpPr/>
            <p:nvPr/>
          </p:nvGrpSpPr>
          <p:grpSpPr>
            <a:xfrm>
              <a:off x="4388929" y="3633516"/>
              <a:ext cx="1435530" cy="1436684"/>
              <a:chOff x="4388929" y="3633516"/>
              <a:chExt cx="1435530" cy="1436684"/>
            </a:xfrm>
            <a:solidFill>
              <a:schemeClr val="accent5"/>
            </a:solidFill>
          </p:grpSpPr>
          <p:sp>
            <p:nvSpPr>
              <p:cNvPr id="99" name="Rectangle 98">
                <a:extLst>
                  <a:ext uri="{FF2B5EF4-FFF2-40B4-BE49-F238E27FC236}">
                    <a16:creationId xmlns:a16="http://schemas.microsoft.com/office/drawing/2014/main" id="{717C5DAA-08CB-4882-8C5F-88B23A9BFB06}"/>
                  </a:ext>
                </a:extLst>
              </p:cNvPr>
              <p:cNvSpPr/>
              <p:nvPr/>
            </p:nvSpPr>
            <p:spPr>
              <a:xfrm>
                <a:off x="4388929" y="3633516"/>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A2768980-F522-4BF3-8DED-832AEDBC56FE}"/>
                  </a:ext>
                </a:extLst>
              </p:cNvPr>
              <p:cNvSpPr/>
              <p:nvPr/>
            </p:nvSpPr>
            <p:spPr>
              <a:xfrm>
                <a:off x="4388929"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6D8AFFD-BC22-4F9F-BCA2-4A216062141B}"/>
                  </a:ext>
                </a:extLst>
              </p:cNvPr>
              <p:cNvSpPr/>
              <p:nvPr/>
            </p:nvSpPr>
            <p:spPr>
              <a:xfrm>
                <a:off x="4628184" y="387277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0774545-2F3D-4629-94F5-7AC1902EB94B}"/>
                  </a:ext>
                </a:extLst>
              </p:cNvPr>
              <p:cNvSpPr/>
              <p:nvPr/>
            </p:nvSpPr>
            <p:spPr>
              <a:xfrm>
                <a:off x="4388929"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F0B7666-062A-43AF-B35C-8318148FAB12}"/>
                  </a:ext>
                </a:extLst>
              </p:cNvPr>
              <p:cNvSpPr/>
              <p:nvPr/>
            </p:nvSpPr>
            <p:spPr>
              <a:xfrm>
                <a:off x="4628184" y="4112023"/>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1B81D49-7050-4F94-AAC1-355049AC23AF}"/>
                  </a:ext>
                </a:extLst>
              </p:cNvPr>
              <p:cNvSpPr/>
              <p:nvPr/>
            </p:nvSpPr>
            <p:spPr>
              <a:xfrm>
                <a:off x="4867439" y="4112022"/>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DD44B79-3A49-40B1-BEF3-0E36F284D656}"/>
                  </a:ext>
                </a:extLst>
              </p:cNvPr>
              <p:cNvSpPr/>
              <p:nvPr/>
            </p:nvSpPr>
            <p:spPr>
              <a:xfrm>
                <a:off x="4388929"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39717456-EEC1-461B-987B-06128EBD4705}"/>
                  </a:ext>
                </a:extLst>
              </p:cNvPr>
              <p:cNvSpPr/>
              <p:nvPr/>
            </p:nvSpPr>
            <p:spPr>
              <a:xfrm>
                <a:off x="4628184" y="4352438"/>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CAECE9C-2110-423E-983C-EAFC24462125}"/>
                  </a:ext>
                </a:extLst>
              </p:cNvPr>
              <p:cNvSpPr/>
              <p:nvPr/>
            </p:nvSpPr>
            <p:spPr>
              <a:xfrm>
                <a:off x="4867439"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6E1F5E-3074-4884-80EA-643105F9EB1E}"/>
                  </a:ext>
                </a:extLst>
              </p:cNvPr>
              <p:cNvSpPr/>
              <p:nvPr/>
            </p:nvSpPr>
            <p:spPr>
              <a:xfrm>
                <a:off x="5106694" y="4352437"/>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90DAA8-0421-41B9-9FB3-CFB52296CDC8}"/>
                  </a:ext>
                </a:extLst>
              </p:cNvPr>
              <p:cNvSpPr/>
              <p:nvPr/>
            </p:nvSpPr>
            <p:spPr>
              <a:xfrm>
                <a:off x="4388929"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C0BBD73-4F68-4D68-AED4-902941DDDBAC}"/>
                  </a:ext>
                </a:extLst>
              </p:cNvPr>
              <p:cNvSpPr/>
              <p:nvPr/>
            </p:nvSpPr>
            <p:spPr>
              <a:xfrm>
                <a:off x="4628184" y="4591691"/>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68628E9-37FC-4664-A861-03AB2FB4D8E5}"/>
                  </a:ext>
                </a:extLst>
              </p:cNvPr>
              <p:cNvSpPr/>
              <p:nvPr/>
            </p:nvSpPr>
            <p:spPr>
              <a:xfrm>
                <a:off x="4867439"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35BA01C-B8AA-4955-85A8-39D5388F23C0}"/>
                  </a:ext>
                </a:extLst>
              </p:cNvPr>
              <p:cNvSpPr/>
              <p:nvPr/>
            </p:nvSpPr>
            <p:spPr>
              <a:xfrm>
                <a:off x="5106694" y="4591690"/>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A46A067-BC01-4C4E-8552-D4383EE03A90}"/>
                  </a:ext>
                </a:extLst>
              </p:cNvPr>
              <p:cNvSpPr/>
              <p:nvPr/>
            </p:nvSpPr>
            <p:spPr>
              <a:xfrm>
                <a:off x="5345949" y="4591689"/>
                <a:ext cx="239255" cy="239255"/>
              </a:xfrm>
              <a:prstGeom prst="rect">
                <a:avLst/>
              </a:prstGeom>
              <a:solidFill>
                <a:schemeClr val="bg2"/>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247CB9F-F19F-43F2-93AF-6FFD3509AEF3}"/>
                  </a:ext>
                </a:extLst>
              </p:cNvPr>
              <p:cNvSpPr/>
              <p:nvPr/>
            </p:nvSpPr>
            <p:spPr>
              <a:xfrm>
                <a:off x="4388929"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8358A67-154C-496D-8344-53A2B62CEBB8}"/>
                  </a:ext>
                </a:extLst>
              </p:cNvPr>
              <p:cNvSpPr/>
              <p:nvPr/>
            </p:nvSpPr>
            <p:spPr>
              <a:xfrm>
                <a:off x="4628184" y="4830945"/>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614D15-4F1F-4264-8129-930CEAD05556}"/>
                  </a:ext>
                </a:extLst>
              </p:cNvPr>
              <p:cNvSpPr/>
              <p:nvPr/>
            </p:nvSpPr>
            <p:spPr>
              <a:xfrm>
                <a:off x="4867439"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C1638C1-9DED-480F-B2A6-DC5DE6212253}"/>
                  </a:ext>
                </a:extLst>
              </p:cNvPr>
              <p:cNvSpPr/>
              <p:nvPr/>
            </p:nvSpPr>
            <p:spPr>
              <a:xfrm>
                <a:off x="5106694" y="4830944"/>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CCADFEC9-B6FB-48B9-9D69-94510FD9C48C}"/>
                  </a:ext>
                </a:extLst>
              </p:cNvPr>
              <p:cNvSpPr/>
              <p:nvPr/>
            </p:nvSpPr>
            <p:spPr>
              <a:xfrm>
                <a:off x="5345949"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3E08C33-6A20-40CB-B1BA-57B96772BD2D}"/>
                  </a:ext>
                </a:extLst>
              </p:cNvPr>
              <p:cNvSpPr/>
              <p:nvPr/>
            </p:nvSpPr>
            <p:spPr>
              <a:xfrm>
                <a:off x="5585204" y="4830943"/>
                <a:ext cx="239255" cy="239255"/>
              </a:xfrm>
              <a:prstGeom prst="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a:extLst>
                <a:ext uri="{FF2B5EF4-FFF2-40B4-BE49-F238E27FC236}">
                  <a16:creationId xmlns:a16="http://schemas.microsoft.com/office/drawing/2014/main" id="{EAF944E5-3FBB-448E-9F6F-E9ADF05E64A0}"/>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87F8A463-5820-4CB6-8DFF-7E940E0AEEDE}"/>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9E3BF52-C0B5-49E1-9688-32F6948E6DA6}"/>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08617D2-7C57-4E39-B58D-8332A99C8B36}"/>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123837-7524-4680-9237-0C1D8C80428B}"/>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7D84180-7436-46BB-9E0D-73125C3CC5F1}"/>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F24C16B-7D54-4628-B266-C4B60E0BDBDA}"/>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1FDA2BC-0B9B-435A-AE8B-7E8EA318DA9B}"/>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3A2CD175-2B9B-4A12-9A37-C3413EB7303B}"/>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a:extLst>
              <a:ext uri="{FF2B5EF4-FFF2-40B4-BE49-F238E27FC236}">
                <a16:creationId xmlns:a16="http://schemas.microsoft.com/office/drawing/2014/main" id="{2C07A6B8-FAA8-4655-8084-23FF918D018A}"/>
              </a:ext>
            </a:extLst>
          </p:cNvPr>
          <p:cNvGrpSpPr/>
          <p:nvPr/>
        </p:nvGrpSpPr>
        <p:grpSpPr>
          <a:xfrm>
            <a:off x="5672891" y="2960066"/>
            <a:ext cx="1498224" cy="1499127"/>
            <a:chOff x="3822887" y="2936635"/>
            <a:chExt cx="1498224" cy="1499127"/>
          </a:xfrm>
        </p:grpSpPr>
        <p:sp>
          <p:nvSpPr>
            <p:cNvPr id="198" name="Right Triangle 197">
              <a:extLst>
                <a:ext uri="{FF2B5EF4-FFF2-40B4-BE49-F238E27FC236}">
                  <a16:creationId xmlns:a16="http://schemas.microsoft.com/office/drawing/2014/main" id="{E6CF6632-73CE-48E9-87AE-FDE0038EEB6C}"/>
                </a:ext>
              </a:extLst>
            </p:cNvPr>
            <p:cNvSpPr/>
            <p:nvPr/>
          </p:nvSpPr>
          <p:spPr>
            <a:xfrm rot="17454805">
              <a:off x="4547946" y="3546178"/>
              <a:ext cx="542295" cy="874856"/>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B46DCB38-E278-4944-B0DE-4F088985454C}"/>
                </a:ext>
              </a:extLst>
            </p:cNvPr>
            <p:cNvGrpSpPr/>
            <p:nvPr/>
          </p:nvGrpSpPr>
          <p:grpSpPr>
            <a:xfrm>
              <a:off x="3822887" y="2936635"/>
              <a:ext cx="1498224" cy="1499127"/>
              <a:chOff x="4149674" y="3394260"/>
              <a:chExt cx="1914040" cy="1915194"/>
            </a:xfrm>
          </p:grpSpPr>
          <p:sp>
            <p:nvSpPr>
              <p:cNvPr id="132" name="Rectangle 131">
                <a:extLst>
                  <a:ext uri="{FF2B5EF4-FFF2-40B4-BE49-F238E27FC236}">
                    <a16:creationId xmlns:a16="http://schemas.microsoft.com/office/drawing/2014/main" id="{56A13F0B-BA2C-460E-A890-8E031FD13A7A}"/>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5D6A9D1-B302-4C82-B5E2-1AAFDC40D09D}"/>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F33A1285-6318-4739-8E8F-CD3839844342}"/>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D021F8D1-95CF-4FB2-BC82-0ADE1221FB49}"/>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EF4E76B8-7F51-4C75-9F32-D4F545E93DBD}"/>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2E6348C-7874-4FED-81D7-43C3872733BD}"/>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74ADF73-7506-47CF-A006-3543EA6254C2}"/>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3D78637-D7B6-4D4F-857C-B7482BFEE6AC}"/>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FE3B734-F158-4188-832E-D19832639665}"/>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BD93613-B847-4831-AC85-0A9ACF9F0E88}"/>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8136E0E-BF38-48C5-B9DA-F60C2DFAEBC0}"/>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754F3C2-1378-40E8-8862-D39BF0D0C16D}"/>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3BCE2E20-289F-43E5-B3BB-B818D2DE5133}"/>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7F0DE52-EBA9-4985-A9BE-2521526662B6}"/>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7D4143EF-568F-44D7-8745-87ED72861C8D}"/>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DA6868E-368A-420F-B322-9441014229EB}"/>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533F08E-AE67-4D04-8729-9344C53D8273}"/>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87D4C0A-069D-44A8-86DA-F0F710C016C1}"/>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EEDD93F8-18E2-4B3E-9721-2B0DBD5A6C8F}"/>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98A00EAF-A335-43D9-805C-CF39C1599A12}"/>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847B821-59BB-42B4-A419-873C1E560622}"/>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C3D918E-CCD3-4BAD-9798-862AAA63AF6E}"/>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7895D6C-DE34-4CF1-8E72-BE8E7D8E60F1}"/>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BD97A192-9249-411A-AA60-764F030E3E06}"/>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031F597-10CD-43EC-A88F-3F9FACAFB542}"/>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AC9644E-6857-4CEA-912B-4D9674EA4065}"/>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C1CAA95-9ABE-4A30-AD98-DCFCDFEE509B}"/>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BACB871D-5E10-4018-B66E-B204611D6350}"/>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B651A258-CB35-4926-87D3-A7F6434F6FCA}"/>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6EAA9EC-37C7-4F83-AB80-73B35145813B}"/>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F3CD788-0935-4620-9E09-E28F99E3CF2D}"/>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AC40969-C022-4C5B-B913-F91220F73B1E}"/>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AAC7DA8A-FE32-4EF3-808F-7125E24260F4}"/>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E5574C53-5895-48A5-BD11-028C79543BCB}"/>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CB3CFB4A-A4E3-48CC-8610-8096F8760B6E}"/>
                  </a:ext>
                </a:extLst>
              </p:cNvPr>
              <p:cNvGrpSpPr/>
              <p:nvPr/>
            </p:nvGrpSpPr>
            <p:grpSpPr>
              <a:xfrm>
                <a:off x="4388929" y="3633516"/>
                <a:ext cx="1435530" cy="1436684"/>
                <a:chOff x="4388929" y="3633516"/>
                <a:chExt cx="1435530" cy="1436684"/>
              </a:xfrm>
              <a:solidFill>
                <a:schemeClr val="accent5"/>
              </a:solidFill>
            </p:grpSpPr>
            <p:sp>
              <p:nvSpPr>
                <p:cNvPr id="176" name="Rectangle 175">
                  <a:extLst>
                    <a:ext uri="{FF2B5EF4-FFF2-40B4-BE49-F238E27FC236}">
                      <a16:creationId xmlns:a16="http://schemas.microsoft.com/office/drawing/2014/main" id="{BEAF4321-D5BD-43D8-9B3F-5796CC9C1112}"/>
                    </a:ext>
                  </a:extLst>
                </p:cNvPr>
                <p:cNvSpPr/>
                <p:nvPr/>
              </p:nvSpPr>
              <p:spPr>
                <a:xfrm>
                  <a:off x="4388929" y="3633516"/>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87C33610-E8BB-4C70-AF4D-376442BFA3F0}"/>
                    </a:ext>
                  </a:extLst>
                </p:cNvPr>
                <p:cNvSpPr/>
                <p:nvPr/>
              </p:nvSpPr>
              <p:spPr>
                <a:xfrm>
                  <a:off x="4388929"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EE0C9720-CF6D-421B-97CB-99642B860595}"/>
                    </a:ext>
                  </a:extLst>
                </p:cNvPr>
                <p:cNvSpPr/>
                <p:nvPr/>
              </p:nvSpPr>
              <p:spPr>
                <a:xfrm>
                  <a:off x="4628184"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5E2D7E16-6A71-4636-9F11-CE6E15324C94}"/>
                    </a:ext>
                  </a:extLst>
                </p:cNvPr>
                <p:cNvSpPr/>
                <p:nvPr/>
              </p:nvSpPr>
              <p:spPr>
                <a:xfrm>
                  <a:off x="4388929"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B4C9C584-1F18-4E10-BEC1-E810D9C3DA6D}"/>
                    </a:ext>
                  </a:extLst>
                </p:cNvPr>
                <p:cNvSpPr/>
                <p:nvPr/>
              </p:nvSpPr>
              <p:spPr>
                <a:xfrm>
                  <a:off x="4628184"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B238047E-D1A1-46F2-8A2B-57704AC4D34A}"/>
                    </a:ext>
                  </a:extLst>
                </p:cNvPr>
                <p:cNvSpPr/>
                <p:nvPr/>
              </p:nvSpPr>
              <p:spPr>
                <a:xfrm>
                  <a:off x="4867439" y="4112022"/>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9C8BE5A6-02B4-4D4E-880B-AE0CCBDEC6FA}"/>
                    </a:ext>
                  </a:extLst>
                </p:cNvPr>
                <p:cNvSpPr/>
                <p:nvPr/>
              </p:nvSpPr>
              <p:spPr>
                <a:xfrm>
                  <a:off x="4388929"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EB760A90-765A-4E3E-AF49-373511E12C9A}"/>
                    </a:ext>
                  </a:extLst>
                </p:cNvPr>
                <p:cNvSpPr/>
                <p:nvPr/>
              </p:nvSpPr>
              <p:spPr>
                <a:xfrm>
                  <a:off x="4628184"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B9CAFD3A-5989-48A5-8370-8CDAAC027195}"/>
                    </a:ext>
                  </a:extLst>
                </p:cNvPr>
                <p:cNvSpPr/>
                <p:nvPr/>
              </p:nvSpPr>
              <p:spPr>
                <a:xfrm>
                  <a:off x="4867439"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0CC1E2EE-3247-444D-9E6F-24CF192B0610}"/>
                    </a:ext>
                  </a:extLst>
                </p:cNvPr>
                <p:cNvSpPr/>
                <p:nvPr/>
              </p:nvSpPr>
              <p:spPr>
                <a:xfrm>
                  <a:off x="5106694"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8EA6D97-53BD-4DBD-A30B-8223B99508B0}"/>
                    </a:ext>
                  </a:extLst>
                </p:cNvPr>
                <p:cNvSpPr/>
                <p:nvPr/>
              </p:nvSpPr>
              <p:spPr>
                <a:xfrm>
                  <a:off x="4388929"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0F1DBF97-41AF-4735-885A-ABACCF30BA73}"/>
                    </a:ext>
                  </a:extLst>
                </p:cNvPr>
                <p:cNvSpPr/>
                <p:nvPr/>
              </p:nvSpPr>
              <p:spPr>
                <a:xfrm>
                  <a:off x="4628184"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9AB3537A-C438-4BAA-879E-84A5106E9908}"/>
                    </a:ext>
                  </a:extLst>
                </p:cNvPr>
                <p:cNvSpPr/>
                <p:nvPr/>
              </p:nvSpPr>
              <p:spPr>
                <a:xfrm>
                  <a:off x="4867439"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AB663EAE-837C-4F3B-90A2-823639929EE0}"/>
                    </a:ext>
                  </a:extLst>
                </p:cNvPr>
                <p:cNvSpPr/>
                <p:nvPr/>
              </p:nvSpPr>
              <p:spPr>
                <a:xfrm>
                  <a:off x="5106694"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CB4F54EE-0B9E-4080-9E9F-724494E28A48}"/>
                    </a:ext>
                  </a:extLst>
                </p:cNvPr>
                <p:cNvSpPr/>
                <p:nvPr/>
              </p:nvSpPr>
              <p:spPr>
                <a:xfrm>
                  <a:off x="5345949" y="4591689"/>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AE34B112-D48B-4968-96DD-CAB7A90A0075}"/>
                    </a:ext>
                  </a:extLst>
                </p:cNvPr>
                <p:cNvSpPr/>
                <p:nvPr/>
              </p:nvSpPr>
              <p:spPr>
                <a:xfrm>
                  <a:off x="4388929"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F53BBDB8-94F4-46C3-8A05-35D3FC019D8A}"/>
                    </a:ext>
                  </a:extLst>
                </p:cNvPr>
                <p:cNvSpPr/>
                <p:nvPr/>
              </p:nvSpPr>
              <p:spPr>
                <a:xfrm>
                  <a:off x="4628184"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85654CED-A269-48EC-8E2C-96061301581C}"/>
                    </a:ext>
                  </a:extLst>
                </p:cNvPr>
                <p:cNvSpPr/>
                <p:nvPr/>
              </p:nvSpPr>
              <p:spPr>
                <a:xfrm>
                  <a:off x="4867439"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A58B259-B39A-42B6-BE1E-194253C8AB7F}"/>
                    </a:ext>
                  </a:extLst>
                </p:cNvPr>
                <p:cNvSpPr/>
                <p:nvPr/>
              </p:nvSpPr>
              <p:spPr>
                <a:xfrm>
                  <a:off x="5106694"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05B6BE50-BC42-4FDC-A705-972EEF439217}"/>
                    </a:ext>
                  </a:extLst>
                </p:cNvPr>
                <p:cNvSpPr/>
                <p:nvPr/>
              </p:nvSpPr>
              <p:spPr>
                <a:xfrm>
                  <a:off x="5345949"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73547E86-1B2F-447E-B7C9-9A935BA31EC9}"/>
                    </a:ext>
                  </a:extLst>
                </p:cNvPr>
                <p:cNvSpPr/>
                <p:nvPr/>
              </p:nvSpPr>
              <p:spPr>
                <a:xfrm>
                  <a:off x="5585204"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Rectangle 166">
                <a:extLst>
                  <a:ext uri="{FF2B5EF4-FFF2-40B4-BE49-F238E27FC236}">
                    <a16:creationId xmlns:a16="http://schemas.microsoft.com/office/drawing/2014/main" id="{862E10D9-A1C3-4603-B8BB-3447E4AA15A1}"/>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FA38838-C473-4C73-839F-9024CBD4F9F5}"/>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9B5E16BA-FE55-4F5E-B1AC-DD1E8D928203}"/>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190A2D88-6D66-44DB-A334-C73A940F2A20}"/>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9790E23C-B6EF-458F-95CA-CE414BCD879C}"/>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937252A0-7E39-4933-925D-7B29A5BA4B36}"/>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3F06C6D3-B2B3-4D08-9D95-DDE4201CC5F1}"/>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35C770A1-4229-4416-B22F-BDB1192FB1C7}"/>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EFA7FEF9-321C-4D4F-907B-6D4A49D5178E}"/>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Right Triangle 196">
              <a:extLst>
                <a:ext uri="{FF2B5EF4-FFF2-40B4-BE49-F238E27FC236}">
                  <a16:creationId xmlns:a16="http://schemas.microsoft.com/office/drawing/2014/main" id="{1A9A6D1F-5FEF-4556-9821-807C3AEDEC37}"/>
                </a:ext>
              </a:extLst>
            </p:cNvPr>
            <p:cNvSpPr/>
            <p:nvPr/>
          </p:nvSpPr>
          <p:spPr>
            <a:xfrm rot="5746333">
              <a:off x="4420854" y="3237581"/>
              <a:ext cx="491947" cy="36969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a:extLst>
              <a:ext uri="{FF2B5EF4-FFF2-40B4-BE49-F238E27FC236}">
                <a16:creationId xmlns:a16="http://schemas.microsoft.com/office/drawing/2014/main" id="{742C3FC1-8151-4385-8F67-F4069C1FB7E8}"/>
              </a:ext>
            </a:extLst>
          </p:cNvPr>
          <p:cNvGrpSpPr/>
          <p:nvPr/>
        </p:nvGrpSpPr>
        <p:grpSpPr>
          <a:xfrm>
            <a:off x="3817900" y="2960066"/>
            <a:ext cx="1498224" cy="1499127"/>
            <a:chOff x="4149674" y="3394260"/>
            <a:chExt cx="1914040" cy="1915194"/>
          </a:xfrm>
        </p:grpSpPr>
        <p:sp>
          <p:nvSpPr>
            <p:cNvPr id="272" name="Rectangle 271">
              <a:extLst>
                <a:ext uri="{FF2B5EF4-FFF2-40B4-BE49-F238E27FC236}">
                  <a16:creationId xmlns:a16="http://schemas.microsoft.com/office/drawing/2014/main" id="{0091E29D-88A3-4B78-A70C-CCCCE6AC3090}"/>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E9B483BF-B788-42D2-B3BF-14CF554CAE9E}"/>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C789DD56-88DB-4F59-B539-97B5B533D491}"/>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C312582B-0B6E-45CE-89E4-08E0E52A1122}"/>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58711DAE-17EE-4F69-A0C2-3E89EC503E1A}"/>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7DBC5C2F-62D6-432A-B57E-8AEC36DA36F2}"/>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E7BE68DD-4142-4E23-B970-BE231792ADDF}"/>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7B6D693F-F8A2-4CB0-80A2-ACEF21C09C26}"/>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6FADF9A3-0DEA-405D-8BCA-D6A383937F48}"/>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D45110EA-BBB9-4C5E-9BCB-C53560F78B14}"/>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4EEABEC8-687B-4700-9701-B7A852DC2CC5}"/>
                </a:ext>
              </a:extLst>
            </p:cNvPr>
            <p:cNvSpPr/>
            <p:nvPr/>
          </p:nvSpPr>
          <p:spPr>
            <a:xfrm>
              <a:off x="4867439"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475AE6D6-671C-462F-86B8-C1A176DDCAB8}"/>
                </a:ext>
              </a:extLst>
            </p:cNvPr>
            <p:cNvSpPr/>
            <p:nvPr/>
          </p:nvSpPr>
          <p:spPr>
            <a:xfrm>
              <a:off x="5106694" y="363351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16D2409D-1DC9-44CC-AA61-1112009DE27B}"/>
                </a:ext>
              </a:extLst>
            </p:cNvPr>
            <p:cNvSpPr/>
            <p:nvPr/>
          </p:nvSpPr>
          <p:spPr>
            <a:xfrm>
              <a:off x="5345949"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7B3FA40D-6B45-45BA-B77D-29F1584A382B}"/>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7B323D9D-1224-45AF-BF8B-1283C4060D89}"/>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01D71D86-7489-437E-8E77-1D2FBFF81E71}"/>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B113ED3F-097E-451D-AB90-090DBABE82F5}"/>
                </a:ext>
              </a:extLst>
            </p:cNvPr>
            <p:cNvSpPr/>
            <p:nvPr/>
          </p:nvSpPr>
          <p:spPr>
            <a:xfrm>
              <a:off x="4867439"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16411BF3-963D-455A-A2CE-6FA8EA761587}"/>
                </a:ext>
              </a:extLst>
            </p:cNvPr>
            <p:cNvSpPr/>
            <p:nvPr/>
          </p:nvSpPr>
          <p:spPr>
            <a:xfrm>
              <a:off x="5106694" y="387276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E14B2E4C-1D37-408B-8461-9363D819690B}"/>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EF8C5745-7272-4516-BE23-E1B7846025BA}"/>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1138B7F8-BA34-4FE9-9ADE-A1732580A8CD}"/>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997B27AD-BBA6-4A38-B3A6-5DB1419ADE43}"/>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0CF3F7F3-2BB2-431E-8108-350CD50D84F0}"/>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EF899ACA-C92E-4088-B25E-820889774810}"/>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F31E4A66-3658-4CC2-9939-F2A41E993D93}"/>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8145313C-716E-4231-AF42-69A32C8846C8}"/>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83051617-AF3C-48A1-BA6C-D23EAA9BC800}"/>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9F730426-FF21-4970-94AD-D582B3822230}"/>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15FB213E-D2A0-4F02-930B-E160EB66401F}"/>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65AFD13B-1E02-4349-A089-7C29BA21AF03}"/>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737A3DD8-59A3-47DC-B26E-8A59CD62486B}"/>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4B0476E8-C117-4516-89D3-B9A2C41970BC}"/>
                </a:ext>
              </a:extLst>
            </p:cNvPr>
            <p:cNvSpPr/>
            <p:nvPr/>
          </p:nvSpPr>
          <p:spPr>
            <a:xfrm>
              <a:off x="5585204" y="459168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CC09AFE5-F1E4-4B01-B253-2A404FD8D74D}"/>
                </a:ext>
              </a:extLst>
            </p:cNvPr>
            <p:cNvSpPr/>
            <p:nvPr/>
          </p:nvSpPr>
          <p:spPr>
            <a:xfrm>
              <a:off x="5824459" y="459168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A3099053-7D41-4EBA-A432-2884260247B2}"/>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EEA3BE2C-A862-4688-839F-A6F6383736B4}"/>
                </a:ext>
              </a:extLst>
            </p:cNvPr>
            <p:cNvGrpSpPr/>
            <p:nvPr/>
          </p:nvGrpSpPr>
          <p:grpSpPr>
            <a:xfrm>
              <a:off x="4388929" y="3633516"/>
              <a:ext cx="1435530" cy="1436684"/>
              <a:chOff x="4388929" y="3633516"/>
              <a:chExt cx="1435530" cy="1436684"/>
            </a:xfrm>
            <a:solidFill>
              <a:schemeClr val="accent5"/>
            </a:solidFill>
          </p:grpSpPr>
          <p:sp>
            <p:nvSpPr>
              <p:cNvPr id="316" name="Rectangle 315">
                <a:extLst>
                  <a:ext uri="{FF2B5EF4-FFF2-40B4-BE49-F238E27FC236}">
                    <a16:creationId xmlns:a16="http://schemas.microsoft.com/office/drawing/2014/main" id="{6953D860-DCC9-420C-8177-3BE41B5A1FE3}"/>
                  </a:ext>
                </a:extLst>
              </p:cNvPr>
              <p:cNvSpPr/>
              <p:nvPr/>
            </p:nvSpPr>
            <p:spPr>
              <a:xfrm>
                <a:off x="4388929" y="3633516"/>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a:extLst>
                  <a:ext uri="{FF2B5EF4-FFF2-40B4-BE49-F238E27FC236}">
                    <a16:creationId xmlns:a16="http://schemas.microsoft.com/office/drawing/2014/main" id="{4B35D802-DD7E-4E8A-B113-9A68E85DCAE3}"/>
                  </a:ext>
                </a:extLst>
              </p:cNvPr>
              <p:cNvSpPr/>
              <p:nvPr/>
            </p:nvSpPr>
            <p:spPr>
              <a:xfrm>
                <a:off x="4388929"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8F8B2CF1-0D29-4548-86E7-BDFC522D7A99}"/>
                  </a:ext>
                </a:extLst>
              </p:cNvPr>
              <p:cNvSpPr/>
              <p:nvPr/>
            </p:nvSpPr>
            <p:spPr>
              <a:xfrm>
                <a:off x="4628184"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F16E8981-B805-4942-A1CF-272257CDF257}"/>
                  </a:ext>
                </a:extLst>
              </p:cNvPr>
              <p:cNvSpPr/>
              <p:nvPr/>
            </p:nvSpPr>
            <p:spPr>
              <a:xfrm>
                <a:off x="4388929"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B46FC5F3-F698-46D3-9B30-CFB3E69743AC}"/>
                  </a:ext>
                </a:extLst>
              </p:cNvPr>
              <p:cNvSpPr/>
              <p:nvPr/>
            </p:nvSpPr>
            <p:spPr>
              <a:xfrm>
                <a:off x="4628184"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5FE9E6B5-D65A-4476-8BBF-2F7AB0353DCC}"/>
                  </a:ext>
                </a:extLst>
              </p:cNvPr>
              <p:cNvSpPr/>
              <p:nvPr/>
            </p:nvSpPr>
            <p:spPr>
              <a:xfrm>
                <a:off x="4867439" y="4112022"/>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D9C7722B-3654-4E32-9725-9AFEF5B2D97C}"/>
                  </a:ext>
                </a:extLst>
              </p:cNvPr>
              <p:cNvSpPr/>
              <p:nvPr/>
            </p:nvSpPr>
            <p:spPr>
              <a:xfrm>
                <a:off x="4388929"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A1DA7231-7C62-4629-91B3-D570A47772A4}"/>
                  </a:ext>
                </a:extLst>
              </p:cNvPr>
              <p:cNvSpPr/>
              <p:nvPr/>
            </p:nvSpPr>
            <p:spPr>
              <a:xfrm>
                <a:off x="4628184"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B51BA72A-6CEC-4AB6-9EA1-B41901C4C4BA}"/>
                  </a:ext>
                </a:extLst>
              </p:cNvPr>
              <p:cNvSpPr/>
              <p:nvPr/>
            </p:nvSpPr>
            <p:spPr>
              <a:xfrm>
                <a:off x="4867439"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FC792DC6-F01C-4B71-BCDA-525E5EB0721A}"/>
                  </a:ext>
                </a:extLst>
              </p:cNvPr>
              <p:cNvSpPr/>
              <p:nvPr/>
            </p:nvSpPr>
            <p:spPr>
              <a:xfrm>
                <a:off x="5106694"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FF58D4E6-FD0E-4272-9071-4A40E36FA5F5}"/>
                  </a:ext>
                </a:extLst>
              </p:cNvPr>
              <p:cNvSpPr/>
              <p:nvPr/>
            </p:nvSpPr>
            <p:spPr>
              <a:xfrm>
                <a:off x="4388929"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3F5C3903-F471-4F8F-8B06-9C049E0C8CB3}"/>
                  </a:ext>
                </a:extLst>
              </p:cNvPr>
              <p:cNvSpPr/>
              <p:nvPr/>
            </p:nvSpPr>
            <p:spPr>
              <a:xfrm>
                <a:off x="4628184"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F10049A0-53E1-47BD-9D73-94F719C338D7}"/>
                  </a:ext>
                </a:extLst>
              </p:cNvPr>
              <p:cNvSpPr/>
              <p:nvPr/>
            </p:nvSpPr>
            <p:spPr>
              <a:xfrm>
                <a:off x="4867439"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59D1F053-0CF3-4890-A7BC-26955D921294}"/>
                  </a:ext>
                </a:extLst>
              </p:cNvPr>
              <p:cNvSpPr/>
              <p:nvPr/>
            </p:nvSpPr>
            <p:spPr>
              <a:xfrm>
                <a:off x="5106694"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09ED261B-0134-4243-B8BC-5707EF769B91}"/>
                  </a:ext>
                </a:extLst>
              </p:cNvPr>
              <p:cNvSpPr/>
              <p:nvPr/>
            </p:nvSpPr>
            <p:spPr>
              <a:xfrm>
                <a:off x="5345949" y="4591689"/>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12E61B95-4D7B-4AB8-9B9E-B6DA3C72AF36}"/>
                  </a:ext>
                </a:extLst>
              </p:cNvPr>
              <p:cNvSpPr/>
              <p:nvPr/>
            </p:nvSpPr>
            <p:spPr>
              <a:xfrm>
                <a:off x="4388929"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9D79A062-B04F-4F67-A773-E2A4EA18E85C}"/>
                  </a:ext>
                </a:extLst>
              </p:cNvPr>
              <p:cNvSpPr/>
              <p:nvPr/>
            </p:nvSpPr>
            <p:spPr>
              <a:xfrm>
                <a:off x="4628184"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B3911115-6FFC-4A4F-8A5E-686A977D3F6D}"/>
                  </a:ext>
                </a:extLst>
              </p:cNvPr>
              <p:cNvSpPr/>
              <p:nvPr/>
            </p:nvSpPr>
            <p:spPr>
              <a:xfrm>
                <a:off x="4867439"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97745E5A-9AAB-4E96-BDE4-E83A899B6850}"/>
                  </a:ext>
                </a:extLst>
              </p:cNvPr>
              <p:cNvSpPr/>
              <p:nvPr/>
            </p:nvSpPr>
            <p:spPr>
              <a:xfrm>
                <a:off x="5106694" y="4830944"/>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8C84C56C-A9A8-468F-8D22-B61E018C1B71}"/>
                  </a:ext>
                </a:extLst>
              </p:cNvPr>
              <p:cNvSpPr/>
              <p:nvPr/>
            </p:nvSpPr>
            <p:spPr>
              <a:xfrm>
                <a:off x="5345949"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379B2427-933C-4E4F-99C2-11A5E2F18B17}"/>
                  </a:ext>
                </a:extLst>
              </p:cNvPr>
              <p:cNvSpPr/>
              <p:nvPr/>
            </p:nvSpPr>
            <p:spPr>
              <a:xfrm>
                <a:off x="5585204" y="483094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Rectangle 306">
              <a:extLst>
                <a:ext uri="{FF2B5EF4-FFF2-40B4-BE49-F238E27FC236}">
                  <a16:creationId xmlns:a16="http://schemas.microsoft.com/office/drawing/2014/main" id="{C9771897-D56E-45F0-A460-91F9FBACE8AD}"/>
                </a:ext>
              </a:extLst>
            </p:cNvPr>
            <p:cNvSpPr/>
            <p:nvPr/>
          </p:nvSpPr>
          <p:spPr>
            <a:xfrm>
              <a:off x="5824459" y="483094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C1AC9D24-7177-4796-88E7-17F2FD2F665D}"/>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D1F84373-F378-40D4-800A-45D6F8DD4BE4}"/>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1CC4C87D-6819-42A6-9EA9-70CD1E0A7374}"/>
                </a:ext>
              </a:extLst>
            </p:cNvPr>
            <p:cNvSpPr/>
            <p:nvPr/>
          </p:nvSpPr>
          <p:spPr>
            <a:xfrm>
              <a:off x="4628184"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640119F5-7502-455D-960C-3A77351AC40F}"/>
                </a:ext>
              </a:extLst>
            </p:cNvPr>
            <p:cNvSpPr/>
            <p:nvPr/>
          </p:nvSpPr>
          <p:spPr>
            <a:xfrm>
              <a:off x="4867439"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EFAF50CF-9CD2-4376-9878-58E6060A6284}"/>
                </a:ext>
              </a:extLst>
            </p:cNvPr>
            <p:cNvSpPr/>
            <p:nvPr/>
          </p:nvSpPr>
          <p:spPr>
            <a:xfrm>
              <a:off x="5106694" y="507019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49F09659-BB82-45C7-A23C-27F5A58C517A}"/>
                </a:ext>
              </a:extLst>
            </p:cNvPr>
            <p:cNvSpPr/>
            <p:nvPr/>
          </p:nvSpPr>
          <p:spPr>
            <a:xfrm>
              <a:off x="5345949"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57CA3BF6-68F1-47E3-AAF8-914D171D12CB}"/>
                </a:ext>
              </a:extLst>
            </p:cNvPr>
            <p:cNvSpPr/>
            <p:nvPr/>
          </p:nvSpPr>
          <p:spPr>
            <a:xfrm>
              <a:off x="5585204" y="507019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11CCC908-4348-46AB-A1F5-2AA5DCF97B15}"/>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a:extLst>
              <a:ext uri="{FF2B5EF4-FFF2-40B4-BE49-F238E27FC236}">
                <a16:creationId xmlns:a16="http://schemas.microsoft.com/office/drawing/2014/main" id="{F3D7446B-A95D-4D0F-A7EC-842543BE1BCB}"/>
              </a:ext>
            </a:extLst>
          </p:cNvPr>
          <p:cNvGrpSpPr/>
          <p:nvPr/>
        </p:nvGrpSpPr>
        <p:grpSpPr>
          <a:xfrm>
            <a:off x="7512237" y="2960066"/>
            <a:ext cx="1498224" cy="1499127"/>
            <a:chOff x="4149674" y="3394260"/>
            <a:chExt cx="1914040" cy="1915194"/>
          </a:xfrm>
        </p:grpSpPr>
        <p:sp>
          <p:nvSpPr>
            <p:cNvPr id="344" name="Rectangle 343">
              <a:extLst>
                <a:ext uri="{FF2B5EF4-FFF2-40B4-BE49-F238E27FC236}">
                  <a16:creationId xmlns:a16="http://schemas.microsoft.com/office/drawing/2014/main" id="{C1ED2D9B-1782-446D-A952-3D3926A1FFC7}"/>
                </a:ext>
              </a:extLst>
            </p:cNvPr>
            <p:cNvSpPr/>
            <p:nvPr/>
          </p:nvSpPr>
          <p:spPr>
            <a:xfrm>
              <a:off x="4149674" y="339426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CE75B2AB-B598-48BD-B615-810A20DDB6FA}"/>
                </a:ext>
              </a:extLst>
            </p:cNvPr>
            <p:cNvSpPr/>
            <p:nvPr/>
          </p:nvSpPr>
          <p:spPr>
            <a:xfrm>
              <a:off x="4388929"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C7226534-541C-4814-814A-D3DE0B37CF12}"/>
                </a:ext>
              </a:extLst>
            </p:cNvPr>
            <p:cNvSpPr/>
            <p:nvPr/>
          </p:nvSpPr>
          <p:spPr>
            <a:xfrm>
              <a:off x="4628184" y="339426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C205E1F7-3B28-46DA-AD57-75B6B4F9BF9E}"/>
                </a:ext>
              </a:extLst>
            </p:cNvPr>
            <p:cNvSpPr/>
            <p:nvPr/>
          </p:nvSpPr>
          <p:spPr>
            <a:xfrm>
              <a:off x="4867439"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a:extLst>
                <a:ext uri="{FF2B5EF4-FFF2-40B4-BE49-F238E27FC236}">
                  <a16:creationId xmlns:a16="http://schemas.microsoft.com/office/drawing/2014/main" id="{09596946-4956-4764-B63C-7F9C2A06B7A9}"/>
                </a:ext>
              </a:extLst>
            </p:cNvPr>
            <p:cNvSpPr/>
            <p:nvPr/>
          </p:nvSpPr>
          <p:spPr>
            <a:xfrm>
              <a:off x="5106694" y="339426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8D897C9E-134C-45B6-8F90-EA26EA8CEC90}"/>
                </a:ext>
              </a:extLst>
            </p:cNvPr>
            <p:cNvSpPr/>
            <p:nvPr/>
          </p:nvSpPr>
          <p:spPr>
            <a:xfrm>
              <a:off x="5345949"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9F039D23-2C86-4009-A4E0-51CD101BFB07}"/>
                </a:ext>
              </a:extLst>
            </p:cNvPr>
            <p:cNvSpPr/>
            <p:nvPr/>
          </p:nvSpPr>
          <p:spPr>
            <a:xfrm>
              <a:off x="5585204" y="339426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4869F104-F3C6-4C3D-B19D-5EDCAF5489F7}"/>
                </a:ext>
              </a:extLst>
            </p:cNvPr>
            <p:cNvSpPr/>
            <p:nvPr/>
          </p:nvSpPr>
          <p:spPr>
            <a:xfrm>
              <a:off x="5824459" y="339426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46084C34-F5E1-4B6C-968E-EA8EF647F0BB}"/>
                </a:ext>
              </a:extLst>
            </p:cNvPr>
            <p:cNvSpPr/>
            <p:nvPr/>
          </p:nvSpPr>
          <p:spPr>
            <a:xfrm>
              <a:off x="4149674" y="363351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D1A469A8-565D-43D1-884F-B07D21093380}"/>
                </a:ext>
              </a:extLst>
            </p:cNvPr>
            <p:cNvSpPr/>
            <p:nvPr/>
          </p:nvSpPr>
          <p:spPr>
            <a:xfrm>
              <a:off x="4628184" y="363351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541E8040-0981-4B9D-87CC-F0A7E4279F48}"/>
                </a:ext>
              </a:extLst>
            </p:cNvPr>
            <p:cNvSpPr/>
            <p:nvPr/>
          </p:nvSpPr>
          <p:spPr>
            <a:xfrm>
              <a:off x="4867439" y="3633515"/>
              <a:ext cx="239255" cy="239255"/>
            </a:xfrm>
            <a:prstGeom prst="rect">
              <a:avLst/>
            </a:prstGeom>
            <a:solidFill>
              <a:srgbClr val="FF00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D59EC1C0-963A-4242-A6E8-53D40B9F2457}"/>
                </a:ext>
              </a:extLst>
            </p:cNvPr>
            <p:cNvSpPr/>
            <p:nvPr/>
          </p:nvSpPr>
          <p:spPr>
            <a:xfrm>
              <a:off x="5106694" y="3633515"/>
              <a:ext cx="239255" cy="239255"/>
            </a:xfrm>
            <a:prstGeom prst="rect">
              <a:avLst/>
            </a:prstGeom>
            <a:solidFill>
              <a:srgbClr val="FF00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40F4222C-6E4B-4BDD-82F2-0EB95721AA2D}"/>
                </a:ext>
              </a:extLst>
            </p:cNvPr>
            <p:cNvSpPr/>
            <p:nvPr/>
          </p:nvSpPr>
          <p:spPr>
            <a:xfrm>
              <a:off x="5345949" y="3633514"/>
              <a:ext cx="239255" cy="239255"/>
            </a:xfrm>
            <a:prstGeom prst="rect">
              <a:avLst/>
            </a:prstGeom>
            <a:solidFill>
              <a:srgbClr val="FF00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222905EF-AC2A-42CE-ACFE-A04816F5AFEC}"/>
                </a:ext>
              </a:extLst>
            </p:cNvPr>
            <p:cNvSpPr/>
            <p:nvPr/>
          </p:nvSpPr>
          <p:spPr>
            <a:xfrm>
              <a:off x="5585204" y="363351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DCD842DC-605D-42B9-86A1-7D35FBFD0F88}"/>
                </a:ext>
              </a:extLst>
            </p:cNvPr>
            <p:cNvSpPr/>
            <p:nvPr/>
          </p:nvSpPr>
          <p:spPr>
            <a:xfrm>
              <a:off x="5824459" y="3633513"/>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4994F607-3ADF-476A-8797-703C82F95EE6}"/>
                </a:ext>
              </a:extLst>
            </p:cNvPr>
            <p:cNvSpPr/>
            <p:nvPr/>
          </p:nvSpPr>
          <p:spPr>
            <a:xfrm>
              <a:off x="4149674" y="387277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90B0C20E-DA8B-4F44-BFD9-A8FE77EBC302}"/>
                </a:ext>
              </a:extLst>
            </p:cNvPr>
            <p:cNvSpPr/>
            <p:nvPr/>
          </p:nvSpPr>
          <p:spPr>
            <a:xfrm>
              <a:off x="4867439" y="3872769"/>
              <a:ext cx="239255" cy="239255"/>
            </a:xfrm>
            <a:prstGeom prst="rect">
              <a:avLst/>
            </a:prstGeom>
            <a:solidFill>
              <a:srgbClr val="FF00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a:extLst>
                <a:ext uri="{FF2B5EF4-FFF2-40B4-BE49-F238E27FC236}">
                  <a16:creationId xmlns:a16="http://schemas.microsoft.com/office/drawing/2014/main" id="{CCF5F31D-20AE-447E-B2B4-854DEB4B4D7F}"/>
                </a:ext>
              </a:extLst>
            </p:cNvPr>
            <p:cNvSpPr/>
            <p:nvPr/>
          </p:nvSpPr>
          <p:spPr>
            <a:xfrm>
              <a:off x="5106694" y="3872769"/>
              <a:ext cx="239255" cy="239255"/>
            </a:xfrm>
            <a:prstGeom prst="rect">
              <a:avLst/>
            </a:prstGeom>
            <a:solidFill>
              <a:srgbClr val="FF00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340BFF1C-62A9-40AA-9450-C250E5D82640}"/>
                </a:ext>
              </a:extLst>
            </p:cNvPr>
            <p:cNvSpPr/>
            <p:nvPr/>
          </p:nvSpPr>
          <p:spPr>
            <a:xfrm>
              <a:off x="5345949"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D3D1FC00-7159-49AC-A756-E731F2E6E39E}"/>
                </a:ext>
              </a:extLst>
            </p:cNvPr>
            <p:cNvSpPr/>
            <p:nvPr/>
          </p:nvSpPr>
          <p:spPr>
            <a:xfrm>
              <a:off x="5585204" y="387276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0D7137FB-E771-4396-8028-DF347ADA8D1C}"/>
                </a:ext>
              </a:extLst>
            </p:cNvPr>
            <p:cNvSpPr/>
            <p:nvPr/>
          </p:nvSpPr>
          <p:spPr>
            <a:xfrm>
              <a:off x="5824459" y="3872767"/>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20398B28-80AF-4882-A874-A509FB602E29}"/>
                </a:ext>
              </a:extLst>
            </p:cNvPr>
            <p:cNvSpPr/>
            <p:nvPr/>
          </p:nvSpPr>
          <p:spPr>
            <a:xfrm>
              <a:off x="4149674" y="4112024"/>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a:extLst>
                <a:ext uri="{FF2B5EF4-FFF2-40B4-BE49-F238E27FC236}">
                  <a16:creationId xmlns:a16="http://schemas.microsoft.com/office/drawing/2014/main" id="{8BF3CD8B-6D7A-4319-9BD6-55872E742E36}"/>
                </a:ext>
              </a:extLst>
            </p:cNvPr>
            <p:cNvSpPr/>
            <p:nvPr/>
          </p:nvSpPr>
          <p:spPr>
            <a:xfrm>
              <a:off x="5106694" y="411202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EAB30DFD-A49C-4161-8C67-25E7BC838745}"/>
                </a:ext>
              </a:extLst>
            </p:cNvPr>
            <p:cNvSpPr/>
            <p:nvPr/>
          </p:nvSpPr>
          <p:spPr>
            <a:xfrm>
              <a:off x="5345949"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CA76C7D8-3804-4F35-BC55-1D464EE4CB9B}"/>
                </a:ext>
              </a:extLst>
            </p:cNvPr>
            <p:cNvSpPr/>
            <p:nvPr/>
          </p:nvSpPr>
          <p:spPr>
            <a:xfrm>
              <a:off x="5585204" y="4112021"/>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7B125D0B-0427-4D1B-864F-A2EA93448B72}"/>
                </a:ext>
              </a:extLst>
            </p:cNvPr>
            <p:cNvSpPr/>
            <p:nvPr/>
          </p:nvSpPr>
          <p:spPr>
            <a:xfrm>
              <a:off x="5824459" y="4112020"/>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68A18F16-6315-4E5A-81B4-95730337A86D}"/>
                </a:ext>
              </a:extLst>
            </p:cNvPr>
            <p:cNvSpPr/>
            <p:nvPr/>
          </p:nvSpPr>
          <p:spPr>
            <a:xfrm>
              <a:off x="4149674" y="435243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269121AE-F3E2-477D-B6DD-6D7A87D9968E}"/>
                </a:ext>
              </a:extLst>
            </p:cNvPr>
            <p:cNvSpPr/>
            <p:nvPr/>
          </p:nvSpPr>
          <p:spPr>
            <a:xfrm>
              <a:off x="5345949"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93CAC24E-40A2-4CDB-8B73-7B886425205C}"/>
                </a:ext>
              </a:extLst>
            </p:cNvPr>
            <p:cNvSpPr/>
            <p:nvPr/>
          </p:nvSpPr>
          <p:spPr>
            <a:xfrm>
              <a:off x="5585204" y="435243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D4BD7B5B-BBE8-47E6-AC39-E392A993B84F}"/>
                </a:ext>
              </a:extLst>
            </p:cNvPr>
            <p:cNvSpPr/>
            <p:nvPr/>
          </p:nvSpPr>
          <p:spPr>
            <a:xfrm>
              <a:off x="5824459" y="435243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81E9EA8D-0FEA-4B1D-9A13-828EF2697E4D}"/>
                </a:ext>
              </a:extLst>
            </p:cNvPr>
            <p:cNvSpPr/>
            <p:nvPr/>
          </p:nvSpPr>
          <p:spPr>
            <a:xfrm>
              <a:off x="4149674" y="4591692"/>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447AE23C-ABA2-4718-8F17-EDD12E8A6435}"/>
                </a:ext>
              </a:extLst>
            </p:cNvPr>
            <p:cNvSpPr/>
            <p:nvPr/>
          </p:nvSpPr>
          <p:spPr>
            <a:xfrm>
              <a:off x="5585204" y="4591689"/>
              <a:ext cx="239255" cy="239255"/>
            </a:xfrm>
            <a:prstGeom prst="rect">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51E97E62-C454-414F-B8BD-234BFC3E5A60}"/>
                </a:ext>
              </a:extLst>
            </p:cNvPr>
            <p:cNvSpPr/>
            <p:nvPr/>
          </p:nvSpPr>
          <p:spPr>
            <a:xfrm>
              <a:off x="5824459" y="4591688"/>
              <a:ext cx="239255" cy="239255"/>
            </a:xfrm>
            <a:prstGeom prst="rect">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a:extLst>
                <a:ext uri="{FF2B5EF4-FFF2-40B4-BE49-F238E27FC236}">
                  <a16:creationId xmlns:a16="http://schemas.microsoft.com/office/drawing/2014/main" id="{5D8C087F-6A5B-4845-B699-B7E1C422C95E}"/>
                </a:ext>
              </a:extLst>
            </p:cNvPr>
            <p:cNvSpPr/>
            <p:nvPr/>
          </p:nvSpPr>
          <p:spPr>
            <a:xfrm>
              <a:off x="4149674" y="4830946"/>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a:extLst>
                <a:ext uri="{FF2B5EF4-FFF2-40B4-BE49-F238E27FC236}">
                  <a16:creationId xmlns:a16="http://schemas.microsoft.com/office/drawing/2014/main" id="{B0017357-CC5C-4501-BED4-E5B32FC17F59}"/>
                </a:ext>
              </a:extLst>
            </p:cNvPr>
            <p:cNvGrpSpPr/>
            <p:nvPr/>
          </p:nvGrpSpPr>
          <p:grpSpPr>
            <a:xfrm>
              <a:off x="4388929" y="3633516"/>
              <a:ext cx="1435530" cy="1436684"/>
              <a:chOff x="4388929" y="3633516"/>
              <a:chExt cx="1435530" cy="1436684"/>
            </a:xfrm>
            <a:solidFill>
              <a:schemeClr val="accent5"/>
            </a:solidFill>
          </p:grpSpPr>
          <p:sp>
            <p:nvSpPr>
              <p:cNvPr id="388" name="Rectangle 387">
                <a:extLst>
                  <a:ext uri="{FF2B5EF4-FFF2-40B4-BE49-F238E27FC236}">
                    <a16:creationId xmlns:a16="http://schemas.microsoft.com/office/drawing/2014/main" id="{4A3D02F1-B205-46F3-950C-31AAD8203D72}"/>
                  </a:ext>
                </a:extLst>
              </p:cNvPr>
              <p:cNvSpPr/>
              <p:nvPr/>
            </p:nvSpPr>
            <p:spPr>
              <a:xfrm>
                <a:off x="4388929" y="3633516"/>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Rectangle 388">
                <a:extLst>
                  <a:ext uri="{FF2B5EF4-FFF2-40B4-BE49-F238E27FC236}">
                    <a16:creationId xmlns:a16="http://schemas.microsoft.com/office/drawing/2014/main" id="{51A05B0B-9B9D-47B1-A549-72E0F9779191}"/>
                  </a:ext>
                </a:extLst>
              </p:cNvPr>
              <p:cNvSpPr/>
              <p:nvPr/>
            </p:nvSpPr>
            <p:spPr>
              <a:xfrm>
                <a:off x="4388929"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A07C66B1-B40A-40DB-90D9-307FDB791CA8}"/>
                  </a:ext>
                </a:extLst>
              </p:cNvPr>
              <p:cNvSpPr/>
              <p:nvPr/>
            </p:nvSpPr>
            <p:spPr>
              <a:xfrm>
                <a:off x="4628184" y="387277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7ACBA23E-92B7-47DD-9280-2B69947FD4C6}"/>
                  </a:ext>
                </a:extLst>
              </p:cNvPr>
              <p:cNvSpPr/>
              <p:nvPr/>
            </p:nvSpPr>
            <p:spPr>
              <a:xfrm>
                <a:off x="4388929"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F8648FD9-54C4-4845-A18D-B1BED246020D}"/>
                  </a:ext>
                </a:extLst>
              </p:cNvPr>
              <p:cNvSpPr/>
              <p:nvPr/>
            </p:nvSpPr>
            <p:spPr>
              <a:xfrm>
                <a:off x="4628184" y="4112023"/>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0BB47AF3-C591-44CC-9D21-01483E204770}"/>
                  </a:ext>
                </a:extLst>
              </p:cNvPr>
              <p:cNvSpPr/>
              <p:nvPr/>
            </p:nvSpPr>
            <p:spPr>
              <a:xfrm>
                <a:off x="4867439" y="4112022"/>
                <a:ext cx="239255" cy="239255"/>
              </a:xfrm>
              <a:prstGeom prst="rect">
                <a:avLst/>
              </a:prstGeom>
              <a:solidFill>
                <a:srgbClr val="FF00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1B8B7A45-5CE3-4674-AE4C-30BF41A89A4C}"/>
                  </a:ext>
                </a:extLst>
              </p:cNvPr>
              <p:cNvSpPr/>
              <p:nvPr/>
            </p:nvSpPr>
            <p:spPr>
              <a:xfrm>
                <a:off x="4388929"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C8529BE2-96EC-41F3-84AB-18D28AC40A58}"/>
                  </a:ext>
                </a:extLst>
              </p:cNvPr>
              <p:cNvSpPr/>
              <p:nvPr/>
            </p:nvSpPr>
            <p:spPr>
              <a:xfrm>
                <a:off x="4628184" y="4352438"/>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a:extLst>
                  <a:ext uri="{FF2B5EF4-FFF2-40B4-BE49-F238E27FC236}">
                    <a16:creationId xmlns:a16="http://schemas.microsoft.com/office/drawing/2014/main" id="{1BC37A52-9D43-4754-BF23-B6726E2380D5}"/>
                  </a:ext>
                </a:extLst>
              </p:cNvPr>
              <p:cNvSpPr/>
              <p:nvPr/>
            </p:nvSpPr>
            <p:spPr>
              <a:xfrm>
                <a:off x="4867439"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B33D5795-567C-47FA-B238-BBE502DF433F}"/>
                  </a:ext>
                </a:extLst>
              </p:cNvPr>
              <p:cNvSpPr/>
              <p:nvPr/>
            </p:nvSpPr>
            <p:spPr>
              <a:xfrm>
                <a:off x="5106694" y="4352437"/>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a:extLst>
                  <a:ext uri="{FF2B5EF4-FFF2-40B4-BE49-F238E27FC236}">
                    <a16:creationId xmlns:a16="http://schemas.microsoft.com/office/drawing/2014/main" id="{B4497767-CCD5-4A86-A1AE-613D6FFD35BA}"/>
                  </a:ext>
                </a:extLst>
              </p:cNvPr>
              <p:cNvSpPr/>
              <p:nvPr/>
            </p:nvSpPr>
            <p:spPr>
              <a:xfrm>
                <a:off x="4388929"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2A554CC3-A90E-4D3E-BABD-E8F83EBD35BA}"/>
                  </a:ext>
                </a:extLst>
              </p:cNvPr>
              <p:cNvSpPr/>
              <p:nvPr/>
            </p:nvSpPr>
            <p:spPr>
              <a:xfrm>
                <a:off x="4628184" y="4591691"/>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50EC40B6-BC0F-49F8-BA66-F4CD743DF956}"/>
                  </a:ext>
                </a:extLst>
              </p:cNvPr>
              <p:cNvSpPr/>
              <p:nvPr/>
            </p:nvSpPr>
            <p:spPr>
              <a:xfrm>
                <a:off x="4867439" y="4591690"/>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DECF2FA3-1E00-4742-8628-9C4E6178C7B5}"/>
                  </a:ext>
                </a:extLst>
              </p:cNvPr>
              <p:cNvSpPr/>
              <p:nvPr/>
            </p:nvSpPr>
            <p:spPr>
              <a:xfrm>
                <a:off x="5106694" y="4591690"/>
                <a:ext cx="239255" cy="239255"/>
              </a:xfrm>
              <a:prstGeom prst="rect">
                <a:avLst/>
              </a:prstGeom>
              <a:solidFill>
                <a:srgbClr val="6D207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a:extLst>
                  <a:ext uri="{FF2B5EF4-FFF2-40B4-BE49-F238E27FC236}">
                    <a16:creationId xmlns:a16="http://schemas.microsoft.com/office/drawing/2014/main" id="{7885CA3E-8E7E-447B-B0F2-82A81DE581C6}"/>
                  </a:ext>
                </a:extLst>
              </p:cNvPr>
              <p:cNvSpPr/>
              <p:nvPr/>
            </p:nvSpPr>
            <p:spPr>
              <a:xfrm>
                <a:off x="5345949" y="4591689"/>
                <a:ext cx="239255" cy="239255"/>
              </a:xfrm>
              <a:prstGeom prst="rect">
                <a:avLst/>
              </a:prstGeom>
              <a:solidFill>
                <a:srgbClr val="30B78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a:extLst>
                  <a:ext uri="{FF2B5EF4-FFF2-40B4-BE49-F238E27FC236}">
                    <a16:creationId xmlns:a16="http://schemas.microsoft.com/office/drawing/2014/main" id="{2C6524B6-01DB-42FA-B7BF-030DE8B4713B}"/>
                  </a:ext>
                </a:extLst>
              </p:cNvPr>
              <p:cNvSpPr/>
              <p:nvPr/>
            </p:nvSpPr>
            <p:spPr>
              <a:xfrm>
                <a:off x="4388929"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0CFE68FC-80F6-4664-AF17-A7841BC1E0F6}"/>
                  </a:ext>
                </a:extLst>
              </p:cNvPr>
              <p:cNvSpPr/>
              <p:nvPr/>
            </p:nvSpPr>
            <p:spPr>
              <a:xfrm>
                <a:off x="4628184" y="4830945"/>
                <a:ext cx="239255" cy="239255"/>
              </a:xfrm>
              <a:prstGeom prst="rect">
                <a:avLst/>
              </a:prstGeom>
              <a:solidFill>
                <a:schemeClr val="accent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2D6D2177-B4D4-4785-8BCD-3CA8DD974D1B}"/>
                  </a:ext>
                </a:extLst>
              </p:cNvPr>
              <p:cNvSpPr/>
              <p:nvPr/>
            </p:nvSpPr>
            <p:spPr>
              <a:xfrm>
                <a:off x="4867439" y="4830944"/>
                <a:ext cx="239255" cy="239255"/>
              </a:xfrm>
              <a:prstGeom prst="rect">
                <a:avLst/>
              </a:prstGeom>
              <a:solidFill>
                <a:srgbClr val="6D207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9E129FA2-0645-41B4-80EF-709E16E7894E}"/>
                  </a:ext>
                </a:extLst>
              </p:cNvPr>
              <p:cNvSpPr/>
              <p:nvPr/>
            </p:nvSpPr>
            <p:spPr>
              <a:xfrm>
                <a:off x="5106694" y="4830944"/>
                <a:ext cx="239255" cy="239255"/>
              </a:xfrm>
              <a:prstGeom prst="rect">
                <a:avLst/>
              </a:prstGeom>
              <a:solidFill>
                <a:schemeClr val="accent3"/>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a:extLst>
                  <a:ext uri="{FF2B5EF4-FFF2-40B4-BE49-F238E27FC236}">
                    <a16:creationId xmlns:a16="http://schemas.microsoft.com/office/drawing/2014/main" id="{2001C09A-4027-4914-AD24-D7E89482CC38}"/>
                  </a:ext>
                </a:extLst>
              </p:cNvPr>
              <p:cNvSpPr/>
              <p:nvPr/>
            </p:nvSpPr>
            <p:spPr>
              <a:xfrm>
                <a:off x="5345949" y="4830943"/>
                <a:ext cx="239255" cy="239255"/>
              </a:xfrm>
              <a:prstGeom prst="rect">
                <a:avLst/>
              </a:prstGeom>
              <a:solidFill>
                <a:srgbClr val="30B78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Rectangle 407">
                <a:extLst>
                  <a:ext uri="{FF2B5EF4-FFF2-40B4-BE49-F238E27FC236}">
                    <a16:creationId xmlns:a16="http://schemas.microsoft.com/office/drawing/2014/main" id="{89E2EE43-FD5A-4068-BE36-FC34BC072541}"/>
                  </a:ext>
                </a:extLst>
              </p:cNvPr>
              <p:cNvSpPr/>
              <p:nvPr/>
            </p:nvSpPr>
            <p:spPr>
              <a:xfrm>
                <a:off x="5585204" y="4830943"/>
                <a:ext cx="239255" cy="239255"/>
              </a:xfrm>
              <a:prstGeom prst="rect">
                <a:avLst/>
              </a:prstGeom>
              <a:solidFill>
                <a:srgbClr val="30B78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Rectangle 378">
              <a:extLst>
                <a:ext uri="{FF2B5EF4-FFF2-40B4-BE49-F238E27FC236}">
                  <a16:creationId xmlns:a16="http://schemas.microsoft.com/office/drawing/2014/main" id="{5CEB8DD9-AD1B-4E73-8726-CDFE1C308357}"/>
                </a:ext>
              </a:extLst>
            </p:cNvPr>
            <p:cNvSpPr/>
            <p:nvPr/>
          </p:nvSpPr>
          <p:spPr>
            <a:xfrm>
              <a:off x="5824459" y="4830942"/>
              <a:ext cx="239255" cy="239255"/>
            </a:xfrm>
            <a:prstGeom prst="rect">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Rectangle 379">
              <a:extLst>
                <a:ext uri="{FF2B5EF4-FFF2-40B4-BE49-F238E27FC236}">
                  <a16:creationId xmlns:a16="http://schemas.microsoft.com/office/drawing/2014/main" id="{D22BB618-A7F5-4264-B6F4-C5587A36184A}"/>
                </a:ext>
              </a:extLst>
            </p:cNvPr>
            <p:cNvSpPr/>
            <p:nvPr/>
          </p:nvSpPr>
          <p:spPr>
            <a:xfrm>
              <a:off x="4149674" y="5070199"/>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a:extLst>
                <a:ext uri="{FF2B5EF4-FFF2-40B4-BE49-F238E27FC236}">
                  <a16:creationId xmlns:a16="http://schemas.microsoft.com/office/drawing/2014/main" id="{1F4A29A1-B496-43A9-8D72-2F929306630E}"/>
                </a:ext>
              </a:extLst>
            </p:cNvPr>
            <p:cNvSpPr/>
            <p:nvPr/>
          </p:nvSpPr>
          <p:spPr>
            <a:xfrm>
              <a:off x="4388929" y="5070198"/>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9F021A30-F74D-419C-9BD8-2FE5AFD5C3BB}"/>
                </a:ext>
              </a:extLst>
            </p:cNvPr>
            <p:cNvSpPr/>
            <p:nvPr/>
          </p:nvSpPr>
          <p:spPr>
            <a:xfrm>
              <a:off x="4628184" y="5070198"/>
              <a:ext cx="239255" cy="239255"/>
            </a:xfrm>
            <a:prstGeom prst="rect">
              <a:avLst/>
            </a:prstGeom>
            <a:solidFill>
              <a:srgbClr val="6D207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16452D8E-5C2B-4EE4-8234-2AC213BB1AB3}"/>
                </a:ext>
              </a:extLst>
            </p:cNvPr>
            <p:cNvSpPr/>
            <p:nvPr/>
          </p:nvSpPr>
          <p:spPr>
            <a:xfrm>
              <a:off x="4867439" y="5070197"/>
              <a:ext cx="239255" cy="239255"/>
            </a:xfrm>
            <a:prstGeom prst="rect">
              <a:avLst/>
            </a:prstGeom>
            <a:solidFill>
              <a:srgbClr val="6D207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417F0440-0A0E-4B6C-B92F-CD9A21F0C770}"/>
                </a:ext>
              </a:extLst>
            </p:cNvPr>
            <p:cNvSpPr/>
            <p:nvPr/>
          </p:nvSpPr>
          <p:spPr>
            <a:xfrm>
              <a:off x="5106694" y="5070197"/>
              <a:ext cx="239255" cy="239255"/>
            </a:xfrm>
            <a:prstGeom prst="rect">
              <a:avLst/>
            </a:prstGeom>
            <a:solidFill>
              <a:srgbClr val="6D207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384">
              <a:extLst>
                <a:ext uri="{FF2B5EF4-FFF2-40B4-BE49-F238E27FC236}">
                  <a16:creationId xmlns:a16="http://schemas.microsoft.com/office/drawing/2014/main" id="{D5B69254-1EDD-49B2-8F45-50520C5DEEDF}"/>
                </a:ext>
              </a:extLst>
            </p:cNvPr>
            <p:cNvSpPr/>
            <p:nvPr/>
          </p:nvSpPr>
          <p:spPr>
            <a:xfrm>
              <a:off x="5345949" y="5070196"/>
              <a:ext cx="239255" cy="239255"/>
            </a:xfrm>
            <a:prstGeom prst="rect">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9FBF45D1-F1DD-45C5-8B1E-CED1BEA69270}"/>
                </a:ext>
              </a:extLst>
            </p:cNvPr>
            <p:cNvSpPr/>
            <p:nvPr/>
          </p:nvSpPr>
          <p:spPr>
            <a:xfrm>
              <a:off x="5585204" y="5070196"/>
              <a:ext cx="239255" cy="239255"/>
            </a:xfrm>
            <a:prstGeom prst="rect">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Rectangle 386">
              <a:extLst>
                <a:ext uri="{FF2B5EF4-FFF2-40B4-BE49-F238E27FC236}">
                  <a16:creationId xmlns:a16="http://schemas.microsoft.com/office/drawing/2014/main" id="{11BDE62C-B8BB-4543-84A2-71EDCE5C4159}"/>
                </a:ext>
              </a:extLst>
            </p:cNvPr>
            <p:cNvSpPr/>
            <p:nvPr/>
          </p:nvSpPr>
          <p:spPr>
            <a:xfrm>
              <a:off x="5824459" y="5070195"/>
              <a:ext cx="239255" cy="23925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44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16</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8">
            <a:extLst>
              <a:ext uri="{FF2B5EF4-FFF2-40B4-BE49-F238E27FC236}">
                <a16:creationId xmlns:a16="http://schemas.microsoft.com/office/drawing/2014/main" id="{7B6B2986-88FF-4DE3-88C9-F14D59C7FB4F}"/>
              </a:ext>
            </a:extLst>
          </p:cNvPr>
          <p:cNvSpPr/>
          <p:nvPr/>
        </p:nvSpPr>
        <p:spPr>
          <a:xfrm>
            <a:off x="258900" y="1716505"/>
            <a:ext cx="8756763" cy="1034713"/>
          </a:xfrm>
          <a:prstGeom prst="roundRect">
            <a:avLst>
              <a:gd name="adj" fmla="val 4625"/>
            </a:avLst>
          </a:prstGeom>
          <a:solidFill>
            <a:srgbClr val="000000">
              <a:lumMod val="50000"/>
              <a:lumOff val="50000"/>
            </a:srgbClr>
          </a:solidFill>
          <a:ln w="12700" cap="flat" cmpd="sng" algn="ctr">
            <a:no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Franklin Gothic Demi"/>
                <a:ea typeface="+mn-ea"/>
                <a:cs typeface="+mn-cs"/>
              </a:rPr>
              <a:t>GPU</a:t>
            </a:r>
          </a:p>
        </p:txBody>
      </p:sp>
      <p:sp>
        <p:nvSpPr>
          <p:cNvPr id="28" name="Rectangle 27">
            <a:extLst>
              <a:ext uri="{FF2B5EF4-FFF2-40B4-BE49-F238E27FC236}">
                <a16:creationId xmlns:a16="http://schemas.microsoft.com/office/drawing/2014/main" id="{277DFE18-04CB-4127-A13C-2251C0AE8BF7}"/>
              </a:ext>
            </a:extLst>
          </p:cNvPr>
          <p:cNvSpPr/>
          <p:nvPr/>
        </p:nvSpPr>
        <p:spPr>
          <a:xfrm>
            <a:off x="407670" y="2037139"/>
            <a:ext cx="1076226"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Vertex Shade</a:t>
            </a:r>
          </a:p>
        </p:txBody>
      </p:sp>
      <p:sp>
        <p:nvSpPr>
          <p:cNvPr id="35" name="Rectangle 34">
            <a:extLst>
              <a:ext uri="{FF2B5EF4-FFF2-40B4-BE49-F238E27FC236}">
                <a16:creationId xmlns:a16="http://schemas.microsoft.com/office/drawing/2014/main" id="{E23A3BEE-5B66-4021-96CB-4D26922DF6BA}"/>
              </a:ext>
            </a:extLst>
          </p:cNvPr>
          <p:cNvSpPr/>
          <p:nvPr/>
        </p:nvSpPr>
        <p:spPr>
          <a:xfrm>
            <a:off x="2127104"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Rasterize</a:t>
            </a:r>
          </a:p>
        </p:txBody>
      </p:sp>
      <p:sp>
        <p:nvSpPr>
          <p:cNvPr id="37" name="Rectangle 36">
            <a:extLst>
              <a:ext uri="{FF2B5EF4-FFF2-40B4-BE49-F238E27FC236}">
                <a16:creationId xmlns:a16="http://schemas.microsoft.com/office/drawing/2014/main" id="{826723B1-F750-4966-89D3-C002FAFF2F74}"/>
              </a:ext>
            </a:extLst>
          </p:cNvPr>
          <p:cNvSpPr/>
          <p:nvPr/>
        </p:nvSpPr>
        <p:spPr>
          <a:xfrm>
            <a:off x="3971437"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Pixel Shade</a:t>
            </a:r>
          </a:p>
        </p:txBody>
      </p:sp>
      <p:sp>
        <p:nvSpPr>
          <p:cNvPr id="39" name="Rectangle 38">
            <a:extLst>
              <a:ext uri="{FF2B5EF4-FFF2-40B4-BE49-F238E27FC236}">
                <a16:creationId xmlns:a16="http://schemas.microsoft.com/office/drawing/2014/main" id="{660F0B2D-AA1B-435C-8F2F-F262CA7B87F1}"/>
              </a:ext>
            </a:extLst>
          </p:cNvPr>
          <p:cNvSpPr/>
          <p:nvPr/>
        </p:nvSpPr>
        <p:spPr>
          <a:xfrm>
            <a:off x="5815770"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Depth Test</a:t>
            </a:r>
          </a:p>
        </p:txBody>
      </p:sp>
      <p:sp>
        <p:nvSpPr>
          <p:cNvPr id="41" name="Rectangle 40">
            <a:extLst>
              <a:ext uri="{FF2B5EF4-FFF2-40B4-BE49-F238E27FC236}">
                <a16:creationId xmlns:a16="http://schemas.microsoft.com/office/drawing/2014/main" id="{7C7B352E-3E21-4E20-AFC1-8FD00C13B043}"/>
              </a:ext>
            </a:extLst>
          </p:cNvPr>
          <p:cNvSpPr/>
          <p:nvPr/>
        </p:nvSpPr>
        <p:spPr>
          <a:xfrm>
            <a:off x="7660787"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Composite</a:t>
            </a:r>
          </a:p>
        </p:txBody>
      </p:sp>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48" name="Straight Arrow Connector 47">
            <a:extLst>
              <a:ext uri="{FF2B5EF4-FFF2-40B4-BE49-F238E27FC236}">
                <a16:creationId xmlns:a16="http://schemas.microsoft.com/office/drawing/2014/main" id="{8F8E8E70-6BC2-4CDC-87E0-C371EC5F5A4C}"/>
              </a:ext>
            </a:extLst>
          </p:cNvPr>
          <p:cNvCxnSpPr>
            <a:cxnSpLocks/>
            <a:stCxn id="28" idx="3"/>
            <a:endCxn id="35" idx="1"/>
          </p:cNvCxnSpPr>
          <p:nvPr/>
        </p:nvCxnSpPr>
        <p:spPr>
          <a:xfrm>
            <a:off x="1483896" y="2290321"/>
            <a:ext cx="643208" cy="0"/>
          </a:xfrm>
          <a:prstGeom prst="straightConnector1">
            <a:avLst/>
          </a:prstGeom>
          <a:noFill/>
          <a:ln w="38100" cap="flat" cmpd="sng" algn="ctr">
            <a:solidFill>
              <a:schemeClr val="bg2"/>
            </a:solidFill>
            <a:prstDash val="solid"/>
            <a:miter lim="800000"/>
            <a:tailEnd type="arrow"/>
          </a:ln>
          <a:effectLst/>
        </p:spPr>
      </p:cxnSp>
      <p:cxnSp>
        <p:nvCxnSpPr>
          <p:cNvPr id="52" name="Straight Arrow Connector 51">
            <a:extLst>
              <a:ext uri="{FF2B5EF4-FFF2-40B4-BE49-F238E27FC236}">
                <a16:creationId xmlns:a16="http://schemas.microsoft.com/office/drawing/2014/main" id="{B25E0AED-9F1B-47D6-B1E1-8C1AA48B212D}"/>
              </a:ext>
            </a:extLst>
          </p:cNvPr>
          <p:cNvCxnSpPr>
            <a:cxnSpLocks/>
            <a:stCxn id="35" idx="3"/>
            <a:endCxn id="37" idx="1"/>
          </p:cNvCxnSpPr>
          <p:nvPr/>
        </p:nvCxnSpPr>
        <p:spPr>
          <a:xfrm>
            <a:off x="3328229" y="2290321"/>
            <a:ext cx="643208" cy="0"/>
          </a:xfrm>
          <a:prstGeom prst="straightConnector1">
            <a:avLst/>
          </a:prstGeom>
          <a:noFill/>
          <a:ln w="38100" cap="flat" cmpd="sng" algn="ctr">
            <a:solidFill>
              <a:schemeClr val="bg2"/>
            </a:solidFill>
            <a:prstDash val="solid"/>
            <a:miter lim="800000"/>
            <a:tailEnd type="arrow"/>
          </a:ln>
          <a:effectLst/>
        </p:spPr>
      </p:cxnSp>
      <p:cxnSp>
        <p:nvCxnSpPr>
          <p:cNvPr id="55" name="Straight Arrow Connector 54">
            <a:extLst>
              <a:ext uri="{FF2B5EF4-FFF2-40B4-BE49-F238E27FC236}">
                <a16:creationId xmlns:a16="http://schemas.microsoft.com/office/drawing/2014/main" id="{2EE6F720-4A08-4158-B7D5-3EFB550AC7D7}"/>
              </a:ext>
            </a:extLst>
          </p:cNvPr>
          <p:cNvCxnSpPr>
            <a:cxnSpLocks/>
            <a:stCxn id="37" idx="3"/>
            <a:endCxn id="39" idx="1"/>
          </p:cNvCxnSpPr>
          <p:nvPr/>
        </p:nvCxnSpPr>
        <p:spPr>
          <a:xfrm>
            <a:off x="5172562" y="2290321"/>
            <a:ext cx="643208" cy="0"/>
          </a:xfrm>
          <a:prstGeom prst="straightConnector1">
            <a:avLst/>
          </a:prstGeom>
          <a:noFill/>
          <a:ln w="38100" cap="flat" cmpd="sng" algn="ctr">
            <a:solidFill>
              <a:schemeClr val="bg2"/>
            </a:solidFill>
            <a:prstDash val="solid"/>
            <a:miter lim="800000"/>
            <a:tailEnd type="arrow"/>
          </a:ln>
          <a:effectLst/>
        </p:spPr>
      </p:cxnSp>
      <p:cxnSp>
        <p:nvCxnSpPr>
          <p:cNvPr id="58" name="Straight Arrow Connector 57">
            <a:extLst>
              <a:ext uri="{FF2B5EF4-FFF2-40B4-BE49-F238E27FC236}">
                <a16:creationId xmlns:a16="http://schemas.microsoft.com/office/drawing/2014/main" id="{4BBB5A07-F066-4560-B005-EE14A224A190}"/>
              </a:ext>
            </a:extLst>
          </p:cNvPr>
          <p:cNvCxnSpPr>
            <a:cxnSpLocks/>
            <a:stCxn id="39" idx="3"/>
            <a:endCxn id="41" idx="1"/>
          </p:cNvCxnSpPr>
          <p:nvPr/>
        </p:nvCxnSpPr>
        <p:spPr>
          <a:xfrm>
            <a:off x="7016895" y="2290321"/>
            <a:ext cx="643892" cy="0"/>
          </a:xfrm>
          <a:prstGeom prst="straightConnector1">
            <a:avLst/>
          </a:prstGeom>
          <a:noFill/>
          <a:ln w="38100" cap="flat" cmpd="sng" algn="ctr">
            <a:solidFill>
              <a:schemeClr val="bg2"/>
            </a:solidFill>
            <a:prstDash val="solid"/>
            <a:miter lim="800000"/>
            <a:tailEnd type="arrow"/>
          </a:ln>
          <a:effectLst/>
        </p:spPr>
      </p:cxnSp>
      <p:grpSp>
        <p:nvGrpSpPr>
          <p:cNvPr id="20" name="Group 19">
            <a:extLst>
              <a:ext uri="{FF2B5EF4-FFF2-40B4-BE49-F238E27FC236}">
                <a16:creationId xmlns:a16="http://schemas.microsoft.com/office/drawing/2014/main" id="{341DAA14-B771-44CC-9765-EF76232F935B}"/>
              </a:ext>
            </a:extLst>
          </p:cNvPr>
          <p:cNvGrpSpPr/>
          <p:nvPr/>
        </p:nvGrpSpPr>
        <p:grpSpPr>
          <a:xfrm>
            <a:off x="6930005" y="3717683"/>
            <a:ext cx="1869747" cy="307777"/>
            <a:chOff x="9420943" y="5410125"/>
            <a:chExt cx="1869747" cy="307777"/>
          </a:xfrm>
        </p:grpSpPr>
        <p:sp>
          <p:nvSpPr>
            <p:cNvPr id="21" name="Rectangle 20">
              <a:extLst>
                <a:ext uri="{FF2B5EF4-FFF2-40B4-BE49-F238E27FC236}">
                  <a16:creationId xmlns:a16="http://schemas.microsoft.com/office/drawing/2014/main" id="{6B25EA17-773E-43CE-BFC7-055B478C0C04}"/>
                </a:ext>
              </a:extLst>
            </p:cNvPr>
            <p:cNvSpPr/>
            <p:nvPr/>
          </p:nvSpPr>
          <p:spPr>
            <a:xfrm>
              <a:off x="9420943" y="5453035"/>
              <a:ext cx="232017" cy="221959"/>
            </a:xfrm>
            <a:prstGeom prst="rect">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6F9E3E7-599C-4A50-B8BC-044AA2A60D12}"/>
                </a:ext>
              </a:extLst>
            </p:cNvPr>
            <p:cNvSpPr txBox="1"/>
            <p:nvPr/>
          </p:nvSpPr>
          <p:spPr>
            <a:xfrm>
              <a:off x="9740769" y="5410125"/>
              <a:ext cx="1549921" cy="307777"/>
            </a:xfrm>
            <a:prstGeom prst="rect">
              <a:avLst/>
            </a:prstGeom>
            <a:noFill/>
          </p:spPr>
          <p:txBody>
            <a:bodyPr wrap="square" rtlCol="0">
              <a:spAutoFit/>
            </a:bodyPr>
            <a:lstStyle/>
            <a:p>
              <a:r>
                <a:rPr lang="en-US" sz="1400" dirty="0">
                  <a:solidFill>
                    <a:schemeClr val="bg2"/>
                  </a:solidFill>
                </a:rPr>
                <a:t>Fixed-function unit</a:t>
              </a:r>
            </a:p>
          </p:txBody>
        </p:sp>
      </p:grpSp>
    </p:spTree>
    <p:extLst>
      <p:ext uri="{BB962C8B-B14F-4D97-AF65-F5344CB8AC3E}">
        <p14:creationId xmlns:p14="http://schemas.microsoft.com/office/powerpoint/2010/main" val="267718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17</a:t>
            </a:fld>
            <a:endParaRPr lang="en-US" dirty="0"/>
          </a:p>
        </p:txBody>
      </p:sp>
      <p:pic>
        <p:nvPicPr>
          <p:cNvPr id="6" name="Picture 2" descr="Image result for utah teapot">
            <a:extLst>
              <a:ext uri="{FF2B5EF4-FFF2-40B4-BE49-F238E27FC236}">
                <a16:creationId xmlns:a16="http://schemas.microsoft.com/office/drawing/2014/main" id="{28669E56-B196-49D0-B607-254BC8DB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491" y="739029"/>
            <a:ext cx="1361930" cy="817159"/>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8">
            <a:extLst>
              <a:ext uri="{FF2B5EF4-FFF2-40B4-BE49-F238E27FC236}">
                <a16:creationId xmlns:a16="http://schemas.microsoft.com/office/drawing/2014/main" id="{7B6B2986-88FF-4DE3-88C9-F14D59C7FB4F}"/>
              </a:ext>
            </a:extLst>
          </p:cNvPr>
          <p:cNvSpPr/>
          <p:nvPr/>
        </p:nvSpPr>
        <p:spPr>
          <a:xfrm>
            <a:off x="258900" y="1716505"/>
            <a:ext cx="8756763" cy="1034713"/>
          </a:xfrm>
          <a:prstGeom prst="roundRect">
            <a:avLst>
              <a:gd name="adj" fmla="val 4625"/>
            </a:avLst>
          </a:prstGeom>
          <a:solidFill>
            <a:srgbClr val="000000">
              <a:lumMod val="50000"/>
              <a:lumOff val="50000"/>
            </a:srgbClr>
          </a:solidFill>
          <a:ln w="12700" cap="flat" cmpd="sng" algn="ctr">
            <a:no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Franklin Gothic Demi"/>
                <a:ea typeface="+mn-ea"/>
                <a:cs typeface="+mn-cs"/>
              </a:rPr>
              <a:t>GPU</a:t>
            </a:r>
          </a:p>
        </p:txBody>
      </p:sp>
      <p:sp>
        <p:nvSpPr>
          <p:cNvPr id="28" name="Rectangle 27">
            <a:extLst>
              <a:ext uri="{FF2B5EF4-FFF2-40B4-BE49-F238E27FC236}">
                <a16:creationId xmlns:a16="http://schemas.microsoft.com/office/drawing/2014/main" id="{277DFE18-04CB-4127-A13C-2251C0AE8BF7}"/>
              </a:ext>
            </a:extLst>
          </p:cNvPr>
          <p:cNvSpPr/>
          <p:nvPr/>
        </p:nvSpPr>
        <p:spPr>
          <a:xfrm>
            <a:off x="407670" y="2037139"/>
            <a:ext cx="1076226" cy="506364"/>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Vertex Shade</a:t>
            </a:r>
          </a:p>
        </p:txBody>
      </p:sp>
      <p:sp>
        <p:nvSpPr>
          <p:cNvPr id="35" name="Rectangle 34">
            <a:extLst>
              <a:ext uri="{FF2B5EF4-FFF2-40B4-BE49-F238E27FC236}">
                <a16:creationId xmlns:a16="http://schemas.microsoft.com/office/drawing/2014/main" id="{E23A3BEE-5B66-4021-96CB-4D26922DF6BA}"/>
              </a:ext>
            </a:extLst>
          </p:cNvPr>
          <p:cNvSpPr/>
          <p:nvPr/>
        </p:nvSpPr>
        <p:spPr>
          <a:xfrm>
            <a:off x="2127104"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Rasterize</a:t>
            </a:r>
          </a:p>
        </p:txBody>
      </p:sp>
      <p:sp>
        <p:nvSpPr>
          <p:cNvPr id="37" name="Rectangle 36">
            <a:extLst>
              <a:ext uri="{FF2B5EF4-FFF2-40B4-BE49-F238E27FC236}">
                <a16:creationId xmlns:a16="http://schemas.microsoft.com/office/drawing/2014/main" id="{826723B1-F750-4966-89D3-C002FAFF2F74}"/>
              </a:ext>
            </a:extLst>
          </p:cNvPr>
          <p:cNvSpPr/>
          <p:nvPr/>
        </p:nvSpPr>
        <p:spPr>
          <a:xfrm>
            <a:off x="3971437" y="2037139"/>
            <a:ext cx="1201125" cy="506364"/>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Pixel Shade</a:t>
            </a:r>
          </a:p>
        </p:txBody>
      </p:sp>
      <p:sp>
        <p:nvSpPr>
          <p:cNvPr id="39" name="Rectangle 38">
            <a:extLst>
              <a:ext uri="{FF2B5EF4-FFF2-40B4-BE49-F238E27FC236}">
                <a16:creationId xmlns:a16="http://schemas.microsoft.com/office/drawing/2014/main" id="{660F0B2D-AA1B-435C-8F2F-F262CA7B87F1}"/>
              </a:ext>
            </a:extLst>
          </p:cNvPr>
          <p:cNvSpPr/>
          <p:nvPr/>
        </p:nvSpPr>
        <p:spPr>
          <a:xfrm>
            <a:off x="5815770"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Depth Test</a:t>
            </a:r>
          </a:p>
        </p:txBody>
      </p:sp>
      <p:sp>
        <p:nvSpPr>
          <p:cNvPr id="41" name="Rectangle 40">
            <a:extLst>
              <a:ext uri="{FF2B5EF4-FFF2-40B4-BE49-F238E27FC236}">
                <a16:creationId xmlns:a16="http://schemas.microsoft.com/office/drawing/2014/main" id="{7C7B352E-3E21-4E20-AFC1-8FD00C13B043}"/>
              </a:ext>
            </a:extLst>
          </p:cNvPr>
          <p:cNvSpPr/>
          <p:nvPr/>
        </p:nvSpPr>
        <p:spPr>
          <a:xfrm>
            <a:off x="7660787" y="2037139"/>
            <a:ext cx="1201125" cy="506364"/>
          </a:xfrm>
          <a:prstGeom prst="rect">
            <a:avLst/>
          </a:prstGeom>
          <a:solidFill>
            <a:srgbClr val="9BBB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Franklin Gothic Demi"/>
                <a:ea typeface="+mn-ea"/>
                <a:cs typeface="+mn-cs"/>
              </a:rPr>
              <a:t>Composite</a:t>
            </a:r>
          </a:p>
        </p:txBody>
      </p:sp>
      <p:sp>
        <p:nvSpPr>
          <p:cNvPr id="44" name="Isosceles Triangle 43">
            <a:extLst>
              <a:ext uri="{FF2B5EF4-FFF2-40B4-BE49-F238E27FC236}">
                <a16:creationId xmlns:a16="http://schemas.microsoft.com/office/drawing/2014/main" id="{0665F4CD-BC61-4C96-BD41-7F25507A210E}"/>
              </a:ext>
            </a:extLst>
          </p:cNvPr>
          <p:cNvSpPr/>
          <p:nvPr/>
        </p:nvSpPr>
        <p:spPr>
          <a:xfrm>
            <a:off x="5707482" y="739029"/>
            <a:ext cx="936813" cy="817159"/>
          </a:xfrm>
          <a:prstGeom prst="triangle">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02FF2C0-E91F-48F9-B10C-4054C9924CBF}"/>
              </a:ext>
            </a:extLst>
          </p:cNvPr>
          <p:cNvCxnSpPr>
            <a:cxnSpLocks/>
          </p:cNvCxnSpPr>
          <p:nvPr/>
        </p:nvCxnSpPr>
        <p:spPr>
          <a:xfrm>
            <a:off x="4960506" y="1147608"/>
            <a:ext cx="643208"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48" name="Straight Arrow Connector 47">
            <a:extLst>
              <a:ext uri="{FF2B5EF4-FFF2-40B4-BE49-F238E27FC236}">
                <a16:creationId xmlns:a16="http://schemas.microsoft.com/office/drawing/2014/main" id="{8F8E8E70-6BC2-4CDC-87E0-C371EC5F5A4C}"/>
              </a:ext>
            </a:extLst>
          </p:cNvPr>
          <p:cNvCxnSpPr>
            <a:cxnSpLocks/>
            <a:stCxn id="28" idx="3"/>
            <a:endCxn id="35" idx="1"/>
          </p:cNvCxnSpPr>
          <p:nvPr/>
        </p:nvCxnSpPr>
        <p:spPr>
          <a:xfrm>
            <a:off x="1483896" y="2290321"/>
            <a:ext cx="643208" cy="0"/>
          </a:xfrm>
          <a:prstGeom prst="straightConnector1">
            <a:avLst/>
          </a:prstGeom>
          <a:noFill/>
          <a:ln w="38100" cap="flat" cmpd="sng" algn="ctr">
            <a:solidFill>
              <a:schemeClr val="bg2"/>
            </a:solidFill>
            <a:prstDash val="solid"/>
            <a:miter lim="800000"/>
            <a:tailEnd type="arrow"/>
          </a:ln>
          <a:effectLst/>
        </p:spPr>
      </p:cxnSp>
      <p:cxnSp>
        <p:nvCxnSpPr>
          <p:cNvPr id="52" name="Straight Arrow Connector 51">
            <a:extLst>
              <a:ext uri="{FF2B5EF4-FFF2-40B4-BE49-F238E27FC236}">
                <a16:creationId xmlns:a16="http://schemas.microsoft.com/office/drawing/2014/main" id="{B25E0AED-9F1B-47D6-B1E1-8C1AA48B212D}"/>
              </a:ext>
            </a:extLst>
          </p:cNvPr>
          <p:cNvCxnSpPr>
            <a:cxnSpLocks/>
            <a:stCxn id="35" idx="3"/>
            <a:endCxn id="37" idx="1"/>
          </p:cNvCxnSpPr>
          <p:nvPr/>
        </p:nvCxnSpPr>
        <p:spPr>
          <a:xfrm>
            <a:off x="3328229" y="2290321"/>
            <a:ext cx="643208" cy="0"/>
          </a:xfrm>
          <a:prstGeom prst="straightConnector1">
            <a:avLst/>
          </a:prstGeom>
          <a:noFill/>
          <a:ln w="38100" cap="flat" cmpd="sng" algn="ctr">
            <a:solidFill>
              <a:schemeClr val="bg2"/>
            </a:solidFill>
            <a:prstDash val="solid"/>
            <a:miter lim="800000"/>
            <a:tailEnd type="arrow"/>
          </a:ln>
          <a:effectLst/>
        </p:spPr>
      </p:cxnSp>
      <p:cxnSp>
        <p:nvCxnSpPr>
          <p:cNvPr id="55" name="Straight Arrow Connector 54">
            <a:extLst>
              <a:ext uri="{FF2B5EF4-FFF2-40B4-BE49-F238E27FC236}">
                <a16:creationId xmlns:a16="http://schemas.microsoft.com/office/drawing/2014/main" id="{2EE6F720-4A08-4158-B7D5-3EFB550AC7D7}"/>
              </a:ext>
            </a:extLst>
          </p:cNvPr>
          <p:cNvCxnSpPr>
            <a:cxnSpLocks/>
            <a:stCxn id="37" idx="3"/>
            <a:endCxn id="39" idx="1"/>
          </p:cNvCxnSpPr>
          <p:nvPr/>
        </p:nvCxnSpPr>
        <p:spPr>
          <a:xfrm>
            <a:off x="5172562" y="2290321"/>
            <a:ext cx="643208" cy="0"/>
          </a:xfrm>
          <a:prstGeom prst="straightConnector1">
            <a:avLst/>
          </a:prstGeom>
          <a:noFill/>
          <a:ln w="38100" cap="flat" cmpd="sng" algn="ctr">
            <a:solidFill>
              <a:schemeClr val="bg2"/>
            </a:solidFill>
            <a:prstDash val="solid"/>
            <a:miter lim="800000"/>
            <a:tailEnd type="arrow"/>
          </a:ln>
          <a:effectLst/>
        </p:spPr>
      </p:cxnSp>
      <p:cxnSp>
        <p:nvCxnSpPr>
          <p:cNvPr id="58" name="Straight Arrow Connector 57">
            <a:extLst>
              <a:ext uri="{FF2B5EF4-FFF2-40B4-BE49-F238E27FC236}">
                <a16:creationId xmlns:a16="http://schemas.microsoft.com/office/drawing/2014/main" id="{4BBB5A07-F066-4560-B005-EE14A224A190}"/>
              </a:ext>
            </a:extLst>
          </p:cNvPr>
          <p:cNvCxnSpPr>
            <a:cxnSpLocks/>
            <a:stCxn id="39" idx="3"/>
            <a:endCxn id="41" idx="1"/>
          </p:cNvCxnSpPr>
          <p:nvPr/>
        </p:nvCxnSpPr>
        <p:spPr>
          <a:xfrm>
            <a:off x="7016895" y="2290321"/>
            <a:ext cx="643892" cy="0"/>
          </a:xfrm>
          <a:prstGeom prst="straightConnector1">
            <a:avLst/>
          </a:prstGeom>
          <a:noFill/>
          <a:ln w="38100" cap="flat" cmpd="sng" algn="ctr">
            <a:solidFill>
              <a:schemeClr val="bg2"/>
            </a:solidFill>
            <a:prstDash val="solid"/>
            <a:miter lim="800000"/>
            <a:tailEnd type="arrow"/>
          </a:ln>
          <a:effectLst/>
        </p:spPr>
      </p:cxnSp>
      <p:grpSp>
        <p:nvGrpSpPr>
          <p:cNvPr id="3" name="Group 2">
            <a:extLst>
              <a:ext uri="{FF2B5EF4-FFF2-40B4-BE49-F238E27FC236}">
                <a16:creationId xmlns:a16="http://schemas.microsoft.com/office/drawing/2014/main" id="{2593A42C-5B1F-4D77-AF92-571D9CFDAA87}"/>
              </a:ext>
            </a:extLst>
          </p:cNvPr>
          <p:cNvGrpSpPr/>
          <p:nvPr/>
        </p:nvGrpSpPr>
        <p:grpSpPr>
          <a:xfrm>
            <a:off x="6930005" y="3717683"/>
            <a:ext cx="1951227" cy="698565"/>
            <a:chOff x="9420943" y="5410125"/>
            <a:chExt cx="1951227" cy="698565"/>
          </a:xfrm>
        </p:grpSpPr>
        <p:sp>
          <p:nvSpPr>
            <p:cNvPr id="337" name="Rectangle 336">
              <a:extLst>
                <a:ext uri="{FF2B5EF4-FFF2-40B4-BE49-F238E27FC236}">
                  <a16:creationId xmlns:a16="http://schemas.microsoft.com/office/drawing/2014/main" id="{5D64B63D-2495-4E3A-A7D6-6A035C6F6B5F}"/>
                </a:ext>
              </a:extLst>
            </p:cNvPr>
            <p:cNvSpPr/>
            <p:nvPr/>
          </p:nvSpPr>
          <p:spPr>
            <a:xfrm>
              <a:off x="9420943" y="5453035"/>
              <a:ext cx="232017" cy="221959"/>
            </a:xfrm>
            <a:prstGeom prst="rect">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0129AD4C-DA64-4D89-AE90-E98BFCD83A06}"/>
                </a:ext>
              </a:extLst>
            </p:cNvPr>
            <p:cNvSpPr/>
            <p:nvPr/>
          </p:nvSpPr>
          <p:spPr>
            <a:xfrm>
              <a:off x="9420943" y="5843823"/>
              <a:ext cx="232017" cy="221959"/>
            </a:xfrm>
            <a:prstGeom prst="rect">
              <a:avLst/>
            </a:prstGeom>
            <a:solidFill>
              <a:schemeClr val="accent6"/>
            </a:solidFill>
            <a:ln>
              <a:solidFill>
                <a:srgbClr val="2DC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xtBox 338">
              <a:extLst>
                <a:ext uri="{FF2B5EF4-FFF2-40B4-BE49-F238E27FC236}">
                  <a16:creationId xmlns:a16="http://schemas.microsoft.com/office/drawing/2014/main" id="{27C102A3-9FB4-4C22-A684-1F0134C759D8}"/>
                </a:ext>
              </a:extLst>
            </p:cNvPr>
            <p:cNvSpPr txBox="1"/>
            <p:nvPr/>
          </p:nvSpPr>
          <p:spPr>
            <a:xfrm>
              <a:off x="9740769" y="5410125"/>
              <a:ext cx="1549921" cy="307777"/>
            </a:xfrm>
            <a:prstGeom prst="rect">
              <a:avLst/>
            </a:prstGeom>
            <a:noFill/>
          </p:spPr>
          <p:txBody>
            <a:bodyPr wrap="square" rtlCol="0">
              <a:spAutoFit/>
            </a:bodyPr>
            <a:lstStyle/>
            <a:p>
              <a:r>
                <a:rPr lang="en-US" sz="1400" dirty="0">
                  <a:solidFill>
                    <a:schemeClr val="bg2"/>
                  </a:solidFill>
                </a:rPr>
                <a:t>Fixed-function unit</a:t>
              </a:r>
            </a:p>
          </p:txBody>
        </p:sp>
        <p:sp>
          <p:nvSpPr>
            <p:cNvPr id="340" name="TextBox 339">
              <a:extLst>
                <a:ext uri="{FF2B5EF4-FFF2-40B4-BE49-F238E27FC236}">
                  <a16:creationId xmlns:a16="http://schemas.microsoft.com/office/drawing/2014/main" id="{C588DD1A-98B9-45B5-AE42-8F21342A894E}"/>
                </a:ext>
              </a:extLst>
            </p:cNvPr>
            <p:cNvSpPr txBox="1"/>
            <p:nvPr/>
          </p:nvSpPr>
          <p:spPr>
            <a:xfrm>
              <a:off x="9740769" y="5800913"/>
              <a:ext cx="1631401" cy="307777"/>
            </a:xfrm>
            <a:prstGeom prst="rect">
              <a:avLst/>
            </a:prstGeom>
            <a:noFill/>
          </p:spPr>
          <p:txBody>
            <a:bodyPr wrap="square" rtlCol="0">
              <a:spAutoFit/>
            </a:bodyPr>
            <a:lstStyle/>
            <a:p>
              <a:r>
                <a:rPr lang="en-US" sz="1400" dirty="0">
                  <a:solidFill>
                    <a:schemeClr val="bg2"/>
                  </a:solidFill>
                </a:rPr>
                <a:t>Programmable unit</a:t>
              </a:r>
            </a:p>
          </p:txBody>
        </p:sp>
      </p:grpSp>
      <p:grpSp>
        <p:nvGrpSpPr>
          <p:cNvPr id="343" name="Group 342">
            <a:extLst>
              <a:ext uri="{FF2B5EF4-FFF2-40B4-BE49-F238E27FC236}">
                <a16:creationId xmlns:a16="http://schemas.microsoft.com/office/drawing/2014/main" id="{3EB17FF8-7D1F-4037-B25C-7698F786AE61}"/>
              </a:ext>
            </a:extLst>
          </p:cNvPr>
          <p:cNvGrpSpPr/>
          <p:nvPr/>
        </p:nvGrpSpPr>
        <p:grpSpPr>
          <a:xfrm>
            <a:off x="534728" y="3242298"/>
            <a:ext cx="822107" cy="886457"/>
            <a:chOff x="4776106" y="1276350"/>
            <a:chExt cx="591911" cy="609600"/>
          </a:xfrm>
        </p:grpSpPr>
        <p:sp>
          <p:nvSpPr>
            <p:cNvPr id="410" name="Folded Corner 7">
              <a:extLst>
                <a:ext uri="{FF2B5EF4-FFF2-40B4-BE49-F238E27FC236}">
                  <a16:creationId xmlns:a16="http://schemas.microsoft.com/office/drawing/2014/main" id="{A9A1CE0C-FED8-416B-939E-05545FB43D2E}"/>
                </a:ext>
              </a:extLst>
            </p:cNvPr>
            <p:cNvSpPr/>
            <p:nvPr/>
          </p:nvSpPr>
          <p:spPr>
            <a:xfrm>
              <a:off x="4776106" y="1276350"/>
              <a:ext cx="591911" cy="609600"/>
            </a:xfrm>
            <a:prstGeom prst="foldedCorner">
              <a:avLst>
                <a:gd name="adj" fmla="val 26141"/>
              </a:avLst>
            </a:prstGeom>
            <a:ln w="19050">
              <a:solidFill>
                <a:schemeClr val="tx2"/>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cxnSp>
          <p:nvCxnSpPr>
            <p:cNvPr id="411" name="Straight Connector 410">
              <a:extLst>
                <a:ext uri="{FF2B5EF4-FFF2-40B4-BE49-F238E27FC236}">
                  <a16:creationId xmlns:a16="http://schemas.microsoft.com/office/drawing/2014/main" id="{38C461C5-F2E5-4D19-8EE7-8FF4CA32B999}"/>
                </a:ext>
              </a:extLst>
            </p:cNvPr>
            <p:cNvCxnSpPr/>
            <p:nvPr/>
          </p:nvCxnSpPr>
          <p:spPr>
            <a:xfrm>
              <a:off x="4841081" y="1343025"/>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5C46432B-6FC7-46F2-BC9A-EC1D4AF27F78}"/>
                </a:ext>
              </a:extLst>
            </p:cNvPr>
            <p:cNvCxnSpPr/>
            <p:nvPr/>
          </p:nvCxnSpPr>
          <p:spPr>
            <a:xfrm>
              <a:off x="4841081" y="1402556"/>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191531FB-DAE4-407B-B66A-54C79AB79D88}"/>
                </a:ext>
              </a:extLst>
            </p:cNvPr>
            <p:cNvCxnSpPr/>
            <p:nvPr/>
          </p:nvCxnSpPr>
          <p:spPr>
            <a:xfrm>
              <a:off x="4841081" y="1462088"/>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151AC1C5-9569-48BC-8B28-1A3C183A44DC}"/>
                </a:ext>
              </a:extLst>
            </p:cNvPr>
            <p:cNvCxnSpPr/>
            <p:nvPr/>
          </p:nvCxnSpPr>
          <p:spPr>
            <a:xfrm>
              <a:off x="4841081" y="1521619"/>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C4BC3AFE-6641-4203-8FF1-5D7E4CDAF1EC}"/>
                </a:ext>
              </a:extLst>
            </p:cNvPr>
            <p:cNvCxnSpPr/>
            <p:nvPr/>
          </p:nvCxnSpPr>
          <p:spPr>
            <a:xfrm>
              <a:off x="4841081" y="1583531"/>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4671DFA5-84A1-4F27-B56F-31B2C99DEC26}"/>
                </a:ext>
              </a:extLst>
            </p:cNvPr>
            <p:cNvCxnSpPr/>
            <p:nvPr/>
          </p:nvCxnSpPr>
          <p:spPr>
            <a:xfrm>
              <a:off x="4841081" y="1643062"/>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417" name="Straight Arrow Connector 416">
            <a:extLst>
              <a:ext uri="{FF2B5EF4-FFF2-40B4-BE49-F238E27FC236}">
                <a16:creationId xmlns:a16="http://schemas.microsoft.com/office/drawing/2014/main" id="{13193E6F-90D2-4EB9-A374-F22B62F741B5}"/>
              </a:ext>
            </a:extLst>
          </p:cNvPr>
          <p:cNvCxnSpPr>
            <a:cxnSpLocks/>
          </p:cNvCxnSpPr>
          <p:nvPr/>
        </p:nvCxnSpPr>
        <p:spPr>
          <a:xfrm flipV="1">
            <a:off x="945782" y="2615918"/>
            <a:ext cx="0" cy="518623"/>
          </a:xfrm>
          <a:prstGeom prst="straightConnector1">
            <a:avLst/>
          </a:prstGeom>
          <a:noFill/>
          <a:ln w="38100" cap="flat" cmpd="sng" algn="ctr">
            <a:solidFill>
              <a:schemeClr val="bg2"/>
            </a:solidFill>
            <a:prstDash val="solid"/>
            <a:miter lim="800000"/>
            <a:tailEnd type="arrow"/>
          </a:ln>
          <a:effectLst/>
        </p:spPr>
      </p:cxnSp>
      <p:grpSp>
        <p:nvGrpSpPr>
          <p:cNvPr id="419" name="Group 418">
            <a:extLst>
              <a:ext uri="{FF2B5EF4-FFF2-40B4-BE49-F238E27FC236}">
                <a16:creationId xmlns:a16="http://schemas.microsoft.com/office/drawing/2014/main" id="{B2851FD6-D211-44E7-8684-AE80B435AED5}"/>
              </a:ext>
            </a:extLst>
          </p:cNvPr>
          <p:cNvGrpSpPr/>
          <p:nvPr/>
        </p:nvGrpSpPr>
        <p:grpSpPr>
          <a:xfrm>
            <a:off x="4153549" y="3242298"/>
            <a:ext cx="822107" cy="886457"/>
            <a:chOff x="4776106" y="1276350"/>
            <a:chExt cx="591911" cy="609600"/>
          </a:xfrm>
        </p:grpSpPr>
        <p:sp>
          <p:nvSpPr>
            <p:cNvPr id="421" name="Folded Corner 7">
              <a:extLst>
                <a:ext uri="{FF2B5EF4-FFF2-40B4-BE49-F238E27FC236}">
                  <a16:creationId xmlns:a16="http://schemas.microsoft.com/office/drawing/2014/main" id="{5B25486A-2E55-4BE6-9778-C578784A8C07}"/>
                </a:ext>
              </a:extLst>
            </p:cNvPr>
            <p:cNvSpPr/>
            <p:nvPr/>
          </p:nvSpPr>
          <p:spPr>
            <a:xfrm>
              <a:off x="4776106" y="1276350"/>
              <a:ext cx="591911" cy="609600"/>
            </a:xfrm>
            <a:prstGeom prst="foldedCorner">
              <a:avLst>
                <a:gd name="adj" fmla="val 26141"/>
              </a:avLst>
            </a:prstGeom>
            <a:ln w="19050">
              <a:solidFill>
                <a:schemeClr val="tx2"/>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cxnSp>
          <p:nvCxnSpPr>
            <p:cNvPr id="422" name="Straight Connector 421">
              <a:extLst>
                <a:ext uri="{FF2B5EF4-FFF2-40B4-BE49-F238E27FC236}">
                  <a16:creationId xmlns:a16="http://schemas.microsoft.com/office/drawing/2014/main" id="{B990E7FA-583F-43FE-A8E2-A77E9BD9D25C}"/>
                </a:ext>
              </a:extLst>
            </p:cNvPr>
            <p:cNvCxnSpPr/>
            <p:nvPr/>
          </p:nvCxnSpPr>
          <p:spPr>
            <a:xfrm>
              <a:off x="4841081" y="1343025"/>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7989A613-9815-41DB-BB33-2EEFD2169BDD}"/>
                </a:ext>
              </a:extLst>
            </p:cNvPr>
            <p:cNvCxnSpPr/>
            <p:nvPr/>
          </p:nvCxnSpPr>
          <p:spPr>
            <a:xfrm>
              <a:off x="4841081" y="1402556"/>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D8030FF5-8320-4547-8079-E1163614CB9F}"/>
                </a:ext>
              </a:extLst>
            </p:cNvPr>
            <p:cNvCxnSpPr/>
            <p:nvPr/>
          </p:nvCxnSpPr>
          <p:spPr>
            <a:xfrm>
              <a:off x="4841081" y="1462088"/>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09CD68F3-AD08-4971-AF23-8EE1AD0CA2D5}"/>
                </a:ext>
              </a:extLst>
            </p:cNvPr>
            <p:cNvCxnSpPr/>
            <p:nvPr/>
          </p:nvCxnSpPr>
          <p:spPr>
            <a:xfrm>
              <a:off x="4841081" y="1521619"/>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22DE81DD-0440-4DA0-B8BE-FF3CEAAB01C5}"/>
                </a:ext>
              </a:extLst>
            </p:cNvPr>
            <p:cNvCxnSpPr/>
            <p:nvPr/>
          </p:nvCxnSpPr>
          <p:spPr>
            <a:xfrm>
              <a:off x="4841081" y="1583531"/>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7ED8760F-8003-4E0C-964D-CF503D5FD74A}"/>
                </a:ext>
              </a:extLst>
            </p:cNvPr>
            <p:cNvCxnSpPr/>
            <p:nvPr/>
          </p:nvCxnSpPr>
          <p:spPr>
            <a:xfrm>
              <a:off x="4841081" y="1643062"/>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428" name="Straight Arrow Connector 427">
            <a:extLst>
              <a:ext uri="{FF2B5EF4-FFF2-40B4-BE49-F238E27FC236}">
                <a16:creationId xmlns:a16="http://schemas.microsoft.com/office/drawing/2014/main" id="{BE3FA697-BB8D-4B80-8F93-B7FCB866B221}"/>
              </a:ext>
            </a:extLst>
          </p:cNvPr>
          <p:cNvCxnSpPr>
            <a:cxnSpLocks/>
          </p:cNvCxnSpPr>
          <p:nvPr/>
        </p:nvCxnSpPr>
        <p:spPr>
          <a:xfrm flipV="1">
            <a:off x="4564603" y="2615918"/>
            <a:ext cx="0" cy="518623"/>
          </a:xfrm>
          <a:prstGeom prst="straightConnector1">
            <a:avLst/>
          </a:prstGeom>
          <a:noFill/>
          <a:ln w="38100" cap="flat" cmpd="sng" algn="ctr">
            <a:solidFill>
              <a:schemeClr val="bg2"/>
            </a:solidFill>
            <a:prstDash val="solid"/>
            <a:miter lim="800000"/>
            <a:tailEnd type="arrow"/>
          </a:ln>
          <a:effectLst/>
        </p:spPr>
      </p:cxnSp>
      <p:sp>
        <p:nvSpPr>
          <p:cNvPr id="5" name="TextBox 4">
            <a:extLst>
              <a:ext uri="{FF2B5EF4-FFF2-40B4-BE49-F238E27FC236}">
                <a16:creationId xmlns:a16="http://schemas.microsoft.com/office/drawing/2014/main" id="{3AC1D328-58CF-45A7-9335-8A70CA12A959}"/>
              </a:ext>
            </a:extLst>
          </p:cNvPr>
          <p:cNvSpPr txBox="1"/>
          <p:nvPr/>
        </p:nvSpPr>
        <p:spPr>
          <a:xfrm>
            <a:off x="164268" y="4281369"/>
            <a:ext cx="1563025" cy="369332"/>
          </a:xfrm>
          <a:prstGeom prst="rect">
            <a:avLst/>
          </a:prstGeom>
          <a:noFill/>
        </p:spPr>
        <p:txBody>
          <a:bodyPr wrap="square" rtlCol="0">
            <a:spAutoFit/>
          </a:bodyPr>
          <a:lstStyle/>
          <a:p>
            <a:pPr algn="ctr"/>
            <a:r>
              <a:rPr lang="en-US" dirty="0">
                <a:solidFill>
                  <a:schemeClr val="bg1"/>
                </a:solidFill>
              </a:rPr>
              <a:t>Vertex Shader</a:t>
            </a:r>
          </a:p>
        </p:txBody>
      </p:sp>
      <p:sp>
        <p:nvSpPr>
          <p:cNvPr id="7" name="TextBox 6">
            <a:extLst>
              <a:ext uri="{FF2B5EF4-FFF2-40B4-BE49-F238E27FC236}">
                <a16:creationId xmlns:a16="http://schemas.microsoft.com/office/drawing/2014/main" id="{90240C9A-ECAF-450C-B3AD-89BBE67CE0F4}"/>
              </a:ext>
            </a:extLst>
          </p:cNvPr>
          <p:cNvSpPr txBox="1"/>
          <p:nvPr/>
        </p:nvSpPr>
        <p:spPr>
          <a:xfrm>
            <a:off x="3790486" y="4281369"/>
            <a:ext cx="1563025" cy="369332"/>
          </a:xfrm>
          <a:prstGeom prst="rect">
            <a:avLst/>
          </a:prstGeom>
          <a:noFill/>
        </p:spPr>
        <p:txBody>
          <a:bodyPr wrap="square" rtlCol="0">
            <a:spAutoFit/>
          </a:bodyPr>
          <a:lstStyle/>
          <a:p>
            <a:pPr algn="ctr"/>
            <a:r>
              <a:rPr lang="en-US" dirty="0">
                <a:solidFill>
                  <a:schemeClr val="bg1"/>
                </a:solidFill>
              </a:rPr>
              <a:t>Pixel Shader</a:t>
            </a:r>
          </a:p>
        </p:txBody>
      </p:sp>
    </p:spTree>
    <p:extLst>
      <p:ext uri="{BB962C8B-B14F-4D97-AF65-F5344CB8AC3E}">
        <p14:creationId xmlns:p14="http://schemas.microsoft.com/office/powerpoint/2010/main" val="256230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7"/>
                                        </p:tgtEl>
                                        <p:attrNameLst>
                                          <p:attrName>style.visibility</p:attrName>
                                        </p:attrNameLst>
                                      </p:cBhvr>
                                      <p:to>
                                        <p:strVal val="visible"/>
                                      </p:to>
                                    </p:set>
                                    <p:animEffect transition="in" filter="fade">
                                      <p:cBhvr>
                                        <p:cTn id="11" dur="500"/>
                                        <p:tgtEl>
                                          <p:spTgt spid="4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9"/>
                                        </p:tgtEl>
                                        <p:attrNameLst>
                                          <p:attrName>style.visibility</p:attrName>
                                        </p:attrNameLst>
                                      </p:cBhvr>
                                      <p:to>
                                        <p:strVal val="visible"/>
                                      </p:to>
                                    </p:set>
                                    <p:animEffect transition="in" filter="fade">
                                      <p:cBhvr>
                                        <p:cTn id="15" dur="500"/>
                                        <p:tgtEl>
                                          <p:spTgt spid="4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8"/>
                                        </p:tgtEl>
                                        <p:attrNameLst>
                                          <p:attrName>style.visibility</p:attrName>
                                        </p:attrNameLst>
                                      </p:cBhvr>
                                      <p:to>
                                        <p:strVal val="visible"/>
                                      </p:to>
                                    </p:set>
                                    <p:animEffect transition="in" filter="fade">
                                      <p:cBhvr>
                                        <p:cTn id="19" dur="500"/>
                                        <p:tgtEl>
                                          <p:spTgt spid="4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113B-1211-4DA3-BA1F-97D83F340A2C}"/>
              </a:ext>
            </a:extLst>
          </p:cNvPr>
          <p:cNvSpPr>
            <a:spLocks noGrp="1"/>
          </p:cNvSpPr>
          <p:nvPr>
            <p:ph type="title"/>
          </p:nvPr>
        </p:nvSpPr>
        <p:spPr/>
        <p:txBody>
          <a:bodyPr/>
          <a:lstStyle/>
          <a:p>
            <a:r>
              <a:rPr lang="en-US" dirty="0"/>
              <a:t>Shaders</a:t>
            </a:r>
          </a:p>
        </p:txBody>
      </p:sp>
      <p:sp>
        <p:nvSpPr>
          <p:cNvPr id="3" name="Content Placeholder 2">
            <a:extLst>
              <a:ext uri="{FF2B5EF4-FFF2-40B4-BE49-F238E27FC236}">
                <a16:creationId xmlns:a16="http://schemas.microsoft.com/office/drawing/2014/main" id="{7B8FE1C2-0219-4D01-882A-11207C94C310}"/>
              </a:ext>
            </a:extLst>
          </p:cNvPr>
          <p:cNvSpPr>
            <a:spLocks noGrp="1"/>
          </p:cNvSpPr>
          <p:nvPr>
            <p:ph idx="1"/>
          </p:nvPr>
        </p:nvSpPr>
        <p:spPr/>
        <p:txBody>
          <a:bodyPr>
            <a:noAutofit/>
          </a:bodyPr>
          <a:lstStyle/>
          <a:p>
            <a:pPr marL="0" indent="0">
              <a:buNone/>
            </a:pPr>
            <a:r>
              <a:rPr lang="en-US" dirty="0"/>
              <a:t>(In the context of this talk)</a:t>
            </a:r>
          </a:p>
          <a:p>
            <a:pPr marL="0" indent="0">
              <a:buNone/>
            </a:pPr>
            <a:endParaRPr lang="en-US" sz="1600" dirty="0"/>
          </a:p>
          <a:p>
            <a:pPr marL="0" indent="0">
              <a:buNone/>
            </a:pPr>
            <a:r>
              <a:rPr lang="en-US" dirty="0"/>
              <a:t>Code that executes on the GPU as part of the rendering process</a:t>
            </a:r>
          </a:p>
          <a:p>
            <a:pPr lvl="1"/>
            <a:r>
              <a:rPr lang="en-US" dirty="0"/>
              <a:t>E.g., vertex shader, pixel shader, compute shader, and others</a:t>
            </a:r>
          </a:p>
          <a:p>
            <a:pPr lvl="1"/>
            <a:endParaRPr lang="en-US" sz="1200" dirty="0"/>
          </a:p>
          <a:p>
            <a:pPr marL="0" indent="0">
              <a:buNone/>
            </a:pPr>
            <a:r>
              <a:rPr lang="en-US" dirty="0"/>
              <a:t>Shaders are written in HLSL (Direct3D) or GLSL (OpenGL)</a:t>
            </a:r>
          </a:p>
          <a:p>
            <a:pPr lvl="1"/>
            <a:r>
              <a:rPr lang="en-US" dirty="0"/>
              <a:t>These are “shading languages”</a:t>
            </a:r>
          </a:p>
          <a:p>
            <a:pPr lvl="1"/>
            <a:r>
              <a:rPr lang="en-US" dirty="0"/>
              <a:t>C-like languages</a:t>
            </a:r>
          </a:p>
          <a:p>
            <a:pPr lvl="1"/>
            <a:r>
              <a:rPr lang="en-US" dirty="0"/>
              <a:t>Very simple / feature-poor – no object orientation, no templates/generics*</a:t>
            </a:r>
          </a:p>
          <a:p>
            <a:pPr lvl="1"/>
            <a:endParaRPr lang="en-US" sz="1400" dirty="0"/>
          </a:p>
          <a:p>
            <a:pPr marL="0" indent="0">
              <a:buNone/>
            </a:pPr>
            <a:r>
              <a:rPr lang="en-US" sz="1300" dirty="0"/>
              <a:t>* Slang [He et al. 2018] adds generics and some other modern features to HLSL</a:t>
            </a:r>
          </a:p>
        </p:txBody>
      </p:sp>
      <p:sp>
        <p:nvSpPr>
          <p:cNvPr id="4" name="Slide Number Placeholder 3">
            <a:extLst>
              <a:ext uri="{FF2B5EF4-FFF2-40B4-BE49-F238E27FC236}">
                <a16:creationId xmlns:a16="http://schemas.microsoft.com/office/drawing/2014/main" id="{D6F69978-6B97-4E11-9BAD-FBEEF0BBB62E}"/>
              </a:ext>
            </a:extLst>
          </p:cNvPr>
          <p:cNvSpPr>
            <a:spLocks noGrp="1"/>
          </p:cNvSpPr>
          <p:nvPr>
            <p:ph type="sldNum" sz="quarter" idx="10"/>
          </p:nvPr>
        </p:nvSpPr>
        <p:spPr/>
        <p:txBody>
          <a:bodyPr/>
          <a:lstStyle/>
          <a:p>
            <a:fld id="{633C83D0-34A7-4D53-98A8-1F15A79A3D0A}" type="slidenum">
              <a:rPr lang="en-US" smtClean="0"/>
              <a:pPr/>
              <a:t>18</a:t>
            </a:fld>
            <a:endParaRPr lang="en-US" dirty="0"/>
          </a:p>
        </p:txBody>
      </p:sp>
    </p:spTree>
    <p:extLst>
      <p:ext uri="{BB962C8B-B14F-4D97-AF65-F5344CB8AC3E}">
        <p14:creationId xmlns:p14="http://schemas.microsoft.com/office/powerpoint/2010/main" val="5783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3">
                                            <p:txEl>
                                              <p:pRg st="0" end="0"/>
                                            </p:txEl>
                                          </p:spTgt>
                                        </p:tgtEl>
                                        <p:attrNameLst>
                                          <p:attrName>style.color</p:attrName>
                                        </p:attrNameLst>
                                      </p:cBhvr>
                                      <p:to>
                                        <a:srgbClr val="7F7F7F"/>
                                      </p:to>
                                    </p:animClr>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3">
                                            <p:txEl>
                                              <p:pRg st="2" end="2"/>
                                            </p:txEl>
                                          </p:spTgt>
                                        </p:tgtEl>
                                        <p:attrNameLst>
                                          <p:attrName>style.color</p:attrName>
                                        </p:attrNameLst>
                                      </p:cBhvr>
                                      <p:to>
                                        <a:srgbClr val="7F7F7F"/>
                                      </p:to>
                                    </p:animClr>
                                  </p:childTnLst>
                                </p:cTn>
                              </p:par>
                              <p:par>
                                <p:cTn id="23" presetID="3" presetClass="emph" presetSubtype="2" fill="hold" grpId="1" nodeType="withEffect">
                                  <p:stCondLst>
                                    <p:cond delay="0"/>
                                  </p:stCondLst>
                                  <p:childTnLst>
                                    <p:animClr clrSpc="rgb" dir="cw">
                                      <p:cBhvr override="childStyle">
                                        <p:cTn id="24" dur="500" fill="hold"/>
                                        <p:tgtEl>
                                          <p:spTgt spid="3">
                                            <p:txEl>
                                              <p:pRg st="3" end="3"/>
                                            </p:txEl>
                                          </p:spTgt>
                                        </p:tgtEl>
                                        <p:attrNameLst>
                                          <p:attrName>style.color</p:attrName>
                                        </p:attrNameLst>
                                      </p:cBhvr>
                                      <p:to>
                                        <a:srgbClr val="7F7F7F"/>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7570-3201-4EC4-BA0C-8F9B0A754BD8}"/>
              </a:ext>
            </a:extLst>
          </p:cNvPr>
          <p:cNvSpPr>
            <a:spLocks noGrp="1"/>
          </p:cNvSpPr>
          <p:nvPr>
            <p:ph type="title"/>
          </p:nvPr>
        </p:nvSpPr>
        <p:spPr/>
        <p:txBody>
          <a:bodyPr/>
          <a:lstStyle/>
          <a:p>
            <a:r>
              <a:rPr lang="en-US" dirty="0"/>
              <a:t>Pixel Shader Example</a:t>
            </a:r>
          </a:p>
        </p:txBody>
      </p:sp>
      <p:sp>
        <p:nvSpPr>
          <p:cNvPr id="4" name="Slide Number Placeholder 3">
            <a:extLst>
              <a:ext uri="{FF2B5EF4-FFF2-40B4-BE49-F238E27FC236}">
                <a16:creationId xmlns:a16="http://schemas.microsoft.com/office/drawing/2014/main" id="{9265D6E4-F286-4A2F-9A47-61068CDE2970}"/>
              </a:ext>
            </a:extLst>
          </p:cNvPr>
          <p:cNvSpPr>
            <a:spLocks noGrp="1"/>
          </p:cNvSpPr>
          <p:nvPr>
            <p:ph type="sldNum" sz="quarter" idx="10"/>
          </p:nvPr>
        </p:nvSpPr>
        <p:spPr/>
        <p:txBody>
          <a:bodyPr/>
          <a:lstStyle/>
          <a:p>
            <a:fld id="{633C83D0-34A7-4D53-98A8-1F15A79A3D0A}" type="slidenum">
              <a:rPr lang="en-US" smtClean="0"/>
              <a:pPr/>
              <a:t>19</a:t>
            </a:fld>
            <a:endParaRPr lang="en-US" dirty="0"/>
          </a:p>
        </p:txBody>
      </p:sp>
      <p:sp>
        <p:nvSpPr>
          <p:cNvPr id="6" name="Content Placeholder 6">
            <a:extLst>
              <a:ext uri="{FF2B5EF4-FFF2-40B4-BE49-F238E27FC236}">
                <a16:creationId xmlns:a16="http://schemas.microsoft.com/office/drawing/2014/main" id="{D0F8447E-7328-4721-9655-BC7908BB3CCF}"/>
              </a:ext>
            </a:extLst>
          </p:cNvPr>
          <p:cNvSpPr txBox="1">
            <a:spLocks/>
          </p:cNvSpPr>
          <p:nvPr/>
        </p:nvSpPr>
        <p:spPr>
          <a:xfrm>
            <a:off x="354842" y="1435769"/>
            <a:ext cx="3399011"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err="1">
                <a:solidFill>
                  <a:schemeClr val="accent4">
                    <a:lumMod val="60000"/>
                    <a:lumOff val="40000"/>
                  </a:schemeClr>
                </a:solidFill>
                <a:latin typeface="Consolas" panose="020B0609020204030204" pitchFamily="49" charset="0"/>
                <a:cs typeface="Arial" panose="020B0604020202020204" pitchFamily="34" charset="0"/>
              </a:rPr>
              <a:t>cbuffer</a:t>
            </a:r>
            <a:r>
              <a:rPr lang="en-US" sz="1200" dirty="0">
                <a:solidFill>
                  <a:schemeClr val="bg2"/>
                </a:solidFill>
                <a:latin typeface="Consolas" panose="020B0609020204030204" pitchFamily="49" charset="0"/>
                <a:cs typeface="Arial" panose="020B0604020202020204" pitchFamily="34" charset="0"/>
              </a:rPr>
              <a:t> </a:t>
            </a:r>
            <a:r>
              <a:rPr lang="en-US" sz="1200" dirty="0" err="1">
                <a:solidFill>
                  <a:schemeClr val="bg2"/>
                </a:solidFill>
                <a:latin typeface="Consolas" panose="020B0609020204030204" pitchFamily="49" charset="0"/>
                <a:cs typeface="Arial" panose="020B0604020202020204" pitchFamily="34" charset="0"/>
              </a:rPr>
              <a:t>LightData</a:t>
            </a:r>
            <a:r>
              <a:rPr lang="en-US" sz="1200" dirty="0">
                <a:solidFill>
                  <a:schemeClr val="bg2"/>
                </a:solidFill>
                <a:latin typeface="Consolas" panose="020B0609020204030204" pitchFamily="49" charset="0"/>
                <a:cs typeface="Arial" panose="020B0604020202020204" pitchFamily="34" charset="0"/>
              </a:rPr>
              <a:t> : </a:t>
            </a:r>
            <a:r>
              <a:rPr lang="en-US" sz="1200" dirty="0">
                <a:solidFill>
                  <a:schemeClr val="accent4">
                    <a:lumMod val="60000"/>
                    <a:lumOff val="40000"/>
                  </a:schemeClr>
                </a:solidFill>
                <a:latin typeface="Consolas" panose="020B0609020204030204" pitchFamily="49" charset="0"/>
                <a:cs typeface="Arial" panose="020B0604020202020204" pitchFamily="34" charset="0"/>
              </a:rPr>
              <a:t>register</a:t>
            </a:r>
            <a:r>
              <a:rPr lang="en-US" sz="1200" dirty="0">
                <a:solidFill>
                  <a:schemeClr val="bg2"/>
                </a:solidFill>
                <a:latin typeface="Consolas" panose="020B0609020204030204" pitchFamily="49" charset="0"/>
                <a:cs typeface="Arial" panose="020B0604020202020204" pitchFamily="34" charset="0"/>
              </a:rPr>
              <a:t>(b0) {</a:t>
            </a: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  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Object / Material Data goes here</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main() {</a:t>
            </a: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  return</a:t>
            </a:r>
            <a:r>
              <a:rPr lang="en-US" sz="1200" dirty="0">
                <a:latin typeface="Consolas" panose="020B0609020204030204" pitchFamily="49" charset="0"/>
                <a:cs typeface="Arial" panose="020B0604020202020204" pitchFamily="34" charset="0"/>
              </a:rPr>
              <a:t> color * max(0, dot(normal,</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9" name="TextBox 8">
            <a:extLst>
              <a:ext uri="{FF2B5EF4-FFF2-40B4-BE49-F238E27FC236}">
                <a16:creationId xmlns:a16="http://schemas.microsoft.com/office/drawing/2014/main" id="{D7EE2F75-1ED2-44FD-8515-6C8C45212584}"/>
              </a:ext>
            </a:extLst>
          </p:cNvPr>
          <p:cNvSpPr txBox="1"/>
          <p:nvPr/>
        </p:nvSpPr>
        <p:spPr>
          <a:xfrm>
            <a:off x="570452" y="942508"/>
            <a:ext cx="2967790" cy="369332"/>
          </a:xfrm>
          <a:prstGeom prst="rect">
            <a:avLst/>
          </a:prstGeom>
          <a:noFill/>
        </p:spPr>
        <p:txBody>
          <a:bodyPr wrap="square" rtlCol="0">
            <a:spAutoFit/>
          </a:bodyPr>
          <a:lstStyle/>
          <a:p>
            <a:pPr algn="ctr"/>
            <a:r>
              <a:rPr lang="en-US" dirty="0">
                <a:solidFill>
                  <a:schemeClr val="bg1"/>
                </a:solidFill>
              </a:rPr>
              <a:t>HLSL shader code (GPU)</a:t>
            </a:r>
          </a:p>
        </p:txBody>
      </p:sp>
      <p:sp>
        <p:nvSpPr>
          <p:cNvPr id="8" name="Speech Bubble: Rectangle with Corners Rounded 7">
            <a:extLst>
              <a:ext uri="{FF2B5EF4-FFF2-40B4-BE49-F238E27FC236}">
                <a16:creationId xmlns:a16="http://schemas.microsoft.com/office/drawing/2014/main" id="{5B5FC8FF-792E-4C5B-9741-B2D5D1648D1B}"/>
              </a:ext>
            </a:extLst>
          </p:cNvPr>
          <p:cNvSpPr/>
          <p:nvPr/>
        </p:nvSpPr>
        <p:spPr>
          <a:xfrm>
            <a:off x="3753853" y="1820780"/>
            <a:ext cx="2489573" cy="931157"/>
          </a:xfrm>
          <a:prstGeom prst="wedgeRoundRectCallout">
            <a:avLst>
              <a:gd name="adj1" fmla="val -94148"/>
              <a:gd name="adj2" fmla="val -47677"/>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Declare variables related to the light</a:t>
            </a:r>
          </a:p>
        </p:txBody>
      </p:sp>
    </p:spTree>
    <p:extLst>
      <p:ext uri="{BB962C8B-B14F-4D97-AF65-F5344CB8AC3E}">
        <p14:creationId xmlns:p14="http://schemas.microsoft.com/office/powerpoint/2010/main" val="8823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a:xfrm>
            <a:off x="0" y="1919852"/>
            <a:ext cx="9143999" cy="3223647"/>
          </a:xfrm>
        </p:spPr>
        <p:txBody>
          <a:bodyPr>
            <a:normAutofit/>
          </a:bodyPr>
          <a:lstStyle/>
          <a:p>
            <a:pPr algn="ctr"/>
            <a:r>
              <a:rPr lang="en-US" dirty="0"/>
              <a:t>You might be thinking:</a:t>
            </a:r>
          </a:p>
          <a:p>
            <a:pPr algn="ctr"/>
            <a:r>
              <a:rPr lang="en-US" dirty="0"/>
              <a:t>“I know some of those words.”</a:t>
            </a:r>
          </a:p>
          <a:p>
            <a:pPr algn="ctr"/>
            <a:endParaRPr lang="en-US" dirty="0"/>
          </a:p>
          <a:p>
            <a:pPr algn="ctr"/>
            <a:r>
              <a:rPr lang="en-US" sz="2400" dirty="0"/>
              <a:t>(That would have been my reaction when I was a student at Trinity.)</a:t>
            </a:r>
          </a:p>
        </p:txBody>
      </p:sp>
    </p:spTree>
    <p:extLst>
      <p:ext uri="{BB962C8B-B14F-4D97-AF65-F5344CB8AC3E}">
        <p14:creationId xmlns:p14="http://schemas.microsoft.com/office/powerpoint/2010/main" val="37595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7570-3201-4EC4-BA0C-8F9B0A754BD8}"/>
              </a:ext>
            </a:extLst>
          </p:cNvPr>
          <p:cNvSpPr>
            <a:spLocks noGrp="1"/>
          </p:cNvSpPr>
          <p:nvPr>
            <p:ph type="title"/>
          </p:nvPr>
        </p:nvSpPr>
        <p:spPr/>
        <p:txBody>
          <a:bodyPr/>
          <a:lstStyle/>
          <a:p>
            <a:r>
              <a:rPr lang="en-US" dirty="0"/>
              <a:t>Pixel Shader Example</a:t>
            </a:r>
          </a:p>
        </p:txBody>
      </p:sp>
      <p:sp>
        <p:nvSpPr>
          <p:cNvPr id="4" name="Slide Number Placeholder 3">
            <a:extLst>
              <a:ext uri="{FF2B5EF4-FFF2-40B4-BE49-F238E27FC236}">
                <a16:creationId xmlns:a16="http://schemas.microsoft.com/office/drawing/2014/main" id="{9265D6E4-F286-4A2F-9A47-61068CDE2970}"/>
              </a:ext>
            </a:extLst>
          </p:cNvPr>
          <p:cNvSpPr>
            <a:spLocks noGrp="1"/>
          </p:cNvSpPr>
          <p:nvPr>
            <p:ph type="sldNum" sz="quarter" idx="10"/>
          </p:nvPr>
        </p:nvSpPr>
        <p:spPr/>
        <p:txBody>
          <a:bodyPr/>
          <a:lstStyle/>
          <a:p>
            <a:fld id="{633C83D0-34A7-4D53-98A8-1F15A79A3D0A}" type="slidenum">
              <a:rPr lang="en-US" smtClean="0"/>
              <a:pPr/>
              <a:t>20</a:t>
            </a:fld>
            <a:endParaRPr lang="en-US" dirty="0"/>
          </a:p>
        </p:txBody>
      </p:sp>
      <p:sp>
        <p:nvSpPr>
          <p:cNvPr id="6" name="Content Placeholder 6">
            <a:extLst>
              <a:ext uri="{FF2B5EF4-FFF2-40B4-BE49-F238E27FC236}">
                <a16:creationId xmlns:a16="http://schemas.microsoft.com/office/drawing/2014/main" id="{D0F8447E-7328-4721-9655-BC7908BB3CCF}"/>
              </a:ext>
            </a:extLst>
          </p:cNvPr>
          <p:cNvSpPr txBox="1">
            <a:spLocks/>
          </p:cNvSpPr>
          <p:nvPr/>
        </p:nvSpPr>
        <p:spPr>
          <a:xfrm>
            <a:off x="354842" y="1435769"/>
            <a:ext cx="3399011"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err="1">
                <a:solidFill>
                  <a:schemeClr val="accent4">
                    <a:lumMod val="60000"/>
                    <a:lumOff val="40000"/>
                  </a:schemeClr>
                </a:solidFill>
                <a:latin typeface="Consolas" panose="020B0609020204030204" pitchFamily="49" charset="0"/>
                <a:cs typeface="Arial" panose="020B0604020202020204" pitchFamily="34" charset="0"/>
              </a:rPr>
              <a:t>cbuffer</a:t>
            </a:r>
            <a:r>
              <a:rPr lang="en-US" sz="1200" dirty="0">
                <a:solidFill>
                  <a:schemeClr val="bg2"/>
                </a:solidFill>
                <a:latin typeface="Consolas" panose="020B0609020204030204" pitchFamily="49" charset="0"/>
                <a:cs typeface="Arial" panose="020B0604020202020204" pitchFamily="34" charset="0"/>
              </a:rPr>
              <a:t> </a:t>
            </a:r>
            <a:r>
              <a:rPr lang="en-US" sz="1200" dirty="0" err="1">
                <a:solidFill>
                  <a:schemeClr val="bg2"/>
                </a:solidFill>
                <a:latin typeface="Consolas" panose="020B0609020204030204" pitchFamily="49" charset="0"/>
                <a:cs typeface="Arial" panose="020B0604020202020204" pitchFamily="34" charset="0"/>
              </a:rPr>
              <a:t>LightData</a:t>
            </a:r>
            <a:r>
              <a:rPr lang="en-US" sz="1200" dirty="0">
                <a:solidFill>
                  <a:schemeClr val="bg2"/>
                </a:solidFill>
                <a:latin typeface="Consolas" panose="020B0609020204030204" pitchFamily="49" charset="0"/>
                <a:cs typeface="Arial" panose="020B0604020202020204" pitchFamily="34" charset="0"/>
              </a:rPr>
              <a:t> : </a:t>
            </a:r>
            <a:r>
              <a:rPr lang="en-US" sz="1200" dirty="0">
                <a:solidFill>
                  <a:schemeClr val="accent4">
                    <a:lumMod val="60000"/>
                    <a:lumOff val="40000"/>
                  </a:schemeClr>
                </a:solidFill>
                <a:latin typeface="Consolas" panose="020B0609020204030204" pitchFamily="49" charset="0"/>
                <a:cs typeface="Arial" panose="020B0604020202020204" pitchFamily="34" charset="0"/>
              </a:rPr>
              <a:t>register</a:t>
            </a:r>
            <a:r>
              <a:rPr lang="en-US" sz="1200" dirty="0">
                <a:solidFill>
                  <a:schemeClr val="bg2"/>
                </a:solidFill>
                <a:latin typeface="Consolas" panose="020B0609020204030204" pitchFamily="49" charset="0"/>
                <a:cs typeface="Arial" panose="020B0604020202020204" pitchFamily="34" charset="0"/>
              </a:rPr>
              <a:t>(b0) {</a:t>
            </a: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  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Object / Material Data goes here</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main() {</a:t>
            </a: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  return</a:t>
            </a:r>
            <a:r>
              <a:rPr lang="en-US" sz="1200" dirty="0">
                <a:latin typeface="Consolas" panose="020B0609020204030204" pitchFamily="49" charset="0"/>
                <a:cs typeface="Arial" panose="020B0604020202020204" pitchFamily="34" charset="0"/>
              </a:rPr>
              <a:t> color * max(0, dot(normal,</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9" name="TextBox 8">
            <a:extLst>
              <a:ext uri="{FF2B5EF4-FFF2-40B4-BE49-F238E27FC236}">
                <a16:creationId xmlns:a16="http://schemas.microsoft.com/office/drawing/2014/main" id="{D7EE2F75-1ED2-44FD-8515-6C8C45212584}"/>
              </a:ext>
            </a:extLst>
          </p:cNvPr>
          <p:cNvSpPr txBox="1"/>
          <p:nvPr/>
        </p:nvSpPr>
        <p:spPr>
          <a:xfrm>
            <a:off x="570452" y="942508"/>
            <a:ext cx="2967790" cy="369332"/>
          </a:xfrm>
          <a:prstGeom prst="rect">
            <a:avLst/>
          </a:prstGeom>
          <a:noFill/>
        </p:spPr>
        <p:txBody>
          <a:bodyPr wrap="square" rtlCol="0">
            <a:spAutoFit/>
          </a:bodyPr>
          <a:lstStyle/>
          <a:p>
            <a:pPr algn="ctr"/>
            <a:r>
              <a:rPr lang="en-US" dirty="0">
                <a:solidFill>
                  <a:schemeClr val="bg1"/>
                </a:solidFill>
              </a:rPr>
              <a:t>HLSL shader code (GPU)</a:t>
            </a:r>
          </a:p>
        </p:txBody>
      </p:sp>
      <p:sp>
        <p:nvSpPr>
          <p:cNvPr id="7" name="Speech Bubble: Rectangle with Corners Rounded 6">
            <a:extLst>
              <a:ext uri="{FF2B5EF4-FFF2-40B4-BE49-F238E27FC236}">
                <a16:creationId xmlns:a16="http://schemas.microsoft.com/office/drawing/2014/main" id="{B7FFE36A-2536-4B03-A964-9A1552C38E43}"/>
              </a:ext>
            </a:extLst>
          </p:cNvPr>
          <p:cNvSpPr/>
          <p:nvPr/>
        </p:nvSpPr>
        <p:spPr>
          <a:xfrm>
            <a:off x="3753853" y="2382250"/>
            <a:ext cx="2489573" cy="931157"/>
          </a:xfrm>
          <a:prstGeom prst="wedgeRoundRectCallout">
            <a:avLst>
              <a:gd name="adj1" fmla="val -113157"/>
              <a:gd name="adj2" fmla="val 40187"/>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the</a:t>
            </a:r>
          </a:p>
          <a:p>
            <a:pPr algn="ctr"/>
            <a:r>
              <a:rPr lang="en-US" dirty="0"/>
              <a:t>pixel’s color</a:t>
            </a:r>
          </a:p>
        </p:txBody>
      </p:sp>
    </p:spTree>
    <p:extLst>
      <p:ext uri="{BB962C8B-B14F-4D97-AF65-F5344CB8AC3E}">
        <p14:creationId xmlns:p14="http://schemas.microsoft.com/office/powerpoint/2010/main" val="274526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7570-3201-4EC4-BA0C-8F9B0A754BD8}"/>
              </a:ext>
            </a:extLst>
          </p:cNvPr>
          <p:cNvSpPr>
            <a:spLocks noGrp="1"/>
          </p:cNvSpPr>
          <p:nvPr>
            <p:ph type="title"/>
          </p:nvPr>
        </p:nvSpPr>
        <p:spPr/>
        <p:txBody>
          <a:bodyPr/>
          <a:lstStyle/>
          <a:p>
            <a:r>
              <a:rPr lang="en-US" dirty="0"/>
              <a:t>Pixel Shader Example</a:t>
            </a:r>
          </a:p>
        </p:txBody>
      </p:sp>
      <p:sp>
        <p:nvSpPr>
          <p:cNvPr id="4" name="Slide Number Placeholder 3">
            <a:extLst>
              <a:ext uri="{FF2B5EF4-FFF2-40B4-BE49-F238E27FC236}">
                <a16:creationId xmlns:a16="http://schemas.microsoft.com/office/drawing/2014/main" id="{9265D6E4-F286-4A2F-9A47-61068CDE2970}"/>
              </a:ext>
            </a:extLst>
          </p:cNvPr>
          <p:cNvSpPr>
            <a:spLocks noGrp="1"/>
          </p:cNvSpPr>
          <p:nvPr>
            <p:ph type="sldNum" sz="quarter" idx="10"/>
          </p:nvPr>
        </p:nvSpPr>
        <p:spPr/>
        <p:txBody>
          <a:bodyPr/>
          <a:lstStyle/>
          <a:p>
            <a:fld id="{633C83D0-34A7-4D53-98A8-1F15A79A3D0A}" type="slidenum">
              <a:rPr lang="en-US" smtClean="0"/>
              <a:pPr/>
              <a:t>21</a:t>
            </a:fld>
            <a:endParaRPr lang="en-US" sz="1050" dirty="0"/>
          </a:p>
        </p:txBody>
      </p:sp>
      <p:sp>
        <p:nvSpPr>
          <p:cNvPr id="6" name="Content Placeholder 6">
            <a:extLst>
              <a:ext uri="{FF2B5EF4-FFF2-40B4-BE49-F238E27FC236}">
                <a16:creationId xmlns:a16="http://schemas.microsoft.com/office/drawing/2014/main" id="{D0F8447E-7328-4721-9655-BC7908BB3CCF}"/>
              </a:ext>
            </a:extLst>
          </p:cNvPr>
          <p:cNvSpPr txBox="1">
            <a:spLocks/>
          </p:cNvSpPr>
          <p:nvPr/>
        </p:nvSpPr>
        <p:spPr>
          <a:xfrm>
            <a:off x="354842" y="1435769"/>
            <a:ext cx="3399011"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err="1">
                <a:solidFill>
                  <a:schemeClr val="accent4">
                    <a:lumMod val="60000"/>
                    <a:lumOff val="40000"/>
                  </a:schemeClr>
                </a:solidFill>
                <a:latin typeface="Consolas" panose="020B0609020204030204" pitchFamily="49" charset="0"/>
                <a:cs typeface="Arial" panose="020B0604020202020204" pitchFamily="34" charset="0"/>
              </a:rPr>
              <a:t>cbuffer</a:t>
            </a:r>
            <a:r>
              <a:rPr lang="en-US" sz="1200" dirty="0">
                <a:solidFill>
                  <a:schemeClr val="bg2"/>
                </a:solidFill>
                <a:latin typeface="Consolas" panose="020B0609020204030204" pitchFamily="49" charset="0"/>
                <a:cs typeface="Arial" panose="020B0604020202020204" pitchFamily="34" charset="0"/>
              </a:rPr>
              <a:t> </a:t>
            </a:r>
            <a:r>
              <a:rPr lang="en-US" sz="1200" dirty="0" err="1">
                <a:solidFill>
                  <a:schemeClr val="bg2"/>
                </a:solidFill>
                <a:latin typeface="Consolas" panose="020B0609020204030204" pitchFamily="49" charset="0"/>
                <a:cs typeface="Arial" panose="020B0604020202020204" pitchFamily="34" charset="0"/>
              </a:rPr>
              <a:t>LightData</a:t>
            </a:r>
            <a:r>
              <a:rPr lang="en-US" sz="1200" dirty="0">
                <a:solidFill>
                  <a:schemeClr val="bg2"/>
                </a:solidFill>
                <a:latin typeface="Consolas" panose="020B0609020204030204" pitchFamily="49" charset="0"/>
                <a:cs typeface="Arial" panose="020B0604020202020204" pitchFamily="34" charset="0"/>
              </a:rPr>
              <a:t> : </a:t>
            </a:r>
            <a:r>
              <a:rPr lang="en-US" sz="1200" dirty="0">
                <a:solidFill>
                  <a:schemeClr val="accent4">
                    <a:lumMod val="60000"/>
                    <a:lumOff val="40000"/>
                  </a:schemeClr>
                </a:solidFill>
                <a:latin typeface="Consolas" panose="020B0609020204030204" pitchFamily="49" charset="0"/>
                <a:cs typeface="Arial" panose="020B0604020202020204" pitchFamily="34" charset="0"/>
              </a:rPr>
              <a:t>register</a:t>
            </a:r>
            <a:r>
              <a:rPr lang="en-US" sz="1200" dirty="0">
                <a:solidFill>
                  <a:schemeClr val="bg2"/>
                </a:solidFill>
                <a:latin typeface="Consolas" panose="020B0609020204030204" pitchFamily="49" charset="0"/>
                <a:cs typeface="Arial" panose="020B0604020202020204" pitchFamily="34" charset="0"/>
              </a:rPr>
              <a:t>(b0) {</a:t>
            </a: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  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Object / Material Data goes here</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main() {</a:t>
            </a: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  return</a:t>
            </a:r>
            <a:r>
              <a:rPr lang="en-US" sz="1200" dirty="0">
                <a:latin typeface="Consolas" panose="020B0609020204030204" pitchFamily="49" charset="0"/>
                <a:cs typeface="Arial" panose="020B0604020202020204" pitchFamily="34" charset="0"/>
              </a:rPr>
              <a:t> color * max(0, dot(normal,</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9" name="TextBox 8">
            <a:extLst>
              <a:ext uri="{FF2B5EF4-FFF2-40B4-BE49-F238E27FC236}">
                <a16:creationId xmlns:a16="http://schemas.microsoft.com/office/drawing/2014/main" id="{D7EE2F75-1ED2-44FD-8515-6C8C45212584}"/>
              </a:ext>
            </a:extLst>
          </p:cNvPr>
          <p:cNvSpPr txBox="1"/>
          <p:nvPr/>
        </p:nvSpPr>
        <p:spPr>
          <a:xfrm>
            <a:off x="570452" y="942508"/>
            <a:ext cx="2967790" cy="369332"/>
          </a:xfrm>
          <a:prstGeom prst="rect">
            <a:avLst/>
          </a:prstGeom>
          <a:noFill/>
        </p:spPr>
        <p:txBody>
          <a:bodyPr wrap="square" rtlCol="0">
            <a:spAutoFit/>
          </a:bodyPr>
          <a:lstStyle/>
          <a:p>
            <a:pPr algn="ctr"/>
            <a:r>
              <a:rPr lang="en-US" dirty="0">
                <a:solidFill>
                  <a:schemeClr val="bg1"/>
                </a:solidFill>
              </a:rPr>
              <a:t>HLSL shader code (GPU)</a:t>
            </a:r>
          </a:p>
        </p:txBody>
      </p:sp>
      <p:sp>
        <p:nvSpPr>
          <p:cNvPr id="3" name="Content Placeholder 6">
            <a:extLst>
              <a:ext uri="{FF2B5EF4-FFF2-40B4-BE49-F238E27FC236}">
                <a16:creationId xmlns:a16="http://schemas.microsoft.com/office/drawing/2014/main" id="{176D1765-B9F3-45B2-92C0-CD3D4D15784F}"/>
              </a:ext>
            </a:extLst>
          </p:cNvPr>
          <p:cNvSpPr txBox="1">
            <a:spLocks/>
          </p:cNvSpPr>
          <p:nvPr/>
        </p:nvSpPr>
        <p:spPr>
          <a:xfrm>
            <a:off x="4636169" y="1435769"/>
            <a:ext cx="4044526"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Lots of gross code that I’m not going to</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show, except for:</a:t>
            </a: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err="1">
                <a:solidFill>
                  <a:schemeClr val="accent2">
                    <a:lumMod val="60000"/>
                    <a:lumOff val="40000"/>
                  </a:schemeClr>
                </a:solidFill>
                <a:latin typeface="Consolas" panose="020B0609020204030204" pitchFamily="49" charset="0"/>
                <a:cs typeface="Arial" panose="020B0604020202020204" pitchFamily="34" charset="0"/>
              </a:rPr>
              <a:t>MyLightData</a:t>
            </a:r>
            <a:r>
              <a:rPr lang="en-US" sz="1200" dirty="0">
                <a:solidFill>
                  <a:schemeClr val="accent4">
                    <a:lumMod val="60000"/>
                    <a:lumOff val="40000"/>
                  </a:schemeClr>
                </a:solidFill>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lightDataBuffer</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Fill in light data</a:t>
            </a:r>
          </a:p>
          <a:p>
            <a:pPr marL="139700" indent="0">
              <a:buNone/>
            </a:pPr>
            <a:r>
              <a:rPr lang="en-US" sz="1200" dirty="0" err="1">
                <a:latin typeface="Consolas" panose="020B0609020204030204" pitchFamily="49" charset="0"/>
                <a:cs typeface="Arial" panose="020B0604020202020204" pitchFamily="34" charset="0"/>
              </a:rPr>
              <a:t>dxContext</a:t>
            </a:r>
            <a:r>
              <a:rPr lang="en-US" sz="1200" dirty="0">
                <a:latin typeface="Consolas" panose="020B0609020204030204" pitchFamily="49" charset="0"/>
                <a:cs typeface="Arial" panose="020B0604020202020204" pitchFamily="34" charset="0"/>
              </a:rPr>
              <a:t>-&gt;</a:t>
            </a:r>
            <a:r>
              <a:rPr lang="en-US" sz="1200" dirty="0" err="1">
                <a:latin typeface="Consolas" panose="020B0609020204030204" pitchFamily="49" charset="0"/>
                <a:cs typeface="Arial" panose="020B0604020202020204" pitchFamily="34" charset="0"/>
              </a:rPr>
              <a:t>PSSetConstantBuffer</a:t>
            </a:r>
            <a:r>
              <a:rPr lang="en-US" sz="1200" dirty="0">
                <a:latin typeface="Consolas" panose="020B0609020204030204" pitchFamily="49" charset="0"/>
                <a:cs typeface="Arial" panose="020B0604020202020204" pitchFamily="34" charset="0"/>
              </a:rPr>
              <a:t>(0, 1,</a:t>
            </a:r>
          </a:p>
          <a:p>
            <a:pPr marL="139700" indent="0">
              <a:buNone/>
            </a:pPr>
            <a:r>
              <a:rPr lang="en-US" sz="1200" dirty="0">
                <a:latin typeface="Consolas" panose="020B0609020204030204" pitchFamily="49" charset="0"/>
                <a:cs typeface="Arial" panose="020B0604020202020204" pitchFamily="34" charset="0"/>
              </a:rPr>
              <a:t>  &amp;</a:t>
            </a:r>
            <a:r>
              <a:rPr lang="en-US" sz="1200" dirty="0" err="1">
                <a:latin typeface="Consolas" panose="020B0609020204030204" pitchFamily="49" charset="0"/>
                <a:cs typeface="Arial" panose="020B0604020202020204" pitchFamily="34" charset="0"/>
              </a:rPr>
              <a:t>lightDataBuffer</a:t>
            </a:r>
            <a:r>
              <a:rPr lang="en-US" sz="1200" dirty="0">
                <a:latin typeface="Consolas" panose="020B0609020204030204" pitchFamily="49" charset="0"/>
                <a:cs typeface="Arial" panose="020B0604020202020204" pitchFamily="34" charset="0"/>
              </a:rPr>
              <a:t>);</a:t>
            </a:r>
          </a:p>
        </p:txBody>
      </p:sp>
      <p:sp>
        <p:nvSpPr>
          <p:cNvPr id="5" name="TextBox 4">
            <a:extLst>
              <a:ext uri="{FF2B5EF4-FFF2-40B4-BE49-F238E27FC236}">
                <a16:creationId xmlns:a16="http://schemas.microsoft.com/office/drawing/2014/main" id="{9E351699-D032-4946-B92C-0025AF6C5DC5}"/>
              </a:ext>
            </a:extLst>
          </p:cNvPr>
          <p:cNvSpPr txBox="1"/>
          <p:nvPr/>
        </p:nvSpPr>
        <p:spPr>
          <a:xfrm>
            <a:off x="4878715" y="942508"/>
            <a:ext cx="3559432" cy="369332"/>
          </a:xfrm>
          <a:prstGeom prst="rect">
            <a:avLst/>
          </a:prstGeom>
          <a:noFill/>
        </p:spPr>
        <p:txBody>
          <a:bodyPr wrap="square" rtlCol="0">
            <a:spAutoFit/>
          </a:bodyPr>
          <a:lstStyle/>
          <a:p>
            <a:pPr algn="ctr"/>
            <a:r>
              <a:rPr lang="en-US" dirty="0">
                <a:solidFill>
                  <a:schemeClr val="bg1"/>
                </a:solidFill>
              </a:rPr>
              <a:t>C++ code to set up shader (CPU)</a:t>
            </a:r>
          </a:p>
        </p:txBody>
      </p:sp>
    </p:spTree>
    <p:extLst>
      <p:ext uri="{BB962C8B-B14F-4D97-AF65-F5344CB8AC3E}">
        <p14:creationId xmlns:p14="http://schemas.microsoft.com/office/powerpoint/2010/main" val="312414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7570-3201-4EC4-BA0C-8F9B0A754BD8}"/>
              </a:ext>
            </a:extLst>
          </p:cNvPr>
          <p:cNvSpPr>
            <a:spLocks noGrp="1"/>
          </p:cNvSpPr>
          <p:nvPr>
            <p:ph type="title"/>
          </p:nvPr>
        </p:nvSpPr>
        <p:spPr/>
        <p:txBody>
          <a:bodyPr/>
          <a:lstStyle/>
          <a:p>
            <a:r>
              <a:rPr lang="en-US" dirty="0"/>
              <a:t>Pixel Shader Example</a:t>
            </a:r>
          </a:p>
        </p:txBody>
      </p:sp>
      <p:sp>
        <p:nvSpPr>
          <p:cNvPr id="4" name="Slide Number Placeholder 3">
            <a:extLst>
              <a:ext uri="{FF2B5EF4-FFF2-40B4-BE49-F238E27FC236}">
                <a16:creationId xmlns:a16="http://schemas.microsoft.com/office/drawing/2014/main" id="{9265D6E4-F286-4A2F-9A47-61068CDE2970}"/>
              </a:ext>
            </a:extLst>
          </p:cNvPr>
          <p:cNvSpPr>
            <a:spLocks noGrp="1"/>
          </p:cNvSpPr>
          <p:nvPr>
            <p:ph type="sldNum" sz="quarter" idx="10"/>
          </p:nvPr>
        </p:nvSpPr>
        <p:spPr/>
        <p:txBody>
          <a:bodyPr/>
          <a:lstStyle/>
          <a:p>
            <a:fld id="{633C83D0-34A7-4D53-98A8-1F15A79A3D0A}" type="slidenum">
              <a:rPr lang="en-US" smtClean="0"/>
              <a:pPr/>
              <a:t>22</a:t>
            </a:fld>
            <a:endParaRPr lang="en-US" sz="1600" dirty="0"/>
          </a:p>
        </p:txBody>
      </p:sp>
      <p:sp>
        <p:nvSpPr>
          <p:cNvPr id="6" name="Content Placeholder 6">
            <a:extLst>
              <a:ext uri="{FF2B5EF4-FFF2-40B4-BE49-F238E27FC236}">
                <a16:creationId xmlns:a16="http://schemas.microsoft.com/office/drawing/2014/main" id="{D0F8447E-7328-4721-9655-BC7908BB3CCF}"/>
              </a:ext>
            </a:extLst>
          </p:cNvPr>
          <p:cNvSpPr txBox="1">
            <a:spLocks/>
          </p:cNvSpPr>
          <p:nvPr/>
        </p:nvSpPr>
        <p:spPr>
          <a:xfrm>
            <a:off x="354842" y="1435769"/>
            <a:ext cx="3399011"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err="1">
                <a:solidFill>
                  <a:schemeClr val="accent4">
                    <a:lumMod val="60000"/>
                    <a:lumOff val="40000"/>
                  </a:schemeClr>
                </a:solidFill>
                <a:latin typeface="Consolas" panose="020B0609020204030204" pitchFamily="49" charset="0"/>
                <a:cs typeface="Arial" panose="020B0604020202020204" pitchFamily="34" charset="0"/>
              </a:rPr>
              <a:t>cbuffer</a:t>
            </a:r>
            <a:r>
              <a:rPr lang="en-US" sz="1200" dirty="0">
                <a:solidFill>
                  <a:schemeClr val="bg2"/>
                </a:solidFill>
                <a:latin typeface="Consolas" panose="020B0609020204030204" pitchFamily="49" charset="0"/>
                <a:cs typeface="Arial" panose="020B0604020202020204" pitchFamily="34" charset="0"/>
              </a:rPr>
              <a:t> </a:t>
            </a:r>
            <a:r>
              <a:rPr lang="en-US" sz="1200" dirty="0" err="1">
                <a:solidFill>
                  <a:schemeClr val="bg2"/>
                </a:solidFill>
                <a:latin typeface="Consolas" panose="020B0609020204030204" pitchFamily="49" charset="0"/>
                <a:cs typeface="Arial" panose="020B0604020202020204" pitchFamily="34" charset="0"/>
              </a:rPr>
              <a:t>LightData</a:t>
            </a:r>
            <a:r>
              <a:rPr lang="en-US" sz="1200" dirty="0">
                <a:solidFill>
                  <a:schemeClr val="bg2"/>
                </a:solidFill>
                <a:latin typeface="Consolas" panose="020B0609020204030204" pitchFamily="49" charset="0"/>
                <a:cs typeface="Arial" panose="020B0604020202020204" pitchFamily="34" charset="0"/>
              </a:rPr>
              <a:t> : </a:t>
            </a:r>
            <a:r>
              <a:rPr lang="en-US" sz="1200" dirty="0">
                <a:solidFill>
                  <a:schemeClr val="accent4">
                    <a:lumMod val="60000"/>
                    <a:lumOff val="40000"/>
                  </a:schemeClr>
                </a:solidFill>
                <a:latin typeface="Consolas" panose="020B0609020204030204" pitchFamily="49" charset="0"/>
                <a:cs typeface="Arial" panose="020B0604020202020204" pitchFamily="34" charset="0"/>
              </a:rPr>
              <a:t>register</a:t>
            </a:r>
            <a:r>
              <a:rPr lang="en-US" sz="1200" dirty="0">
                <a:solidFill>
                  <a:schemeClr val="bg2"/>
                </a:solidFill>
                <a:latin typeface="Consolas" panose="020B0609020204030204" pitchFamily="49" charset="0"/>
                <a:cs typeface="Arial" panose="020B0604020202020204" pitchFamily="34" charset="0"/>
              </a:rPr>
              <a:t>(b0) {</a:t>
            </a: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  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Object / Material Data goes here</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main() {</a:t>
            </a: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  return</a:t>
            </a:r>
            <a:r>
              <a:rPr lang="en-US" sz="1200" dirty="0">
                <a:latin typeface="Consolas" panose="020B0609020204030204" pitchFamily="49" charset="0"/>
                <a:cs typeface="Arial" panose="020B0604020202020204" pitchFamily="34" charset="0"/>
              </a:rPr>
              <a:t> color * max(0, dot(normal,</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9" name="TextBox 8">
            <a:extLst>
              <a:ext uri="{FF2B5EF4-FFF2-40B4-BE49-F238E27FC236}">
                <a16:creationId xmlns:a16="http://schemas.microsoft.com/office/drawing/2014/main" id="{D7EE2F75-1ED2-44FD-8515-6C8C45212584}"/>
              </a:ext>
            </a:extLst>
          </p:cNvPr>
          <p:cNvSpPr txBox="1"/>
          <p:nvPr/>
        </p:nvSpPr>
        <p:spPr>
          <a:xfrm>
            <a:off x="570452" y="942508"/>
            <a:ext cx="2967790" cy="369332"/>
          </a:xfrm>
          <a:prstGeom prst="rect">
            <a:avLst/>
          </a:prstGeom>
          <a:noFill/>
        </p:spPr>
        <p:txBody>
          <a:bodyPr wrap="square" rtlCol="0">
            <a:spAutoFit/>
          </a:bodyPr>
          <a:lstStyle/>
          <a:p>
            <a:pPr algn="ctr"/>
            <a:r>
              <a:rPr lang="en-US" dirty="0">
                <a:solidFill>
                  <a:schemeClr val="bg1"/>
                </a:solidFill>
              </a:rPr>
              <a:t>HLSL shader code (GPU)</a:t>
            </a:r>
          </a:p>
        </p:txBody>
      </p:sp>
      <p:sp>
        <p:nvSpPr>
          <p:cNvPr id="3" name="Content Placeholder 6">
            <a:extLst>
              <a:ext uri="{FF2B5EF4-FFF2-40B4-BE49-F238E27FC236}">
                <a16:creationId xmlns:a16="http://schemas.microsoft.com/office/drawing/2014/main" id="{176D1765-B9F3-45B2-92C0-CD3D4D15784F}"/>
              </a:ext>
            </a:extLst>
          </p:cNvPr>
          <p:cNvSpPr txBox="1">
            <a:spLocks/>
          </p:cNvSpPr>
          <p:nvPr/>
        </p:nvSpPr>
        <p:spPr>
          <a:xfrm>
            <a:off x="4636169" y="1435769"/>
            <a:ext cx="4044526"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Lots of gross code that I’m not going to</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show, except for:</a:t>
            </a: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err="1">
                <a:solidFill>
                  <a:schemeClr val="accent2">
                    <a:lumMod val="60000"/>
                    <a:lumOff val="40000"/>
                  </a:schemeClr>
                </a:solidFill>
                <a:latin typeface="Consolas" panose="020B0609020204030204" pitchFamily="49" charset="0"/>
                <a:cs typeface="Arial" panose="020B0604020202020204" pitchFamily="34" charset="0"/>
              </a:rPr>
              <a:t>MyLightData</a:t>
            </a:r>
            <a:r>
              <a:rPr lang="en-US" sz="1200" dirty="0">
                <a:solidFill>
                  <a:schemeClr val="accent4">
                    <a:lumMod val="60000"/>
                    <a:lumOff val="40000"/>
                  </a:schemeClr>
                </a:solidFill>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lightDataBuffer</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Fill in light data</a:t>
            </a:r>
          </a:p>
          <a:p>
            <a:pPr marL="139700" indent="0">
              <a:buNone/>
            </a:pPr>
            <a:r>
              <a:rPr lang="en-US" sz="1200" dirty="0" err="1">
                <a:latin typeface="Consolas" panose="020B0609020204030204" pitchFamily="49" charset="0"/>
                <a:cs typeface="Arial" panose="020B0604020202020204" pitchFamily="34" charset="0"/>
              </a:rPr>
              <a:t>dxContext</a:t>
            </a:r>
            <a:r>
              <a:rPr lang="en-US" sz="1200" dirty="0">
                <a:latin typeface="Consolas" panose="020B0609020204030204" pitchFamily="49" charset="0"/>
                <a:cs typeface="Arial" panose="020B0604020202020204" pitchFamily="34" charset="0"/>
              </a:rPr>
              <a:t>-&gt;</a:t>
            </a:r>
            <a:r>
              <a:rPr lang="en-US" sz="1200" dirty="0" err="1">
                <a:latin typeface="Consolas" panose="020B0609020204030204" pitchFamily="49" charset="0"/>
                <a:cs typeface="Arial" panose="020B0604020202020204" pitchFamily="34" charset="0"/>
              </a:rPr>
              <a:t>PSSetConstantBuffer</a:t>
            </a:r>
            <a:r>
              <a:rPr lang="en-US" sz="1200" dirty="0">
                <a:latin typeface="Consolas" panose="020B0609020204030204" pitchFamily="49" charset="0"/>
                <a:cs typeface="Arial" panose="020B0604020202020204" pitchFamily="34" charset="0"/>
              </a:rPr>
              <a:t>(0, 1,</a:t>
            </a:r>
          </a:p>
          <a:p>
            <a:pPr marL="139700" indent="0">
              <a:buNone/>
            </a:pPr>
            <a:r>
              <a:rPr lang="en-US" sz="1200" dirty="0">
                <a:latin typeface="Consolas" panose="020B0609020204030204" pitchFamily="49" charset="0"/>
                <a:cs typeface="Arial" panose="020B0604020202020204" pitchFamily="34" charset="0"/>
              </a:rPr>
              <a:t>  &amp;</a:t>
            </a:r>
            <a:r>
              <a:rPr lang="en-US" sz="1200" dirty="0" err="1">
                <a:latin typeface="Consolas" panose="020B0609020204030204" pitchFamily="49" charset="0"/>
                <a:cs typeface="Arial" panose="020B0604020202020204" pitchFamily="34" charset="0"/>
              </a:rPr>
              <a:t>lightDataBuffer</a:t>
            </a:r>
            <a:r>
              <a:rPr lang="en-US" sz="1200" dirty="0">
                <a:latin typeface="Consolas" panose="020B0609020204030204" pitchFamily="49" charset="0"/>
                <a:cs typeface="Arial" panose="020B0604020202020204" pitchFamily="34" charset="0"/>
              </a:rPr>
              <a:t>);</a:t>
            </a:r>
          </a:p>
        </p:txBody>
      </p:sp>
      <p:sp>
        <p:nvSpPr>
          <p:cNvPr id="5" name="TextBox 4">
            <a:extLst>
              <a:ext uri="{FF2B5EF4-FFF2-40B4-BE49-F238E27FC236}">
                <a16:creationId xmlns:a16="http://schemas.microsoft.com/office/drawing/2014/main" id="{9E351699-D032-4946-B92C-0025AF6C5DC5}"/>
              </a:ext>
            </a:extLst>
          </p:cNvPr>
          <p:cNvSpPr txBox="1"/>
          <p:nvPr/>
        </p:nvSpPr>
        <p:spPr>
          <a:xfrm>
            <a:off x="4878715" y="942508"/>
            <a:ext cx="3559432" cy="369332"/>
          </a:xfrm>
          <a:prstGeom prst="rect">
            <a:avLst/>
          </a:prstGeom>
          <a:noFill/>
        </p:spPr>
        <p:txBody>
          <a:bodyPr wrap="square" rtlCol="0">
            <a:spAutoFit/>
          </a:bodyPr>
          <a:lstStyle/>
          <a:p>
            <a:pPr algn="ctr"/>
            <a:r>
              <a:rPr lang="en-US" dirty="0">
                <a:solidFill>
                  <a:schemeClr val="bg1"/>
                </a:solidFill>
              </a:rPr>
              <a:t>C++ code to set up shader (CPU)</a:t>
            </a:r>
          </a:p>
        </p:txBody>
      </p:sp>
      <p:sp>
        <p:nvSpPr>
          <p:cNvPr id="12" name="Speech Bubble: Rectangle with Corners Rounded 11">
            <a:extLst>
              <a:ext uri="{FF2B5EF4-FFF2-40B4-BE49-F238E27FC236}">
                <a16:creationId xmlns:a16="http://schemas.microsoft.com/office/drawing/2014/main" id="{070B849B-B8BE-402F-9997-0944EBE8F776}"/>
              </a:ext>
            </a:extLst>
          </p:cNvPr>
          <p:cNvSpPr/>
          <p:nvPr/>
        </p:nvSpPr>
        <p:spPr>
          <a:xfrm>
            <a:off x="2646947" y="3269835"/>
            <a:ext cx="2489573" cy="931157"/>
          </a:xfrm>
          <a:prstGeom prst="wedgeRoundRectCallout">
            <a:avLst>
              <a:gd name="adj1" fmla="val -99625"/>
              <a:gd name="adj2" fmla="val -207036"/>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Completely different data structure on CPU and GPU!</a:t>
            </a:r>
          </a:p>
        </p:txBody>
      </p:sp>
      <p:sp>
        <p:nvSpPr>
          <p:cNvPr id="14" name="Speech Bubble: Rectangle with Corners Rounded 13">
            <a:extLst>
              <a:ext uri="{FF2B5EF4-FFF2-40B4-BE49-F238E27FC236}">
                <a16:creationId xmlns:a16="http://schemas.microsoft.com/office/drawing/2014/main" id="{891965B7-0534-405C-9338-814F23CE1A7C}"/>
              </a:ext>
            </a:extLst>
          </p:cNvPr>
          <p:cNvSpPr/>
          <p:nvPr/>
        </p:nvSpPr>
        <p:spPr>
          <a:xfrm>
            <a:off x="2646947" y="3259774"/>
            <a:ext cx="2489573" cy="931157"/>
          </a:xfrm>
          <a:prstGeom prst="wedgeRoundRectCallout">
            <a:avLst>
              <a:gd name="adj1" fmla="val 50191"/>
              <a:gd name="adj2" fmla="val -129509"/>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Completely different data structure on CPU and GPU!</a:t>
            </a:r>
          </a:p>
        </p:txBody>
      </p:sp>
    </p:spTree>
    <p:extLst>
      <p:ext uri="{BB962C8B-B14F-4D97-AF65-F5344CB8AC3E}">
        <p14:creationId xmlns:p14="http://schemas.microsoft.com/office/powerpoint/2010/main" val="219433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7570-3201-4EC4-BA0C-8F9B0A754BD8}"/>
              </a:ext>
            </a:extLst>
          </p:cNvPr>
          <p:cNvSpPr>
            <a:spLocks noGrp="1"/>
          </p:cNvSpPr>
          <p:nvPr>
            <p:ph type="title"/>
          </p:nvPr>
        </p:nvSpPr>
        <p:spPr/>
        <p:txBody>
          <a:bodyPr/>
          <a:lstStyle/>
          <a:p>
            <a:r>
              <a:rPr lang="en-US" dirty="0"/>
              <a:t>Pixel Shader Example</a:t>
            </a:r>
          </a:p>
        </p:txBody>
      </p:sp>
      <p:sp>
        <p:nvSpPr>
          <p:cNvPr id="4" name="Slide Number Placeholder 3">
            <a:extLst>
              <a:ext uri="{FF2B5EF4-FFF2-40B4-BE49-F238E27FC236}">
                <a16:creationId xmlns:a16="http://schemas.microsoft.com/office/drawing/2014/main" id="{9265D6E4-F286-4A2F-9A47-61068CDE2970}"/>
              </a:ext>
            </a:extLst>
          </p:cNvPr>
          <p:cNvSpPr>
            <a:spLocks noGrp="1"/>
          </p:cNvSpPr>
          <p:nvPr>
            <p:ph type="sldNum" sz="quarter" idx="10"/>
          </p:nvPr>
        </p:nvSpPr>
        <p:spPr/>
        <p:txBody>
          <a:bodyPr/>
          <a:lstStyle/>
          <a:p>
            <a:fld id="{633C83D0-34A7-4D53-98A8-1F15A79A3D0A}" type="slidenum">
              <a:rPr lang="en-US" smtClean="0"/>
              <a:pPr/>
              <a:t>23</a:t>
            </a:fld>
            <a:endParaRPr lang="en-US" sz="1600" dirty="0"/>
          </a:p>
        </p:txBody>
      </p:sp>
      <p:sp>
        <p:nvSpPr>
          <p:cNvPr id="6" name="Content Placeholder 6">
            <a:extLst>
              <a:ext uri="{FF2B5EF4-FFF2-40B4-BE49-F238E27FC236}">
                <a16:creationId xmlns:a16="http://schemas.microsoft.com/office/drawing/2014/main" id="{D0F8447E-7328-4721-9655-BC7908BB3CCF}"/>
              </a:ext>
            </a:extLst>
          </p:cNvPr>
          <p:cNvSpPr txBox="1">
            <a:spLocks/>
          </p:cNvSpPr>
          <p:nvPr/>
        </p:nvSpPr>
        <p:spPr>
          <a:xfrm>
            <a:off x="354842" y="1435769"/>
            <a:ext cx="3399011"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err="1">
                <a:solidFill>
                  <a:schemeClr val="accent4">
                    <a:lumMod val="60000"/>
                    <a:lumOff val="40000"/>
                  </a:schemeClr>
                </a:solidFill>
                <a:latin typeface="Consolas" panose="020B0609020204030204" pitchFamily="49" charset="0"/>
                <a:cs typeface="Arial" panose="020B0604020202020204" pitchFamily="34" charset="0"/>
              </a:rPr>
              <a:t>cbuffer</a:t>
            </a:r>
            <a:r>
              <a:rPr lang="en-US" sz="1200" dirty="0">
                <a:solidFill>
                  <a:schemeClr val="bg2"/>
                </a:solidFill>
                <a:latin typeface="Consolas" panose="020B0609020204030204" pitchFamily="49" charset="0"/>
                <a:cs typeface="Arial" panose="020B0604020202020204" pitchFamily="34" charset="0"/>
              </a:rPr>
              <a:t> </a:t>
            </a:r>
            <a:r>
              <a:rPr lang="en-US" sz="1200" dirty="0" err="1">
                <a:solidFill>
                  <a:schemeClr val="bg2"/>
                </a:solidFill>
                <a:latin typeface="Consolas" panose="020B0609020204030204" pitchFamily="49" charset="0"/>
                <a:cs typeface="Arial" panose="020B0604020202020204" pitchFamily="34" charset="0"/>
              </a:rPr>
              <a:t>LightData</a:t>
            </a:r>
            <a:r>
              <a:rPr lang="en-US" sz="1200" dirty="0">
                <a:solidFill>
                  <a:schemeClr val="bg2"/>
                </a:solidFill>
                <a:latin typeface="Consolas" panose="020B0609020204030204" pitchFamily="49" charset="0"/>
                <a:cs typeface="Arial" panose="020B0604020202020204" pitchFamily="34" charset="0"/>
              </a:rPr>
              <a:t> : </a:t>
            </a:r>
            <a:r>
              <a:rPr lang="en-US" sz="1200" dirty="0">
                <a:solidFill>
                  <a:schemeClr val="accent4">
                    <a:lumMod val="60000"/>
                    <a:lumOff val="40000"/>
                  </a:schemeClr>
                </a:solidFill>
                <a:latin typeface="Consolas" panose="020B0609020204030204" pitchFamily="49" charset="0"/>
                <a:cs typeface="Arial" panose="020B0604020202020204" pitchFamily="34" charset="0"/>
              </a:rPr>
              <a:t>register</a:t>
            </a:r>
            <a:r>
              <a:rPr lang="en-US" sz="1200" dirty="0">
                <a:solidFill>
                  <a:schemeClr val="bg2"/>
                </a:solidFill>
                <a:latin typeface="Consolas" panose="020B0609020204030204" pitchFamily="49" charset="0"/>
                <a:cs typeface="Arial" panose="020B0604020202020204" pitchFamily="34" charset="0"/>
              </a:rPr>
              <a:t>(b0) {</a:t>
            </a: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  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Object / Material Data goes here</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main() {</a:t>
            </a: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  return</a:t>
            </a:r>
            <a:r>
              <a:rPr lang="en-US" sz="1200" dirty="0">
                <a:latin typeface="Consolas" panose="020B0609020204030204" pitchFamily="49" charset="0"/>
                <a:cs typeface="Arial" panose="020B0604020202020204" pitchFamily="34" charset="0"/>
              </a:rPr>
              <a:t> color * max(0, dot(normal,</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9" name="TextBox 8">
            <a:extLst>
              <a:ext uri="{FF2B5EF4-FFF2-40B4-BE49-F238E27FC236}">
                <a16:creationId xmlns:a16="http://schemas.microsoft.com/office/drawing/2014/main" id="{D7EE2F75-1ED2-44FD-8515-6C8C45212584}"/>
              </a:ext>
            </a:extLst>
          </p:cNvPr>
          <p:cNvSpPr txBox="1"/>
          <p:nvPr/>
        </p:nvSpPr>
        <p:spPr>
          <a:xfrm>
            <a:off x="570452" y="942508"/>
            <a:ext cx="2967790" cy="369332"/>
          </a:xfrm>
          <a:prstGeom prst="rect">
            <a:avLst/>
          </a:prstGeom>
          <a:noFill/>
        </p:spPr>
        <p:txBody>
          <a:bodyPr wrap="square" rtlCol="0">
            <a:spAutoFit/>
          </a:bodyPr>
          <a:lstStyle/>
          <a:p>
            <a:pPr algn="ctr"/>
            <a:r>
              <a:rPr lang="en-US" dirty="0">
                <a:solidFill>
                  <a:schemeClr val="bg1"/>
                </a:solidFill>
              </a:rPr>
              <a:t>HLSL shader code (GPU)</a:t>
            </a:r>
          </a:p>
        </p:txBody>
      </p:sp>
      <p:sp>
        <p:nvSpPr>
          <p:cNvPr id="3" name="Content Placeholder 6">
            <a:extLst>
              <a:ext uri="{FF2B5EF4-FFF2-40B4-BE49-F238E27FC236}">
                <a16:creationId xmlns:a16="http://schemas.microsoft.com/office/drawing/2014/main" id="{176D1765-B9F3-45B2-92C0-CD3D4D15784F}"/>
              </a:ext>
            </a:extLst>
          </p:cNvPr>
          <p:cNvSpPr txBox="1">
            <a:spLocks/>
          </p:cNvSpPr>
          <p:nvPr/>
        </p:nvSpPr>
        <p:spPr>
          <a:xfrm>
            <a:off x="4636169" y="1435769"/>
            <a:ext cx="4044526" cy="2775284"/>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Lots of gross code that I’m not going to</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show, except for:</a:t>
            </a:r>
          </a:p>
          <a:p>
            <a:pPr marL="139700" indent="0">
              <a:buNone/>
            </a:pPr>
            <a:endParaRPr lang="en-US" sz="1200" dirty="0">
              <a:solidFill>
                <a:schemeClr val="accent4">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err="1">
                <a:solidFill>
                  <a:schemeClr val="accent2">
                    <a:lumMod val="60000"/>
                    <a:lumOff val="40000"/>
                  </a:schemeClr>
                </a:solidFill>
                <a:latin typeface="Consolas" panose="020B0609020204030204" pitchFamily="49" charset="0"/>
                <a:cs typeface="Arial" panose="020B0604020202020204" pitchFamily="34" charset="0"/>
              </a:rPr>
              <a:t>MyLightData</a:t>
            </a:r>
            <a:r>
              <a:rPr lang="en-US" sz="1200" dirty="0">
                <a:solidFill>
                  <a:schemeClr val="accent4">
                    <a:lumMod val="60000"/>
                    <a:lumOff val="40000"/>
                  </a:schemeClr>
                </a:solidFill>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lightDataBuffer</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 Fill in light data</a:t>
            </a:r>
          </a:p>
          <a:p>
            <a:pPr marL="139700" indent="0">
              <a:buNone/>
            </a:pPr>
            <a:r>
              <a:rPr lang="en-US" sz="1200" dirty="0" err="1">
                <a:latin typeface="Consolas" panose="020B0609020204030204" pitchFamily="49" charset="0"/>
                <a:cs typeface="Arial" panose="020B0604020202020204" pitchFamily="34" charset="0"/>
              </a:rPr>
              <a:t>dxContext</a:t>
            </a:r>
            <a:r>
              <a:rPr lang="en-US" sz="1200" dirty="0">
                <a:latin typeface="Consolas" panose="020B0609020204030204" pitchFamily="49" charset="0"/>
                <a:cs typeface="Arial" panose="020B0604020202020204" pitchFamily="34" charset="0"/>
              </a:rPr>
              <a:t>-&gt;</a:t>
            </a:r>
            <a:r>
              <a:rPr lang="en-US" sz="1200" dirty="0" err="1">
                <a:latin typeface="Consolas" panose="020B0609020204030204" pitchFamily="49" charset="0"/>
                <a:cs typeface="Arial" panose="020B0604020202020204" pitchFamily="34" charset="0"/>
              </a:rPr>
              <a:t>PSSetConstantBuffer</a:t>
            </a:r>
            <a:r>
              <a:rPr lang="en-US" sz="1200" dirty="0">
                <a:latin typeface="Consolas" panose="020B0609020204030204" pitchFamily="49" charset="0"/>
                <a:cs typeface="Arial" panose="020B0604020202020204" pitchFamily="34" charset="0"/>
              </a:rPr>
              <a:t>(0, 1,</a:t>
            </a:r>
          </a:p>
          <a:p>
            <a:pPr marL="139700" indent="0">
              <a:buNone/>
            </a:pPr>
            <a:r>
              <a:rPr lang="en-US" sz="1200" dirty="0">
                <a:latin typeface="Consolas" panose="020B0609020204030204" pitchFamily="49" charset="0"/>
                <a:cs typeface="Arial" panose="020B0604020202020204" pitchFamily="34" charset="0"/>
              </a:rPr>
              <a:t>  &amp;</a:t>
            </a:r>
            <a:r>
              <a:rPr lang="en-US" sz="1200" dirty="0" err="1">
                <a:latin typeface="Consolas" panose="020B0609020204030204" pitchFamily="49" charset="0"/>
                <a:cs typeface="Arial" panose="020B0604020202020204" pitchFamily="34" charset="0"/>
              </a:rPr>
              <a:t>lightDataBuffer</a:t>
            </a:r>
            <a:r>
              <a:rPr lang="en-US" sz="1200" dirty="0">
                <a:latin typeface="Consolas" panose="020B0609020204030204" pitchFamily="49" charset="0"/>
                <a:cs typeface="Arial" panose="020B0604020202020204" pitchFamily="34" charset="0"/>
              </a:rPr>
              <a:t>);</a:t>
            </a:r>
          </a:p>
        </p:txBody>
      </p:sp>
      <p:sp>
        <p:nvSpPr>
          <p:cNvPr id="5" name="TextBox 4">
            <a:extLst>
              <a:ext uri="{FF2B5EF4-FFF2-40B4-BE49-F238E27FC236}">
                <a16:creationId xmlns:a16="http://schemas.microsoft.com/office/drawing/2014/main" id="{9E351699-D032-4946-B92C-0025AF6C5DC5}"/>
              </a:ext>
            </a:extLst>
          </p:cNvPr>
          <p:cNvSpPr txBox="1"/>
          <p:nvPr/>
        </p:nvSpPr>
        <p:spPr>
          <a:xfrm>
            <a:off x="4878715" y="942508"/>
            <a:ext cx="3559432" cy="369332"/>
          </a:xfrm>
          <a:prstGeom prst="rect">
            <a:avLst/>
          </a:prstGeom>
          <a:noFill/>
        </p:spPr>
        <p:txBody>
          <a:bodyPr wrap="square" rtlCol="0">
            <a:spAutoFit/>
          </a:bodyPr>
          <a:lstStyle/>
          <a:p>
            <a:pPr algn="ctr"/>
            <a:r>
              <a:rPr lang="en-US" dirty="0">
                <a:solidFill>
                  <a:schemeClr val="bg1"/>
                </a:solidFill>
              </a:rPr>
              <a:t>C++ code to set up shader (CPU)</a:t>
            </a:r>
          </a:p>
        </p:txBody>
      </p:sp>
      <p:sp>
        <p:nvSpPr>
          <p:cNvPr id="12" name="Speech Bubble: Rectangle with Corners Rounded 11">
            <a:extLst>
              <a:ext uri="{FF2B5EF4-FFF2-40B4-BE49-F238E27FC236}">
                <a16:creationId xmlns:a16="http://schemas.microsoft.com/office/drawing/2014/main" id="{070B849B-B8BE-402F-9997-0944EBE8F776}"/>
              </a:ext>
            </a:extLst>
          </p:cNvPr>
          <p:cNvSpPr/>
          <p:nvPr/>
        </p:nvSpPr>
        <p:spPr>
          <a:xfrm>
            <a:off x="2646947" y="3269835"/>
            <a:ext cx="2489573" cy="931157"/>
          </a:xfrm>
          <a:prstGeom prst="wedgeRoundRectCallout">
            <a:avLst>
              <a:gd name="adj1" fmla="val -33899"/>
              <a:gd name="adj2" fmla="val -213066"/>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Completely different data structure on CPU and GPU!</a:t>
            </a:r>
          </a:p>
        </p:txBody>
      </p:sp>
      <p:sp>
        <p:nvSpPr>
          <p:cNvPr id="14" name="Speech Bubble: Rectangle with Corners Rounded 13">
            <a:extLst>
              <a:ext uri="{FF2B5EF4-FFF2-40B4-BE49-F238E27FC236}">
                <a16:creationId xmlns:a16="http://schemas.microsoft.com/office/drawing/2014/main" id="{891965B7-0534-405C-9338-814F23CE1A7C}"/>
              </a:ext>
            </a:extLst>
          </p:cNvPr>
          <p:cNvSpPr/>
          <p:nvPr/>
        </p:nvSpPr>
        <p:spPr>
          <a:xfrm>
            <a:off x="2646947" y="3259774"/>
            <a:ext cx="2489573" cy="931157"/>
          </a:xfrm>
          <a:prstGeom prst="wedgeRoundRectCallout">
            <a:avLst>
              <a:gd name="adj1" fmla="val 141047"/>
              <a:gd name="adj2" fmla="val -8385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number!  I hope they match in both CPU and GPU code!</a:t>
            </a:r>
          </a:p>
        </p:txBody>
      </p:sp>
    </p:spTree>
    <p:extLst>
      <p:ext uri="{BB962C8B-B14F-4D97-AF65-F5344CB8AC3E}">
        <p14:creationId xmlns:p14="http://schemas.microsoft.com/office/powerpoint/2010/main" val="184852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4A78-A1DC-41EE-93FE-2DDEEED81784}"/>
              </a:ext>
            </a:extLst>
          </p:cNvPr>
          <p:cNvSpPr>
            <a:spLocks noGrp="1"/>
          </p:cNvSpPr>
          <p:nvPr>
            <p:ph type="title"/>
          </p:nvPr>
        </p:nvSpPr>
        <p:spPr/>
        <p:txBody>
          <a:bodyPr/>
          <a:lstStyle/>
          <a:p>
            <a:r>
              <a:rPr lang="en-US" dirty="0"/>
              <a:t>Shader Specialization</a:t>
            </a:r>
          </a:p>
        </p:txBody>
      </p:sp>
      <p:sp>
        <p:nvSpPr>
          <p:cNvPr id="3" name="Content Placeholder 2">
            <a:extLst>
              <a:ext uri="{FF2B5EF4-FFF2-40B4-BE49-F238E27FC236}">
                <a16:creationId xmlns:a16="http://schemas.microsoft.com/office/drawing/2014/main" id="{BA45DF84-0DDF-4814-9EE3-7DC6582CD198}"/>
              </a:ext>
            </a:extLst>
          </p:cNvPr>
          <p:cNvSpPr>
            <a:spLocks noGrp="1"/>
          </p:cNvSpPr>
          <p:nvPr>
            <p:ph idx="1"/>
          </p:nvPr>
        </p:nvSpPr>
        <p:spPr/>
        <p:txBody>
          <a:bodyPr>
            <a:normAutofit fontScale="92500" lnSpcReduction="10000"/>
          </a:bodyPr>
          <a:lstStyle/>
          <a:p>
            <a:pPr marL="0" indent="0">
              <a:buNone/>
            </a:pPr>
            <a:r>
              <a:rPr lang="en-US" dirty="0"/>
              <a:t>Three materials</a:t>
            </a:r>
          </a:p>
          <a:p>
            <a:pPr lvl="1"/>
            <a:r>
              <a:rPr lang="en-US" dirty="0"/>
              <a:t>Standard Material</a:t>
            </a:r>
          </a:p>
          <a:p>
            <a:pPr lvl="1"/>
            <a:r>
              <a:rPr lang="en-US" dirty="0"/>
              <a:t>Skin Material</a:t>
            </a:r>
          </a:p>
          <a:p>
            <a:pPr lvl="1"/>
            <a:r>
              <a:rPr lang="en-US" dirty="0"/>
              <a:t>Cloth Material</a:t>
            </a:r>
          </a:p>
          <a:p>
            <a:pPr lvl="1"/>
            <a:endParaRPr lang="en-US" dirty="0"/>
          </a:p>
          <a:p>
            <a:pPr marL="0" indent="0">
              <a:buNone/>
            </a:pPr>
            <a:r>
              <a:rPr lang="en-US" dirty="0"/>
              <a:t>Lots of other complex code to run along with material-specific code</a:t>
            </a:r>
          </a:p>
          <a:p>
            <a:pPr lvl="1"/>
            <a:r>
              <a:rPr lang="en-US" dirty="0"/>
              <a:t>Need to slot in the material-specific code</a:t>
            </a:r>
          </a:p>
          <a:p>
            <a:pPr lvl="1"/>
            <a:r>
              <a:rPr lang="en-US" dirty="0"/>
              <a:t>(We don’t want to copy-paste the complex code for each material)</a:t>
            </a:r>
          </a:p>
          <a:p>
            <a:pPr marL="0" indent="0">
              <a:buNone/>
            </a:pPr>
            <a:endParaRPr lang="en-US" dirty="0"/>
          </a:p>
          <a:p>
            <a:pPr marL="0" indent="0">
              <a:buNone/>
            </a:pPr>
            <a:r>
              <a:rPr lang="en-US" dirty="0"/>
              <a:t>Remember: HLSL/GLSL don’t have the features of higher-level languages you might be used to!</a:t>
            </a:r>
          </a:p>
        </p:txBody>
      </p:sp>
      <p:sp>
        <p:nvSpPr>
          <p:cNvPr id="4" name="Slide Number Placeholder 3">
            <a:extLst>
              <a:ext uri="{FF2B5EF4-FFF2-40B4-BE49-F238E27FC236}">
                <a16:creationId xmlns:a16="http://schemas.microsoft.com/office/drawing/2014/main" id="{0D3B397E-4AB6-487C-8F4B-1CE2E6319A8D}"/>
              </a:ext>
            </a:extLst>
          </p:cNvPr>
          <p:cNvSpPr>
            <a:spLocks noGrp="1"/>
          </p:cNvSpPr>
          <p:nvPr>
            <p:ph type="sldNum" sz="quarter" idx="10"/>
          </p:nvPr>
        </p:nvSpPr>
        <p:spPr/>
        <p:txBody>
          <a:bodyPr/>
          <a:lstStyle/>
          <a:p>
            <a:fld id="{633C83D0-34A7-4D53-98A8-1F15A79A3D0A}" type="slidenum">
              <a:rPr lang="en-US" smtClean="0"/>
              <a:pPr/>
              <a:t>24</a:t>
            </a:fld>
            <a:endParaRPr lang="en-US" dirty="0"/>
          </a:p>
        </p:txBody>
      </p:sp>
    </p:spTree>
    <p:extLst>
      <p:ext uri="{BB962C8B-B14F-4D97-AF65-F5344CB8AC3E}">
        <p14:creationId xmlns:p14="http://schemas.microsoft.com/office/powerpoint/2010/main" val="34032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3">
                                            <p:txEl>
                                              <p:pRg st="0" end="0"/>
                                            </p:txEl>
                                          </p:spTgt>
                                        </p:tgtEl>
                                        <p:attrNameLst>
                                          <p:attrName>style.color</p:attrName>
                                        </p:attrNameLst>
                                      </p:cBhvr>
                                      <p:to>
                                        <a:srgbClr val="7F7F7F"/>
                                      </p:to>
                                    </p:animClr>
                                  </p:childTnLst>
                                </p:cTn>
                              </p:par>
                              <p:par>
                                <p:cTn id="16" presetID="3" presetClass="emph" presetSubtype="2" fill="hold" grpId="1" nodeType="withEffect">
                                  <p:stCondLst>
                                    <p:cond delay="0"/>
                                  </p:stCondLst>
                                  <p:childTnLst>
                                    <p:animClr clrSpc="rgb" dir="cw">
                                      <p:cBhvr override="childStyle">
                                        <p:cTn id="17" dur="500" fill="hold"/>
                                        <p:tgtEl>
                                          <p:spTgt spid="3">
                                            <p:txEl>
                                              <p:pRg st="1" end="1"/>
                                            </p:txEl>
                                          </p:spTgt>
                                        </p:tgtEl>
                                        <p:attrNameLst>
                                          <p:attrName>style.color</p:attrName>
                                        </p:attrNameLst>
                                      </p:cBhvr>
                                      <p:to>
                                        <a:srgbClr val="7F7F7F"/>
                                      </p:to>
                                    </p:animClr>
                                  </p:childTnLst>
                                </p:cTn>
                              </p:par>
                              <p:par>
                                <p:cTn id="18" presetID="3" presetClass="emph" presetSubtype="2" fill="hold" grpId="1" nodeType="withEffect">
                                  <p:stCondLst>
                                    <p:cond delay="0"/>
                                  </p:stCondLst>
                                  <p:childTnLst>
                                    <p:animClr clrSpc="rgb" dir="cw">
                                      <p:cBhvr override="childStyle">
                                        <p:cTn id="19" dur="500" fill="hold"/>
                                        <p:tgtEl>
                                          <p:spTgt spid="3">
                                            <p:txEl>
                                              <p:pRg st="2" end="2"/>
                                            </p:txEl>
                                          </p:spTgt>
                                        </p:tgtEl>
                                        <p:attrNameLst>
                                          <p:attrName>style.color</p:attrName>
                                        </p:attrNameLst>
                                      </p:cBhvr>
                                      <p:to>
                                        <a:srgbClr val="7F7F7F"/>
                                      </p:to>
                                    </p:animClr>
                                  </p:childTnLst>
                                </p:cTn>
                              </p:par>
                              <p:par>
                                <p:cTn id="20" presetID="3" presetClass="emph" presetSubtype="2" fill="hold" grpId="1" nodeType="withEffect">
                                  <p:stCondLst>
                                    <p:cond delay="0"/>
                                  </p:stCondLst>
                                  <p:childTnLst>
                                    <p:animClr clrSpc="rgb" dir="cw">
                                      <p:cBhvr override="childStyle">
                                        <p:cTn id="21" dur="500" fill="hold"/>
                                        <p:tgtEl>
                                          <p:spTgt spid="3">
                                            <p:txEl>
                                              <p:pRg st="3" end="3"/>
                                            </p:txEl>
                                          </p:spTgt>
                                        </p:tgtEl>
                                        <p:attrNameLst>
                                          <p:attrName>style.color</p:attrName>
                                        </p:attrNameLst>
                                      </p:cBhvr>
                                      <p:to>
                                        <a:srgbClr val="7F7F7F"/>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3">
                                            <p:txEl>
                                              <p:pRg st="5" end="5"/>
                                            </p:txEl>
                                          </p:spTgt>
                                        </p:tgtEl>
                                        <p:attrNameLst>
                                          <p:attrName>style.color</p:attrName>
                                        </p:attrNameLst>
                                      </p:cBhvr>
                                      <p:to>
                                        <a:srgbClr val="7F7F7F"/>
                                      </p:to>
                                    </p:animClr>
                                  </p:childTnLst>
                                </p:cTn>
                              </p:par>
                              <p:par>
                                <p:cTn id="29" presetID="3" presetClass="emph" presetSubtype="2" fill="hold" grpId="1" nodeType="withEffect">
                                  <p:stCondLst>
                                    <p:cond delay="0"/>
                                  </p:stCondLst>
                                  <p:childTnLst>
                                    <p:animClr clrSpc="rgb" dir="cw">
                                      <p:cBhvr override="childStyle">
                                        <p:cTn id="30" dur="500" fill="hold"/>
                                        <p:tgtEl>
                                          <p:spTgt spid="3">
                                            <p:txEl>
                                              <p:pRg st="6" end="6"/>
                                            </p:txEl>
                                          </p:spTgt>
                                        </p:tgtEl>
                                        <p:attrNameLst>
                                          <p:attrName>style.color</p:attrName>
                                        </p:attrNameLst>
                                      </p:cBhvr>
                                      <p:to>
                                        <a:srgbClr val="7F7F7F"/>
                                      </p:to>
                                    </p:animClr>
                                  </p:childTnLst>
                                </p:cTn>
                              </p:par>
                              <p:par>
                                <p:cTn id="31" presetID="3" presetClass="emph" presetSubtype="2" fill="hold" grpId="1" nodeType="withEffect">
                                  <p:stCondLst>
                                    <p:cond delay="0"/>
                                  </p:stCondLst>
                                  <p:childTnLst>
                                    <p:animClr clrSpc="rgb" dir="cw">
                                      <p:cBhvr override="childStyle">
                                        <p:cTn id="32" dur="500" fill="hold"/>
                                        <p:tgtEl>
                                          <p:spTgt spid="3">
                                            <p:txEl>
                                              <p:pRg st="7" end="7"/>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Shader Specialization</a:t>
            </a:r>
          </a:p>
        </p:txBody>
      </p:sp>
      <p:sp>
        <p:nvSpPr>
          <p:cNvPr id="5" name="Slide Number Placeholder 4"/>
          <p:cNvSpPr>
            <a:spLocks noGrp="1"/>
          </p:cNvSpPr>
          <p:nvPr>
            <p:ph type="sldNum" sz="quarter" idx="10"/>
          </p:nvPr>
        </p:nvSpPr>
        <p:spPr>
          <a:xfrm>
            <a:off x="37592" y="4783931"/>
            <a:ext cx="392713" cy="359569"/>
          </a:xfrm>
          <a:prstGeom prst="rect">
            <a:avLst/>
          </a:prstGeom>
        </p:spPr>
        <p:txBody>
          <a:bodyPr/>
          <a:lstStyle/>
          <a:p>
            <a:fld id="{2ABE124A-B5C5-46E0-B944-45307B126769}" type="slidenum">
              <a:rPr lang="en-AU" smtClean="0">
                <a:solidFill>
                  <a:schemeClr val="bg2"/>
                </a:solidFill>
              </a:rPr>
              <a:pPr/>
              <a:t>25</a:t>
            </a:fld>
            <a:endParaRPr lang="en-AU" dirty="0">
              <a:solidFill>
                <a:schemeClr val="bg2"/>
              </a:solidFill>
            </a:endParaRPr>
          </a:p>
        </p:txBody>
      </p:sp>
      <p:sp>
        <p:nvSpPr>
          <p:cNvPr id="2" name="TextBox 1">
            <a:extLst>
              <a:ext uri="{FF2B5EF4-FFF2-40B4-BE49-F238E27FC236}">
                <a16:creationId xmlns:a16="http://schemas.microsoft.com/office/drawing/2014/main" id="{7D08B8F1-375B-4782-995A-5D749F91BF8C}"/>
              </a:ext>
            </a:extLst>
          </p:cNvPr>
          <p:cNvSpPr txBox="1"/>
          <p:nvPr/>
        </p:nvSpPr>
        <p:spPr>
          <a:xfrm>
            <a:off x="275903" y="1089002"/>
            <a:ext cx="3157107" cy="369332"/>
          </a:xfrm>
          <a:prstGeom prst="rect">
            <a:avLst/>
          </a:prstGeom>
          <a:noFill/>
        </p:spPr>
        <p:txBody>
          <a:bodyPr wrap="square" rtlCol="0">
            <a:spAutoFit/>
          </a:bodyPr>
          <a:lstStyle/>
          <a:p>
            <a:r>
              <a:rPr lang="en-US" dirty="0">
                <a:solidFill>
                  <a:schemeClr val="bg1"/>
                </a:solidFill>
              </a:rPr>
              <a:t>Unspecialized Material Shader</a:t>
            </a:r>
          </a:p>
        </p:txBody>
      </p:sp>
      <p:sp>
        <p:nvSpPr>
          <p:cNvPr id="10" name="Content Placeholder 6">
            <a:extLst>
              <a:ext uri="{FF2B5EF4-FFF2-40B4-BE49-F238E27FC236}">
                <a16:creationId xmlns:a16="http://schemas.microsoft.com/office/drawing/2014/main" id="{891BF4A6-5F56-479C-8121-43272E2BE938}"/>
              </a:ext>
            </a:extLst>
          </p:cNvPr>
          <p:cNvSpPr txBox="1">
            <a:spLocks/>
          </p:cNvSpPr>
          <p:nvPr/>
        </p:nvSpPr>
        <p:spPr>
          <a:xfrm>
            <a:off x="383865" y="1502625"/>
            <a:ext cx="3599996"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1200" dirty="0">
              <a:solidFill>
                <a:schemeClr val="accent2">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isSkinMaterial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350006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Shader Specialization</a:t>
            </a:r>
          </a:p>
        </p:txBody>
      </p:sp>
      <p:sp>
        <p:nvSpPr>
          <p:cNvPr id="5" name="Slide Number Placeholder 4"/>
          <p:cNvSpPr>
            <a:spLocks noGrp="1"/>
          </p:cNvSpPr>
          <p:nvPr>
            <p:ph type="sldNum" sz="quarter" idx="10"/>
          </p:nvPr>
        </p:nvSpPr>
        <p:spPr>
          <a:xfrm>
            <a:off x="37592" y="4783931"/>
            <a:ext cx="392713" cy="359569"/>
          </a:xfrm>
          <a:prstGeom prst="rect">
            <a:avLst/>
          </a:prstGeom>
        </p:spPr>
        <p:txBody>
          <a:bodyPr/>
          <a:lstStyle/>
          <a:p>
            <a:fld id="{2ABE124A-B5C5-46E0-B944-45307B126769}" type="slidenum">
              <a:rPr lang="en-AU" smtClean="0">
                <a:solidFill>
                  <a:schemeClr val="bg2"/>
                </a:solidFill>
              </a:rPr>
              <a:pPr/>
              <a:t>26</a:t>
            </a:fld>
            <a:endParaRPr lang="en-AU" dirty="0">
              <a:solidFill>
                <a:schemeClr val="bg2"/>
              </a:solidFill>
            </a:endParaRPr>
          </a:p>
        </p:txBody>
      </p:sp>
      <p:sp>
        <p:nvSpPr>
          <p:cNvPr id="2" name="TextBox 1">
            <a:extLst>
              <a:ext uri="{FF2B5EF4-FFF2-40B4-BE49-F238E27FC236}">
                <a16:creationId xmlns:a16="http://schemas.microsoft.com/office/drawing/2014/main" id="{7D08B8F1-375B-4782-995A-5D749F91BF8C}"/>
              </a:ext>
            </a:extLst>
          </p:cNvPr>
          <p:cNvSpPr txBox="1"/>
          <p:nvPr/>
        </p:nvSpPr>
        <p:spPr>
          <a:xfrm>
            <a:off x="275903" y="1089002"/>
            <a:ext cx="3157107" cy="369332"/>
          </a:xfrm>
          <a:prstGeom prst="rect">
            <a:avLst/>
          </a:prstGeom>
          <a:noFill/>
        </p:spPr>
        <p:txBody>
          <a:bodyPr wrap="square" rtlCol="0">
            <a:spAutoFit/>
          </a:bodyPr>
          <a:lstStyle/>
          <a:p>
            <a:r>
              <a:rPr lang="en-US" dirty="0">
                <a:solidFill>
                  <a:schemeClr val="bg1"/>
                </a:solidFill>
              </a:rPr>
              <a:t>Unspecialized Material Shader</a:t>
            </a:r>
          </a:p>
        </p:txBody>
      </p:sp>
      <p:sp>
        <p:nvSpPr>
          <p:cNvPr id="13" name="TextBox 12">
            <a:extLst>
              <a:ext uri="{FF2B5EF4-FFF2-40B4-BE49-F238E27FC236}">
                <a16:creationId xmlns:a16="http://schemas.microsoft.com/office/drawing/2014/main" id="{A071BC7A-FCA5-43CB-A2A3-A198EE17997D}"/>
              </a:ext>
            </a:extLst>
          </p:cNvPr>
          <p:cNvSpPr txBox="1"/>
          <p:nvPr/>
        </p:nvSpPr>
        <p:spPr>
          <a:xfrm>
            <a:off x="5048310" y="1098646"/>
            <a:ext cx="2974490" cy="369332"/>
          </a:xfrm>
          <a:prstGeom prst="rect">
            <a:avLst/>
          </a:prstGeom>
          <a:noFill/>
        </p:spPr>
        <p:txBody>
          <a:bodyPr wrap="square" rtlCol="0">
            <a:spAutoFit/>
          </a:bodyPr>
          <a:lstStyle/>
          <a:p>
            <a:r>
              <a:rPr lang="en-US" dirty="0">
                <a:solidFill>
                  <a:schemeClr val="bg1"/>
                </a:solidFill>
              </a:rPr>
              <a:t>Specialized Material Shader</a:t>
            </a:r>
          </a:p>
        </p:txBody>
      </p:sp>
      <p:sp>
        <p:nvSpPr>
          <p:cNvPr id="10" name="Content Placeholder 6">
            <a:extLst>
              <a:ext uri="{FF2B5EF4-FFF2-40B4-BE49-F238E27FC236}">
                <a16:creationId xmlns:a16="http://schemas.microsoft.com/office/drawing/2014/main" id="{891BF4A6-5F56-479C-8121-43272E2BE938}"/>
              </a:ext>
            </a:extLst>
          </p:cNvPr>
          <p:cNvSpPr txBox="1">
            <a:spLocks/>
          </p:cNvSpPr>
          <p:nvPr/>
        </p:nvSpPr>
        <p:spPr>
          <a:xfrm>
            <a:off x="383865" y="1502625"/>
            <a:ext cx="3599996"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1200" dirty="0">
              <a:solidFill>
                <a:schemeClr val="accent2">
                  <a:lumMod val="60000"/>
                  <a:lumOff val="40000"/>
                </a:schemeClr>
              </a:solidFill>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isSkinMaterial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15" name="Content Placeholder 6">
            <a:extLst>
              <a:ext uri="{FF2B5EF4-FFF2-40B4-BE49-F238E27FC236}">
                <a16:creationId xmlns:a16="http://schemas.microsoft.com/office/drawing/2014/main" id="{C2446AB7-81F6-4443-9C78-89F5DFF1527A}"/>
              </a:ext>
            </a:extLst>
          </p:cNvPr>
          <p:cNvSpPr txBox="1">
            <a:spLocks/>
          </p:cNvSpPr>
          <p:nvPr/>
        </p:nvSpPr>
        <p:spPr>
          <a:xfrm>
            <a:off x="5160140" y="1502625"/>
            <a:ext cx="3602313"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(SKIN)</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9" name="Speech Bubble: Rectangle with Corners Rounded 8">
            <a:extLst>
              <a:ext uri="{FF2B5EF4-FFF2-40B4-BE49-F238E27FC236}">
                <a16:creationId xmlns:a16="http://schemas.microsoft.com/office/drawing/2014/main" id="{A99C2349-A608-4329-B7BA-A7850E65415E}"/>
              </a:ext>
            </a:extLst>
          </p:cNvPr>
          <p:cNvSpPr/>
          <p:nvPr/>
        </p:nvSpPr>
        <p:spPr>
          <a:xfrm>
            <a:off x="1854456" y="3060713"/>
            <a:ext cx="2317542" cy="931157"/>
          </a:xfrm>
          <a:prstGeom prst="wedgeRoundRectCallout">
            <a:avLst>
              <a:gd name="adj1" fmla="val -102879"/>
              <a:gd name="adj2" fmla="val -113291"/>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Dynamically branch based on material ID at shader run time</a:t>
            </a:r>
          </a:p>
        </p:txBody>
      </p:sp>
      <p:sp>
        <p:nvSpPr>
          <p:cNvPr id="11" name="Speech Bubble: Rectangle with Corners Rounded 10">
            <a:extLst>
              <a:ext uri="{FF2B5EF4-FFF2-40B4-BE49-F238E27FC236}">
                <a16:creationId xmlns:a16="http://schemas.microsoft.com/office/drawing/2014/main" id="{B130BCAE-F7D1-46DA-9E1B-8D34D8AB0C47}"/>
              </a:ext>
            </a:extLst>
          </p:cNvPr>
          <p:cNvSpPr/>
          <p:nvPr/>
        </p:nvSpPr>
        <p:spPr>
          <a:xfrm>
            <a:off x="2348527" y="1745024"/>
            <a:ext cx="2317542" cy="931157"/>
          </a:xfrm>
          <a:prstGeom prst="wedgeRoundRectCallout">
            <a:avLst>
              <a:gd name="adj1" fmla="val 72984"/>
              <a:gd name="adj2" fmla="val 880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Statically specialized variants generated at shader compile time</a:t>
            </a:r>
          </a:p>
        </p:txBody>
      </p:sp>
    </p:spTree>
    <p:extLst>
      <p:ext uri="{BB962C8B-B14F-4D97-AF65-F5344CB8AC3E}">
        <p14:creationId xmlns:p14="http://schemas.microsoft.com/office/powerpoint/2010/main" val="250032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a:extLst>
              <a:ext uri="{FF2B5EF4-FFF2-40B4-BE49-F238E27FC236}">
                <a16:creationId xmlns:a16="http://schemas.microsoft.com/office/drawing/2014/main" id="{C2446AB7-81F6-4443-9C78-89F5DFF1527A}"/>
              </a:ext>
            </a:extLst>
          </p:cNvPr>
          <p:cNvSpPr txBox="1">
            <a:spLocks/>
          </p:cNvSpPr>
          <p:nvPr/>
        </p:nvSpPr>
        <p:spPr>
          <a:xfrm>
            <a:off x="354842" y="979373"/>
            <a:ext cx="3157108"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(SKIN)</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p:txBody>
      </p:sp>
      <p:sp>
        <p:nvSpPr>
          <p:cNvPr id="5" name="Slide Number Placeholder 4"/>
          <p:cNvSpPr>
            <a:spLocks noGrp="1"/>
          </p:cNvSpPr>
          <p:nvPr>
            <p:ph type="sldNum" sz="quarter" idx="10"/>
          </p:nvPr>
        </p:nvSpPr>
        <p:spPr>
          <a:xfrm>
            <a:off x="37592" y="4783931"/>
            <a:ext cx="392713" cy="359569"/>
          </a:xfrm>
          <a:prstGeom prst="rect">
            <a:avLst/>
          </a:prstGeom>
        </p:spPr>
        <p:txBody>
          <a:bodyPr/>
          <a:lstStyle/>
          <a:p>
            <a:fld id="{2ABE124A-B5C5-46E0-B944-45307B126769}" type="slidenum">
              <a:rPr lang="en-AU" smtClean="0">
                <a:solidFill>
                  <a:schemeClr val="bg2"/>
                </a:solidFill>
              </a:rPr>
              <a:pPr/>
              <a:t>27</a:t>
            </a:fld>
            <a:endParaRPr lang="en-AU" dirty="0">
              <a:solidFill>
                <a:schemeClr val="bg2"/>
              </a:solidFill>
            </a:endParaRPr>
          </a:p>
        </p:txBody>
      </p:sp>
      <p:sp>
        <p:nvSpPr>
          <p:cNvPr id="12" name="Title 1">
            <a:extLst>
              <a:ext uri="{FF2B5EF4-FFF2-40B4-BE49-F238E27FC236}">
                <a16:creationId xmlns:a16="http://schemas.microsoft.com/office/drawing/2014/main" id="{B15F652E-6DE4-4AB5-A23A-DB013739B979}"/>
              </a:ext>
            </a:extLst>
          </p:cNvPr>
          <p:cNvSpPr txBox="1">
            <a:spLocks/>
          </p:cNvSpPr>
          <p:nvPr/>
        </p:nvSpPr>
        <p:spPr>
          <a:xfrm>
            <a:off x="4346738" y="857328"/>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Compiler</a:t>
            </a:r>
          </a:p>
        </p:txBody>
      </p:sp>
      <p:sp>
        <p:nvSpPr>
          <p:cNvPr id="3" name="Content Placeholder 6">
            <a:extLst>
              <a:ext uri="{FF2B5EF4-FFF2-40B4-BE49-F238E27FC236}">
                <a16:creationId xmlns:a16="http://schemas.microsoft.com/office/drawing/2014/main" id="{336726E4-D709-4F95-A2EE-ADD4F524A0CB}"/>
              </a:ext>
            </a:extLst>
          </p:cNvPr>
          <p:cNvSpPr txBox="1">
            <a:spLocks/>
          </p:cNvSpPr>
          <p:nvPr/>
        </p:nvSpPr>
        <p:spPr>
          <a:xfrm>
            <a:off x="5841002" y="246032"/>
            <a:ext cx="3157108" cy="1362762"/>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3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7" name="Content Placeholder 6">
            <a:extLst>
              <a:ext uri="{FF2B5EF4-FFF2-40B4-BE49-F238E27FC236}">
                <a16:creationId xmlns:a16="http://schemas.microsoft.com/office/drawing/2014/main" id="{8ABF3365-380E-4D40-96F2-670FE865964A}"/>
              </a:ext>
            </a:extLst>
          </p:cNvPr>
          <p:cNvSpPr txBox="1">
            <a:spLocks/>
          </p:cNvSpPr>
          <p:nvPr/>
        </p:nvSpPr>
        <p:spPr>
          <a:xfrm>
            <a:off x="5841002" y="1734880"/>
            <a:ext cx="3157108" cy="1362762"/>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3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8" name="Content Placeholder 6">
            <a:extLst>
              <a:ext uri="{FF2B5EF4-FFF2-40B4-BE49-F238E27FC236}">
                <a16:creationId xmlns:a16="http://schemas.microsoft.com/office/drawing/2014/main" id="{2AA8588D-C1DF-421A-94A8-39A6BBD1E63B}"/>
              </a:ext>
            </a:extLst>
          </p:cNvPr>
          <p:cNvSpPr txBox="1">
            <a:spLocks/>
          </p:cNvSpPr>
          <p:nvPr/>
        </p:nvSpPr>
        <p:spPr>
          <a:xfrm>
            <a:off x="5841002" y="3223733"/>
            <a:ext cx="3157108" cy="1362762"/>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3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20" name="Title 1">
            <a:extLst>
              <a:ext uri="{FF2B5EF4-FFF2-40B4-BE49-F238E27FC236}">
                <a16:creationId xmlns:a16="http://schemas.microsoft.com/office/drawing/2014/main" id="{39C51684-850B-4099-A9DE-270A3232C904}"/>
              </a:ext>
            </a:extLst>
          </p:cNvPr>
          <p:cNvSpPr txBox="1">
            <a:spLocks/>
          </p:cNvSpPr>
          <p:nvPr/>
        </p:nvSpPr>
        <p:spPr>
          <a:xfrm>
            <a:off x="4346739" y="2130938"/>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Compiler</a:t>
            </a:r>
          </a:p>
        </p:txBody>
      </p:sp>
      <p:sp>
        <p:nvSpPr>
          <p:cNvPr id="22" name="Title 1">
            <a:extLst>
              <a:ext uri="{FF2B5EF4-FFF2-40B4-BE49-F238E27FC236}">
                <a16:creationId xmlns:a16="http://schemas.microsoft.com/office/drawing/2014/main" id="{8B365888-CA0D-4F52-B6B4-9B369B359C08}"/>
              </a:ext>
            </a:extLst>
          </p:cNvPr>
          <p:cNvSpPr txBox="1">
            <a:spLocks/>
          </p:cNvSpPr>
          <p:nvPr/>
        </p:nvSpPr>
        <p:spPr>
          <a:xfrm>
            <a:off x="4346738" y="3404546"/>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Compiler</a:t>
            </a:r>
          </a:p>
        </p:txBody>
      </p:sp>
      <p:cxnSp>
        <p:nvCxnSpPr>
          <p:cNvPr id="23" name="Straight Arrow Connector 22">
            <a:extLst>
              <a:ext uri="{FF2B5EF4-FFF2-40B4-BE49-F238E27FC236}">
                <a16:creationId xmlns:a16="http://schemas.microsoft.com/office/drawing/2014/main" id="{AFE0865E-701E-40D6-92F6-0C6A17D863A6}"/>
              </a:ext>
            </a:extLst>
          </p:cNvPr>
          <p:cNvCxnSpPr>
            <a:cxnSpLocks/>
            <a:endCxn id="12" idx="1"/>
          </p:cNvCxnSpPr>
          <p:nvPr/>
        </p:nvCxnSpPr>
        <p:spPr>
          <a:xfrm flipV="1">
            <a:off x="3511949" y="1142652"/>
            <a:ext cx="834789" cy="46614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930D91-C3E7-424D-A443-BD197EE94B68}"/>
              </a:ext>
            </a:extLst>
          </p:cNvPr>
          <p:cNvCxnSpPr>
            <a:cxnSpLocks/>
          </p:cNvCxnSpPr>
          <p:nvPr/>
        </p:nvCxnSpPr>
        <p:spPr>
          <a:xfrm>
            <a:off x="3511950" y="2416261"/>
            <a:ext cx="834789"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C478AD6-7B1F-4C88-962E-6A6973F33B44}"/>
              </a:ext>
            </a:extLst>
          </p:cNvPr>
          <p:cNvCxnSpPr>
            <a:cxnSpLocks/>
            <a:endCxn id="22" idx="1"/>
          </p:cNvCxnSpPr>
          <p:nvPr/>
        </p:nvCxnSpPr>
        <p:spPr>
          <a:xfrm>
            <a:off x="3511949" y="3223733"/>
            <a:ext cx="834789" cy="46613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66D0733-9232-402D-A1FA-AEA987C5EF2D}"/>
              </a:ext>
            </a:extLst>
          </p:cNvPr>
          <p:cNvSpPr txBox="1"/>
          <p:nvPr/>
        </p:nvSpPr>
        <p:spPr>
          <a:xfrm rot="19805219">
            <a:off x="3277358" y="1080320"/>
            <a:ext cx="1182533" cy="276999"/>
          </a:xfrm>
          <a:prstGeom prst="rect">
            <a:avLst/>
          </a:prstGeom>
          <a:noFill/>
        </p:spPr>
        <p:txBody>
          <a:bodyPr wrap="square" rtlCol="0">
            <a:spAutoFit/>
          </a:bodyPr>
          <a:lstStyle/>
          <a:p>
            <a:pPr algn="ctr"/>
            <a:r>
              <a:rPr lang="en-US" sz="1200" dirty="0">
                <a:solidFill>
                  <a:schemeClr val="bg1"/>
                </a:solidFill>
              </a:rPr>
              <a:t>STANDARD</a:t>
            </a:r>
          </a:p>
        </p:txBody>
      </p:sp>
      <p:sp>
        <p:nvSpPr>
          <p:cNvPr id="44" name="TextBox 43">
            <a:extLst>
              <a:ext uri="{FF2B5EF4-FFF2-40B4-BE49-F238E27FC236}">
                <a16:creationId xmlns:a16="http://schemas.microsoft.com/office/drawing/2014/main" id="{69112A99-9A12-46F0-BC63-AA1053A0E0DF}"/>
              </a:ext>
            </a:extLst>
          </p:cNvPr>
          <p:cNvSpPr txBox="1"/>
          <p:nvPr/>
        </p:nvSpPr>
        <p:spPr>
          <a:xfrm>
            <a:off x="3302999" y="2114481"/>
            <a:ext cx="1182533" cy="276999"/>
          </a:xfrm>
          <a:prstGeom prst="rect">
            <a:avLst/>
          </a:prstGeom>
          <a:noFill/>
        </p:spPr>
        <p:txBody>
          <a:bodyPr wrap="square" rtlCol="0">
            <a:spAutoFit/>
          </a:bodyPr>
          <a:lstStyle/>
          <a:p>
            <a:pPr algn="ctr"/>
            <a:r>
              <a:rPr lang="en-US" sz="1200" dirty="0">
                <a:solidFill>
                  <a:schemeClr val="bg1"/>
                </a:solidFill>
              </a:rPr>
              <a:t>SKIN</a:t>
            </a:r>
          </a:p>
        </p:txBody>
      </p:sp>
      <p:sp>
        <p:nvSpPr>
          <p:cNvPr id="46" name="TextBox 45">
            <a:extLst>
              <a:ext uri="{FF2B5EF4-FFF2-40B4-BE49-F238E27FC236}">
                <a16:creationId xmlns:a16="http://schemas.microsoft.com/office/drawing/2014/main" id="{48656846-67A9-472A-8E49-993A8FA263F7}"/>
              </a:ext>
            </a:extLst>
          </p:cNvPr>
          <p:cNvSpPr txBox="1"/>
          <p:nvPr/>
        </p:nvSpPr>
        <p:spPr>
          <a:xfrm rot="1811129">
            <a:off x="3325257" y="3138958"/>
            <a:ext cx="1182533" cy="276999"/>
          </a:xfrm>
          <a:prstGeom prst="rect">
            <a:avLst/>
          </a:prstGeom>
          <a:noFill/>
        </p:spPr>
        <p:txBody>
          <a:bodyPr wrap="square" rtlCol="0">
            <a:spAutoFit/>
          </a:bodyPr>
          <a:lstStyle/>
          <a:p>
            <a:pPr algn="ctr"/>
            <a:r>
              <a:rPr lang="en-US" sz="1200" dirty="0">
                <a:solidFill>
                  <a:schemeClr val="bg1"/>
                </a:solidFill>
              </a:rPr>
              <a:t>CLOTH</a:t>
            </a:r>
          </a:p>
        </p:txBody>
      </p:sp>
      <p:cxnSp>
        <p:nvCxnSpPr>
          <p:cNvPr id="47" name="Straight Arrow Connector 46">
            <a:extLst>
              <a:ext uri="{FF2B5EF4-FFF2-40B4-BE49-F238E27FC236}">
                <a16:creationId xmlns:a16="http://schemas.microsoft.com/office/drawing/2014/main" id="{953179F7-9180-41E3-B57B-669BC9A1D5B9}"/>
              </a:ext>
            </a:extLst>
          </p:cNvPr>
          <p:cNvCxnSpPr>
            <a:cxnSpLocks/>
            <a:stCxn id="20" idx="3"/>
            <a:endCxn id="7" idx="1"/>
          </p:cNvCxnSpPr>
          <p:nvPr/>
        </p:nvCxnSpPr>
        <p:spPr>
          <a:xfrm flipV="1">
            <a:off x="5283384" y="2416261"/>
            <a:ext cx="557618"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1CE2F2-BB19-48C2-AD41-7FF75B691136}"/>
              </a:ext>
            </a:extLst>
          </p:cNvPr>
          <p:cNvCxnSpPr>
            <a:cxnSpLocks/>
            <a:stCxn id="12" idx="3"/>
            <a:endCxn id="3" idx="1"/>
          </p:cNvCxnSpPr>
          <p:nvPr/>
        </p:nvCxnSpPr>
        <p:spPr>
          <a:xfrm flipV="1">
            <a:off x="5283383" y="927413"/>
            <a:ext cx="557619" cy="21523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681BDB-8F78-4003-A9F0-E107EBF04205}"/>
              </a:ext>
            </a:extLst>
          </p:cNvPr>
          <p:cNvCxnSpPr>
            <a:cxnSpLocks/>
            <a:stCxn id="22" idx="3"/>
            <a:endCxn id="8" idx="1"/>
          </p:cNvCxnSpPr>
          <p:nvPr/>
        </p:nvCxnSpPr>
        <p:spPr>
          <a:xfrm>
            <a:off x="5283383" y="3689870"/>
            <a:ext cx="557619" cy="21524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16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7" grpId="0" animBg="1"/>
      <p:bldP spid="8" grpId="0" animBg="1"/>
      <p:bldP spid="20" grpId="0" animBg="1"/>
      <p:bldP spid="22" grpId="0" animBg="1"/>
      <p:bldP spid="42" grpId="0"/>
      <p:bldP spid="44"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a:xfrm>
            <a:off x="0" y="0"/>
            <a:ext cx="9143999" cy="5143499"/>
          </a:xfrm>
        </p:spPr>
        <p:txBody>
          <a:bodyPr anchor="ctr" anchorCtr="0">
            <a:normAutofit/>
          </a:bodyPr>
          <a:lstStyle/>
          <a:p>
            <a:pPr algn="ctr"/>
            <a:r>
              <a:rPr lang="en-US" dirty="0"/>
              <a:t>This is a good time for questions!</a:t>
            </a:r>
            <a:endParaRPr lang="en-US" sz="2400" dirty="0"/>
          </a:p>
        </p:txBody>
      </p:sp>
    </p:spTree>
    <p:extLst>
      <p:ext uri="{BB962C8B-B14F-4D97-AF65-F5344CB8AC3E}">
        <p14:creationId xmlns:p14="http://schemas.microsoft.com/office/powerpoint/2010/main" val="303367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a:extLst>
              <a:ext uri="{FF2B5EF4-FFF2-40B4-BE49-F238E27FC236}">
                <a16:creationId xmlns:a16="http://schemas.microsoft.com/office/drawing/2014/main" id="{C2446AB7-81F6-4443-9C78-89F5DFF1527A}"/>
              </a:ext>
            </a:extLst>
          </p:cNvPr>
          <p:cNvSpPr txBox="1">
            <a:spLocks/>
          </p:cNvSpPr>
          <p:nvPr/>
        </p:nvSpPr>
        <p:spPr>
          <a:xfrm>
            <a:off x="354842" y="979373"/>
            <a:ext cx="3157108"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(SKIN)</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p:txBody>
      </p:sp>
      <p:sp>
        <p:nvSpPr>
          <p:cNvPr id="5" name="Slide Number Placeholder 4"/>
          <p:cNvSpPr>
            <a:spLocks noGrp="1"/>
          </p:cNvSpPr>
          <p:nvPr>
            <p:ph type="sldNum" sz="quarter" idx="10"/>
          </p:nvPr>
        </p:nvSpPr>
        <p:spPr>
          <a:xfrm>
            <a:off x="37592" y="4783931"/>
            <a:ext cx="392713" cy="359569"/>
          </a:xfrm>
          <a:prstGeom prst="rect">
            <a:avLst/>
          </a:prstGeom>
        </p:spPr>
        <p:txBody>
          <a:bodyPr/>
          <a:lstStyle/>
          <a:p>
            <a:fld id="{2ABE124A-B5C5-46E0-B944-45307B126769}" type="slidenum">
              <a:rPr lang="en-AU" smtClean="0">
                <a:solidFill>
                  <a:schemeClr val="bg2"/>
                </a:solidFill>
              </a:rPr>
              <a:pPr/>
              <a:t>29</a:t>
            </a:fld>
            <a:endParaRPr lang="en-AU" dirty="0">
              <a:solidFill>
                <a:schemeClr val="bg2"/>
              </a:solidFill>
            </a:endParaRPr>
          </a:p>
        </p:txBody>
      </p:sp>
      <p:sp>
        <p:nvSpPr>
          <p:cNvPr id="12" name="Title 1">
            <a:extLst>
              <a:ext uri="{FF2B5EF4-FFF2-40B4-BE49-F238E27FC236}">
                <a16:creationId xmlns:a16="http://schemas.microsoft.com/office/drawing/2014/main" id="{B15F652E-6DE4-4AB5-A23A-DB013739B979}"/>
              </a:ext>
            </a:extLst>
          </p:cNvPr>
          <p:cNvSpPr txBox="1">
            <a:spLocks/>
          </p:cNvSpPr>
          <p:nvPr/>
        </p:nvSpPr>
        <p:spPr>
          <a:xfrm>
            <a:off x="4346738" y="857328"/>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Compiler</a:t>
            </a:r>
          </a:p>
        </p:txBody>
      </p:sp>
      <p:sp>
        <p:nvSpPr>
          <p:cNvPr id="3" name="Content Placeholder 6">
            <a:extLst>
              <a:ext uri="{FF2B5EF4-FFF2-40B4-BE49-F238E27FC236}">
                <a16:creationId xmlns:a16="http://schemas.microsoft.com/office/drawing/2014/main" id="{336726E4-D709-4F95-A2EE-ADD4F524A0CB}"/>
              </a:ext>
            </a:extLst>
          </p:cNvPr>
          <p:cNvSpPr txBox="1">
            <a:spLocks/>
          </p:cNvSpPr>
          <p:nvPr/>
        </p:nvSpPr>
        <p:spPr>
          <a:xfrm>
            <a:off x="5841002" y="246032"/>
            <a:ext cx="3157108" cy="1362762"/>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3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7" name="Content Placeholder 6">
            <a:extLst>
              <a:ext uri="{FF2B5EF4-FFF2-40B4-BE49-F238E27FC236}">
                <a16:creationId xmlns:a16="http://schemas.microsoft.com/office/drawing/2014/main" id="{8ABF3365-380E-4D40-96F2-670FE865964A}"/>
              </a:ext>
            </a:extLst>
          </p:cNvPr>
          <p:cNvSpPr txBox="1">
            <a:spLocks/>
          </p:cNvSpPr>
          <p:nvPr/>
        </p:nvSpPr>
        <p:spPr>
          <a:xfrm>
            <a:off x="5841002" y="1734880"/>
            <a:ext cx="3157108" cy="1362762"/>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3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8" name="Content Placeholder 6">
            <a:extLst>
              <a:ext uri="{FF2B5EF4-FFF2-40B4-BE49-F238E27FC236}">
                <a16:creationId xmlns:a16="http://schemas.microsoft.com/office/drawing/2014/main" id="{2AA8588D-C1DF-421A-94A8-39A6BBD1E63B}"/>
              </a:ext>
            </a:extLst>
          </p:cNvPr>
          <p:cNvSpPr txBox="1">
            <a:spLocks/>
          </p:cNvSpPr>
          <p:nvPr/>
        </p:nvSpPr>
        <p:spPr>
          <a:xfrm>
            <a:off x="5841002" y="3223733"/>
            <a:ext cx="3157108" cy="1362762"/>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3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20" name="Title 1">
            <a:extLst>
              <a:ext uri="{FF2B5EF4-FFF2-40B4-BE49-F238E27FC236}">
                <a16:creationId xmlns:a16="http://schemas.microsoft.com/office/drawing/2014/main" id="{39C51684-850B-4099-A9DE-270A3232C904}"/>
              </a:ext>
            </a:extLst>
          </p:cNvPr>
          <p:cNvSpPr txBox="1">
            <a:spLocks/>
          </p:cNvSpPr>
          <p:nvPr/>
        </p:nvSpPr>
        <p:spPr>
          <a:xfrm>
            <a:off x="4346739" y="2130938"/>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Compiler</a:t>
            </a:r>
          </a:p>
        </p:txBody>
      </p:sp>
      <p:sp>
        <p:nvSpPr>
          <p:cNvPr id="22" name="Title 1">
            <a:extLst>
              <a:ext uri="{FF2B5EF4-FFF2-40B4-BE49-F238E27FC236}">
                <a16:creationId xmlns:a16="http://schemas.microsoft.com/office/drawing/2014/main" id="{8B365888-CA0D-4F52-B6B4-9B369B359C08}"/>
              </a:ext>
            </a:extLst>
          </p:cNvPr>
          <p:cNvSpPr txBox="1">
            <a:spLocks/>
          </p:cNvSpPr>
          <p:nvPr/>
        </p:nvSpPr>
        <p:spPr>
          <a:xfrm>
            <a:off x="4346738" y="3404546"/>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Compiler</a:t>
            </a:r>
          </a:p>
        </p:txBody>
      </p:sp>
      <p:cxnSp>
        <p:nvCxnSpPr>
          <p:cNvPr id="23" name="Straight Arrow Connector 22">
            <a:extLst>
              <a:ext uri="{FF2B5EF4-FFF2-40B4-BE49-F238E27FC236}">
                <a16:creationId xmlns:a16="http://schemas.microsoft.com/office/drawing/2014/main" id="{AFE0865E-701E-40D6-92F6-0C6A17D863A6}"/>
              </a:ext>
            </a:extLst>
          </p:cNvPr>
          <p:cNvCxnSpPr>
            <a:cxnSpLocks/>
            <a:endCxn id="12" idx="1"/>
          </p:cNvCxnSpPr>
          <p:nvPr/>
        </p:nvCxnSpPr>
        <p:spPr>
          <a:xfrm flipV="1">
            <a:off x="3511949" y="1142652"/>
            <a:ext cx="834789" cy="46614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930D91-C3E7-424D-A443-BD197EE94B68}"/>
              </a:ext>
            </a:extLst>
          </p:cNvPr>
          <p:cNvCxnSpPr>
            <a:cxnSpLocks/>
          </p:cNvCxnSpPr>
          <p:nvPr/>
        </p:nvCxnSpPr>
        <p:spPr>
          <a:xfrm>
            <a:off x="3511950" y="2416261"/>
            <a:ext cx="834789"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C478AD6-7B1F-4C88-962E-6A6973F33B44}"/>
              </a:ext>
            </a:extLst>
          </p:cNvPr>
          <p:cNvCxnSpPr>
            <a:cxnSpLocks/>
            <a:endCxn id="22" idx="1"/>
          </p:cNvCxnSpPr>
          <p:nvPr/>
        </p:nvCxnSpPr>
        <p:spPr>
          <a:xfrm>
            <a:off x="3511949" y="3223733"/>
            <a:ext cx="834789" cy="46613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66D0733-9232-402D-A1FA-AEA987C5EF2D}"/>
              </a:ext>
            </a:extLst>
          </p:cNvPr>
          <p:cNvSpPr txBox="1"/>
          <p:nvPr/>
        </p:nvSpPr>
        <p:spPr>
          <a:xfrm rot="19805219">
            <a:off x="3277358" y="1080320"/>
            <a:ext cx="1182533" cy="276999"/>
          </a:xfrm>
          <a:prstGeom prst="rect">
            <a:avLst/>
          </a:prstGeom>
          <a:noFill/>
        </p:spPr>
        <p:txBody>
          <a:bodyPr wrap="square" rtlCol="0">
            <a:spAutoFit/>
          </a:bodyPr>
          <a:lstStyle/>
          <a:p>
            <a:pPr algn="ctr"/>
            <a:r>
              <a:rPr lang="en-US" sz="1200" dirty="0">
                <a:solidFill>
                  <a:schemeClr val="bg1"/>
                </a:solidFill>
              </a:rPr>
              <a:t>STANDARD</a:t>
            </a:r>
          </a:p>
        </p:txBody>
      </p:sp>
      <p:sp>
        <p:nvSpPr>
          <p:cNvPr id="44" name="TextBox 43">
            <a:extLst>
              <a:ext uri="{FF2B5EF4-FFF2-40B4-BE49-F238E27FC236}">
                <a16:creationId xmlns:a16="http://schemas.microsoft.com/office/drawing/2014/main" id="{69112A99-9A12-46F0-BC63-AA1053A0E0DF}"/>
              </a:ext>
            </a:extLst>
          </p:cNvPr>
          <p:cNvSpPr txBox="1"/>
          <p:nvPr/>
        </p:nvSpPr>
        <p:spPr>
          <a:xfrm>
            <a:off x="3302999" y="2114481"/>
            <a:ext cx="1182533" cy="276999"/>
          </a:xfrm>
          <a:prstGeom prst="rect">
            <a:avLst/>
          </a:prstGeom>
          <a:noFill/>
        </p:spPr>
        <p:txBody>
          <a:bodyPr wrap="square" rtlCol="0">
            <a:spAutoFit/>
          </a:bodyPr>
          <a:lstStyle/>
          <a:p>
            <a:pPr algn="ctr"/>
            <a:r>
              <a:rPr lang="en-US" sz="1200" dirty="0">
                <a:solidFill>
                  <a:schemeClr val="bg1"/>
                </a:solidFill>
              </a:rPr>
              <a:t>SKIN</a:t>
            </a:r>
          </a:p>
        </p:txBody>
      </p:sp>
      <p:sp>
        <p:nvSpPr>
          <p:cNvPr id="46" name="TextBox 45">
            <a:extLst>
              <a:ext uri="{FF2B5EF4-FFF2-40B4-BE49-F238E27FC236}">
                <a16:creationId xmlns:a16="http://schemas.microsoft.com/office/drawing/2014/main" id="{48656846-67A9-472A-8E49-993A8FA263F7}"/>
              </a:ext>
            </a:extLst>
          </p:cNvPr>
          <p:cNvSpPr txBox="1"/>
          <p:nvPr/>
        </p:nvSpPr>
        <p:spPr>
          <a:xfrm rot="1811129">
            <a:off x="3325257" y="3138958"/>
            <a:ext cx="1182533" cy="276999"/>
          </a:xfrm>
          <a:prstGeom prst="rect">
            <a:avLst/>
          </a:prstGeom>
          <a:noFill/>
        </p:spPr>
        <p:txBody>
          <a:bodyPr wrap="square" rtlCol="0">
            <a:spAutoFit/>
          </a:bodyPr>
          <a:lstStyle/>
          <a:p>
            <a:pPr algn="ctr"/>
            <a:r>
              <a:rPr lang="en-US" sz="1200" dirty="0">
                <a:solidFill>
                  <a:schemeClr val="bg1"/>
                </a:solidFill>
              </a:rPr>
              <a:t>CLOTH</a:t>
            </a:r>
          </a:p>
        </p:txBody>
      </p:sp>
      <p:cxnSp>
        <p:nvCxnSpPr>
          <p:cNvPr id="47" name="Straight Arrow Connector 46">
            <a:extLst>
              <a:ext uri="{FF2B5EF4-FFF2-40B4-BE49-F238E27FC236}">
                <a16:creationId xmlns:a16="http://schemas.microsoft.com/office/drawing/2014/main" id="{953179F7-9180-41E3-B57B-669BC9A1D5B9}"/>
              </a:ext>
            </a:extLst>
          </p:cNvPr>
          <p:cNvCxnSpPr>
            <a:cxnSpLocks/>
            <a:stCxn id="20" idx="3"/>
            <a:endCxn id="7" idx="1"/>
          </p:cNvCxnSpPr>
          <p:nvPr/>
        </p:nvCxnSpPr>
        <p:spPr>
          <a:xfrm flipV="1">
            <a:off x="5283384" y="2416261"/>
            <a:ext cx="557618"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1CE2F2-BB19-48C2-AD41-7FF75B691136}"/>
              </a:ext>
            </a:extLst>
          </p:cNvPr>
          <p:cNvCxnSpPr>
            <a:cxnSpLocks/>
            <a:stCxn id="12" idx="3"/>
            <a:endCxn id="3" idx="1"/>
          </p:cNvCxnSpPr>
          <p:nvPr/>
        </p:nvCxnSpPr>
        <p:spPr>
          <a:xfrm flipV="1">
            <a:off x="5283383" y="927413"/>
            <a:ext cx="557619" cy="21523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681BDB-8F78-4003-A9F0-E107EBF04205}"/>
              </a:ext>
            </a:extLst>
          </p:cNvPr>
          <p:cNvCxnSpPr>
            <a:cxnSpLocks/>
            <a:stCxn id="22" idx="3"/>
            <a:endCxn id="8" idx="1"/>
          </p:cNvCxnSpPr>
          <p:nvPr/>
        </p:nvCxnSpPr>
        <p:spPr>
          <a:xfrm>
            <a:off x="5283383" y="3689870"/>
            <a:ext cx="557619" cy="21524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5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a:xfrm>
            <a:off x="0" y="1533363"/>
            <a:ext cx="9143999" cy="2076773"/>
          </a:xfrm>
        </p:spPr>
        <p:txBody>
          <a:bodyPr anchor="ctr" anchorCtr="0">
            <a:normAutofit/>
          </a:bodyPr>
          <a:lstStyle/>
          <a:p>
            <a:pPr algn="ctr"/>
            <a:r>
              <a:rPr lang="en-US" dirty="0"/>
              <a:t>Staged Metaprogramming for</a:t>
            </a:r>
          </a:p>
          <a:p>
            <a:pPr algn="ctr"/>
            <a:r>
              <a:rPr lang="en-US" dirty="0"/>
              <a:t>Shader System Development</a:t>
            </a:r>
          </a:p>
        </p:txBody>
      </p:sp>
      <p:sp>
        <p:nvSpPr>
          <p:cNvPr id="3" name="Rectangle 2">
            <a:extLst>
              <a:ext uri="{FF2B5EF4-FFF2-40B4-BE49-F238E27FC236}">
                <a16:creationId xmlns:a16="http://schemas.microsoft.com/office/drawing/2014/main" id="{98431D29-FD0C-4C04-9A68-9D8CF0D0DCAF}"/>
              </a:ext>
            </a:extLst>
          </p:cNvPr>
          <p:cNvSpPr/>
          <p:nvPr/>
        </p:nvSpPr>
        <p:spPr>
          <a:xfrm>
            <a:off x="1077132" y="1921790"/>
            <a:ext cx="6183824" cy="58893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ED951F01-E78E-4718-867C-552AF7A90FBA}"/>
              </a:ext>
            </a:extLst>
          </p:cNvPr>
          <p:cNvSpPr txBox="1">
            <a:spLocks/>
          </p:cNvSpPr>
          <p:nvPr/>
        </p:nvSpPr>
        <p:spPr>
          <a:xfrm>
            <a:off x="627349" y="519316"/>
            <a:ext cx="3809041" cy="838604"/>
          </a:xfrm>
          <a:prstGeom prst="rect">
            <a:avLst/>
          </a:prstGeom>
        </p:spPr>
        <p:txBody>
          <a:bodyPr vert="horz" lIns="0" tIns="0" rIns="0" bIns="0" rtlCol="0">
            <a:normAutofit lnSpcReduction="10000"/>
          </a:bodyPr>
          <a:lstStyle>
            <a:lvl1pPr marL="216000" indent="-216000" algn="l" defTabSz="914400" rtl="0" eaLnBrk="1" latinLnBrk="0" hangingPunct="1">
              <a:lnSpc>
                <a:spcPct val="90000"/>
              </a:lnSpc>
              <a:spcBef>
                <a:spcPts val="600"/>
              </a:spcBef>
              <a:spcAft>
                <a:spcPts val="0"/>
              </a:spcAft>
              <a:buFontTx/>
              <a:buNone/>
              <a:defRPr sz="4400" b="1" kern="1200">
                <a:solidFill>
                  <a:schemeClr val="tx1"/>
                </a:solidFill>
                <a:latin typeface="+mn-lt"/>
                <a:ea typeface="+mn-ea"/>
                <a:cs typeface="+mn-cs"/>
              </a:defRPr>
            </a:lvl1pPr>
            <a:lvl2pPr marL="0" indent="0" algn="l" defTabSz="914400" rtl="0" eaLnBrk="1" latinLnBrk="0" hangingPunct="1">
              <a:lnSpc>
                <a:spcPct val="75000"/>
              </a:lnSpc>
              <a:spcBef>
                <a:spcPts val="600"/>
              </a:spcBef>
              <a:spcAft>
                <a:spcPts val="850"/>
              </a:spcAft>
              <a:buFont typeface="Calibri" pitchFamily="34" charset="0"/>
              <a:buNone/>
              <a:defRPr sz="4400" b="1" kern="1200">
                <a:solidFill>
                  <a:schemeClr val="bg1"/>
                </a:solidFill>
                <a:latin typeface="+mn-lt"/>
                <a:ea typeface="+mn-ea"/>
                <a:cs typeface="+mn-cs"/>
              </a:defRPr>
            </a:lvl2pPr>
            <a:lvl3pPr marL="0" indent="0" algn="l" defTabSz="914400" rtl="0" eaLnBrk="1" latinLnBrk="0" hangingPunct="1">
              <a:lnSpc>
                <a:spcPct val="90000"/>
              </a:lnSpc>
              <a:spcBef>
                <a:spcPts val="600"/>
              </a:spcBef>
              <a:buFont typeface="Calibri" pitchFamily="34" charset="0"/>
              <a:buNone/>
              <a:defRPr sz="2200" b="1" kern="1200">
                <a:solidFill>
                  <a:srgbClr val="FFFFFF"/>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a:t>Programming</a:t>
            </a:r>
          </a:p>
          <a:p>
            <a:pPr lvl="1"/>
            <a:r>
              <a:rPr lang="en-US" sz="2800" dirty="0"/>
              <a:t>Languages</a:t>
            </a:r>
          </a:p>
        </p:txBody>
      </p:sp>
      <p:cxnSp>
        <p:nvCxnSpPr>
          <p:cNvPr id="6" name="Straight Arrow Connector 5">
            <a:extLst>
              <a:ext uri="{FF2B5EF4-FFF2-40B4-BE49-F238E27FC236}">
                <a16:creationId xmlns:a16="http://schemas.microsoft.com/office/drawing/2014/main" id="{2C46B34A-652C-4FE2-BCD4-003D91A2E46E}"/>
              </a:ext>
            </a:extLst>
          </p:cNvPr>
          <p:cNvCxnSpPr>
            <a:cxnSpLocks/>
          </p:cNvCxnSpPr>
          <p:nvPr/>
        </p:nvCxnSpPr>
        <p:spPr>
          <a:xfrm flipH="1" flipV="1">
            <a:off x="2433234" y="1112005"/>
            <a:ext cx="898904" cy="68676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15D6F5BD-26E7-428F-81E5-502145DFFABC}"/>
              </a:ext>
            </a:extLst>
          </p:cNvPr>
          <p:cNvSpPr txBox="1">
            <a:spLocks/>
          </p:cNvSpPr>
          <p:nvPr/>
        </p:nvSpPr>
        <p:spPr>
          <a:xfrm>
            <a:off x="4881967" y="4194346"/>
            <a:ext cx="3003129" cy="451150"/>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spcAft>
                <a:spcPts val="0"/>
              </a:spcAft>
              <a:buFontTx/>
              <a:buNone/>
              <a:defRPr sz="4400" b="1" kern="1200">
                <a:solidFill>
                  <a:schemeClr val="tx1"/>
                </a:solidFill>
                <a:latin typeface="+mn-lt"/>
                <a:ea typeface="+mn-ea"/>
                <a:cs typeface="+mn-cs"/>
              </a:defRPr>
            </a:lvl1pPr>
            <a:lvl2pPr marL="0" indent="0" algn="l" defTabSz="914400" rtl="0" eaLnBrk="1" latinLnBrk="0" hangingPunct="1">
              <a:lnSpc>
                <a:spcPct val="75000"/>
              </a:lnSpc>
              <a:spcBef>
                <a:spcPts val="600"/>
              </a:spcBef>
              <a:spcAft>
                <a:spcPts val="850"/>
              </a:spcAft>
              <a:buFont typeface="Calibri" pitchFamily="34" charset="0"/>
              <a:buNone/>
              <a:defRPr sz="4400" b="1" kern="1200">
                <a:solidFill>
                  <a:schemeClr val="bg1"/>
                </a:solidFill>
                <a:latin typeface="+mn-lt"/>
                <a:ea typeface="+mn-ea"/>
                <a:cs typeface="+mn-cs"/>
              </a:defRPr>
            </a:lvl2pPr>
            <a:lvl3pPr marL="0" indent="0" algn="l" defTabSz="914400" rtl="0" eaLnBrk="1" latinLnBrk="0" hangingPunct="1">
              <a:lnSpc>
                <a:spcPct val="90000"/>
              </a:lnSpc>
              <a:spcBef>
                <a:spcPts val="600"/>
              </a:spcBef>
              <a:buFont typeface="Calibri" pitchFamily="34" charset="0"/>
              <a:buNone/>
              <a:defRPr sz="2200" b="1" kern="1200">
                <a:solidFill>
                  <a:srgbClr val="FFFFFF"/>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a:t>Computer Graphics</a:t>
            </a:r>
          </a:p>
        </p:txBody>
      </p:sp>
      <p:cxnSp>
        <p:nvCxnSpPr>
          <p:cNvPr id="14" name="Straight Arrow Connector 13">
            <a:extLst>
              <a:ext uri="{FF2B5EF4-FFF2-40B4-BE49-F238E27FC236}">
                <a16:creationId xmlns:a16="http://schemas.microsoft.com/office/drawing/2014/main" id="{4153248F-B01D-49F5-9578-46B288F55326}"/>
              </a:ext>
            </a:extLst>
          </p:cNvPr>
          <p:cNvCxnSpPr>
            <a:cxnSpLocks/>
          </p:cNvCxnSpPr>
          <p:nvPr/>
        </p:nvCxnSpPr>
        <p:spPr>
          <a:xfrm>
            <a:off x="3990814" y="3320510"/>
            <a:ext cx="891153" cy="57925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4D00893-6AC5-49AA-8095-DB29AADFE455}"/>
              </a:ext>
            </a:extLst>
          </p:cNvPr>
          <p:cNvSpPr/>
          <p:nvPr/>
        </p:nvSpPr>
        <p:spPr>
          <a:xfrm>
            <a:off x="1084885" y="2618243"/>
            <a:ext cx="3642098" cy="58893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13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3"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What is a shader system?</a:t>
            </a:r>
          </a:p>
          <a:p>
            <a:pPr lvl="1"/>
            <a:r>
              <a:rPr lang="en-US" sz="2800" dirty="0"/>
              <a:t>A game engine component that facilitates interacting with the rendering process</a:t>
            </a:r>
          </a:p>
        </p:txBody>
      </p:sp>
    </p:spTree>
    <p:extLst>
      <p:ext uri="{BB962C8B-B14F-4D97-AF65-F5344CB8AC3E}">
        <p14:creationId xmlns:p14="http://schemas.microsoft.com/office/powerpoint/2010/main" val="318075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8DDA33-6DC7-4132-AEB9-370536DD6CF7}"/>
              </a:ext>
            </a:extLst>
          </p:cNvPr>
          <p:cNvSpPr/>
          <p:nvPr/>
        </p:nvSpPr>
        <p:spPr>
          <a:xfrm>
            <a:off x="3006090" y="280842"/>
            <a:ext cx="5532120" cy="4181339"/>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endParaRPr>
          </a:p>
        </p:txBody>
      </p:sp>
      <p:sp>
        <p:nvSpPr>
          <p:cNvPr id="6" name="Title 1">
            <a:extLst>
              <a:ext uri="{FF2B5EF4-FFF2-40B4-BE49-F238E27FC236}">
                <a16:creationId xmlns:a16="http://schemas.microsoft.com/office/drawing/2014/main" id="{33AAF0F9-FEA4-4CB4-9340-154BDE70ED0A}"/>
              </a:ext>
            </a:extLst>
          </p:cNvPr>
          <p:cNvSpPr txBox="1">
            <a:spLocks/>
          </p:cNvSpPr>
          <p:nvPr/>
        </p:nvSpPr>
        <p:spPr>
          <a:xfrm>
            <a:off x="676554" y="3480481"/>
            <a:ext cx="1546581"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1800" dirty="0">
                <a:solidFill>
                  <a:schemeClr val="bg2"/>
                </a:solidFill>
              </a:rPr>
              <a:t>Artists</a:t>
            </a:r>
          </a:p>
        </p:txBody>
      </p:sp>
      <p:sp>
        <p:nvSpPr>
          <p:cNvPr id="7" name="Title 1">
            <a:extLst>
              <a:ext uri="{FF2B5EF4-FFF2-40B4-BE49-F238E27FC236}">
                <a16:creationId xmlns:a16="http://schemas.microsoft.com/office/drawing/2014/main" id="{1CF23985-43F3-44F7-9075-0B10D8F54477}"/>
              </a:ext>
            </a:extLst>
          </p:cNvPr>
          <p:cNvSpPr txBox="1">
            <a:spLocks/>
          </p:cNvSpPr>
          <p:nvPr/>
        </p:nvSpPr>
        <p:spPr>
          <a:xfrm>
            <a:off x="3354110" y="1699586"/>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Code</a:t>
            </a:r>
          </a:p>
        </p:txBody>
      </p:sp>
      <p:sp>
        <p:nvSpPr>
          <p:cNvPr id="8" name="Title 1">
            <a:extLst>
              <a:ext uri="{FF2B5EF4-FFF2-40B4-BE49-F238E27FC236}">
                <a16:creationId xmlns:a16="http://schemas.microsoft.com/office/drawing/2014/main" id="{968C3BBC-8F08-4EBE-A174-051BE4C1B379}"/>
              </a:ext>
            </a:extLst>
          </p:cNvPr>
          <p:cNvSpPr txBox="1">
            <a:spLocks/>
          </p:cNvSpPr>
          <p:nvPr/>
        </p:nvSpPr>
        <p:spPr>
          <a:xfrm>
            <a:off x="7001304" y="1699586"/>
            <a:ext cx="1355972"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Cross</a:t>
            </a:r>
          </a:p>
          <a:p>
            <a:pPr algn="ctr"/>
            <a:r>
              <a:rPr lang="en-US" sz="1800" dirty="0">
                <a:solidFill>
                  <a:schemeClr val="bg2"/>
                </a:solidFill>
              </a:rPr>
              <a:t>Compiler</a:t>
            </a:r>
          </a:p>
        </p:txBody>
      </p:sp>
      <p:sp>
        <p:nvSpPr>
          <p:cNvPr id="9" name="Title 1">
            <a:extLst>
              <a:ext uri="{FF2B5EF4-FFF2-40B4-BE49-F238E27FC236}">
                <a16:creationId xmlns:a16="http://schemas.microsoft.com/office/drawing/2014/main" id="{24D54771-4FB8-4E2F-A4B0-3A5D59CB5C4E}"/>
              </a:ext>
            </a:extLst>
          </p:cNvPr>
          <p:cNvSpPr txBox="1">
            <a:spLocks/>
          </p:cNvSpPr>
          <p:nvPr/>
        </p:nvSpPr>
        <p:spPr>
          <a:xfrm>
            <a:off x="5734090" y="2999327"/>
            <a:ext cx="1078923" cy="79502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Game</a:t>
            </a:r>
          </a:p>
          <a:p>
            <a:pPr algn="ctr"/>
            <a:r>
              <a:rPr lang="en-US" sz="1800" dirty="0">
                <a:solidFill>
                  <a:schemeClr val="bg2"/>
                </a:solidFill>
              </a:rPr>
              <a:t>Runtime</a:t>
            </a:r>
          </a:p>
        </p:txBody>
      </p:sp>
      <p:sp>
        <p:nvSpPr>
          <p:cNvPr id="10" name="Title 1">
            <a:extLst>
              <a:ext uri="{FF2B5EF4-FFF2-40B4-BE49-F238E27FC236}">
                <a16:creationId xmlns:a16="http://schemas.microsoft.com/office/drawing/2014/main" id="{2ED7AD9E-729F-402E-A420-DA4BDB05962A}"/>
              </a:ext>
            </a:extLst>
          </p:cNvPr>
          <p:cNvSpPr txBox="1">
            <a:spLocks/>
          </p:cNvSpPr>
          <p:nvPr/>
        </p:nvSpPr>
        <p:spPr>
          <a:xfrm>
            <a:off x="3354110" y="2998197"/>
            <a:ext cx="936645" cy="79728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Artist</a:t>
            </a:r>
          </a:p>
          <a:p>
            <a:pPr algn="ctr"/>
            <a:r>
              <a:rPr lang="en-US" sz="1800" dirty="0">
                <a:solidFill>
                  <a:schemeClr val="bg2"/>
                </a:solidFill>
              </a:rPr>
              <a:t>GUI Tools</a:t>
            </a:r>
          </a:p>
        </p:txBody>
      </p:sp>
      <p:sp>
        <p:nvSpPr>
          <p:cNvPr id="13" name="Rectangle 12">
            <a:extLst>
              <a:ext uri="{FF2B5EF4-FFF2-40B4-BE49-F238E27FC236}">
                <a16:creationId xmlns:a16="http://schemas.microsoft.com/office/drawing/2014/main" id="{BEF05C21-A238-4A7B-9420-734EA40F62EB}"/>
              </a:ext>
            </a:extLst>
          </p:cNvPr>
          <p:cNvSpPr/>
          <p:nvPr/>
        </p:nvSpPr>
        <p:spPr>
          <a:xfrm>
            <a:off x="563653" y="280842"/>
            <a:ext cx="2282417" cy="4182276"/>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endParaRPr>
          </a:p>
        </p:txBody>
      </p:sp>
      <p:sp>
        <p:nvSpPr>
          <p:cNvPr id="14" name="Title 1">
            <a:extLst>
              <a:ext uri="{FF2B5EF4-FFF2-40B4-BE49-F238E27FC236}">
                <a16:creationId xmlns:a16="http://schemas.microsoft.com/office/drawing/2014/main" id="{66E3ABB2-AEEE-48AD-B63F-E0A96A7C8A0C}"/>
              </a:ext>
            </a:extLst>
          </p:cNvPr>
          <p:cNvSpPr txBox="1">
            <a:spLocks/>
          </p:cNvSpPr>
          <p:nvPr/>
        </p:nvSpPr>
        <p:spPr>
          <a:xfrm>
            <a:off x="665823" y="372366"/>
            <a:ext cx="2078078" cy="570647"/>
          </a:xfrm>
          <a:prstGeom prst="rect">
            <a:avLst/>
          </a:prstGeom>
          <a:ln w="28575">
            <a:solidFill>
              <a:schemeClr val="tx1">
                <a:lumMod val="65000"/>
                <a:lumOff val="35000"/>
              </a:schemeClr>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2"/>
                </a:solidFill>
              </a:rPr>
              <a:t>Engine Users</a:t>
            </a:r>
          </a:p>
        </p:txBody>
      </p:sp>
      <p:cxnSp>
        <p:nvCxnSpPr>
          <p:cNvPr id="16" name="Straight Arrow Connector 15">
            <a:extLst>
              <a:ext uri="{FF2B5EF4-FFF2-40B4-BE49-F238E27FC236}">
                <a16:creationId xmlns:a16="http://schemas.microsoft.com/office/drawing/2014/main" id="{47F1A3B6-4CFE-4746-8B79-56DA92CB42C4}"/>
              </a:ext>
            </a:extLst>
          </p:cNvPr>
          <p:cNvCxnSpPr>
            <a:cxnSpLocks/>
            <a:stCxn id="4" idx="3"/>
          </p:cNvCxnSpPr>
          <p:nvPr/>
        </p:nvCxnSpPr>
        <p:spPr>
          <a:xfrm>
            <a:off x="2223135" y="1509736"/>
            <a:ext cx="1130975" cy="34222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6C5E22-962B-49A8-86CE-58F5783F60BA}"/>
              </a:ext>
            </a:extLst>
          </p:cNvPr>
          <p:cNvCxnSpPr>
            <a:cxnSpLocks/>
          </p:cNvCxnSpPr>
          <p:nvPr/>
        </p:nvCxnSpPr>
        <p:spPr>
          <a:xfrm flipV="1">
            <a:off x="2223135" y="2150918"/>
            <a:ext cx="1130975" cy="372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33D2A60-5CD2-4C0F-B7F7-D00D072E9A13}"/>
              </a:ext>
            </a:extLst>
          </p:cNvPr>
          <p:cNvCxnSpPr>
            <a:cxnSpLocks/>
          </p:cNvCxnSpPr>
          <p:nvPr/>
        </p:nvCxnSpPr>
        <p:spPr>
          <a:xfrm>
            <a:off x="2223135" y="2770723"/>
            <a:ext cx="1130975" cy="43487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9E5C6CF-F58E-42BC-A110-9325E6535360}"/>
              </a:ext>
            </a:extLst>
          </p:cNvPr>
          <p:cNvCxnSpPr>
            <a:cxnSpLocks/>
            <a:stCxn id="6" idx="3"/>
          </p:cNvCxnSpPr>
          <p:nvPr/>
        </p:nvCxnSpPr>
        <p:spPr>
          <a:xfrm flipV="1">
            <a:off x="2223135" y="3599146"/>
            <a:ext cx="1130975" cy="16665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32B3C39-A28A-4948-845B-C6AC7A2EE507}"/>
              </a:ext>
            </a:extLst>
          </p:cNvPr>
          <p:cNvCxnSpPr>
            <a:cxnSpLocks/>
            <a:stCxn id="7" idx="3"/>
            <a:endCxn id="8" idx="1"/>
          </p:cNvCxnSpPr>
          <p:nvPr/>
        </p:nvCxnSpPr>
        <p:spPr>
          <a:xfrm>
            <a:off x="4290755" y="1984910"/>
            <a:ext cx="2710549"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CF57D8F-9508-4AB3-9A9D-535ACC661965}"/>
              </a:ext>
            </a:extLst>
          </p:cNvPr>
          <p:cNvCxnSpPr>
            <a:cxnSpLocks/>
            <a:stCxn id="7" idx="2"/>
            <a:endCxn id="10" idx="0"/>
          </p:cNvCxnSpPr>
          <p:nvPr/>
        </p:nvCxnSpPr>
        <p:spPr>
          <a:xfrm>
            <a:off x="3822432" y="2270233"/>
            <a:ext cx="0" cy="72796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62D9B65-6A6B-48AF-AAB6-F04CA2415CA0}"/>
              </a:ext>
            </a:extLst>
          </p:cNvPr>
          <p:cNvCxnSpPr>
            <a:cxnSpLocks/>
          </p:cNvCxnSpPr>
          <p:nvPr/>
        </p:nvCxnSpPr>
        <p:spPr>
          <a:xfrm>
            <a:off x="4289405" y="2270233"/>
            <a:ext cx="1444685" cy="88474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E7F6147-31FA-430D-AE5D-A1ACBA5131E7}"/>
              </a:ext>
            </a:extLst>
          </p:cNvPr>
          <p:cNvCxnSpPr>
            <a:cxnSpLocks/>
            <a:stCxn id="10" idx="3"/>
            <a:endCxn id="9" idx="1"/>
          </p:cNvCxnSpPr>
          <p:nvPr/>
        </p:nvCxnSpPr>
        <p:spPr>
          <a:xfrm flipV="1">
            <a:off x="4290755" y="3396840"/>
            <a:ext cx="1443335"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C782E45-E355-40EE-A481-E103238E70EB}"/>
              </a:ext>
            </a:extLst>
          </p:cNvPr>
          <p:cNvCxnSpPr>
            <a:cxnSpLocks/>
            <a:stCxn id="8" idx="2"/>
          </p:cNvCxnSpPr>
          <p:nvPr/>
        </p:nvCxnSpPr>
        <p:spPr>
          <a:xfrm flipH="1">
            <a:off x="6820369" y="2270233"/>
            <a:ext cx="858921" cy="88474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F503FCD0-AA72-45BA-A7A8-DDEDD518D421}"/>
              </a:ext>
            </a:extLst>
          </p:cNvPr>
          <p:cNvSpPr txBox="1">
            <a:spLocks/>
          </p:cNvSpPr>
          <p:nvPr/>
        </p:nvSpPr>
        <p:spPr>
          <a:xfrm>
            <a:off x="4883077" y="1699586"/>
            <a:ext cx="1525904" cy="570647"/>
          </a:xfrm>
          <a:prstGeom prst="rect">
            <a:avLst/>
          </a:prstGeom>
          <a:solidFill>
            <a:srgbClr val="000000"/>
          </a:solidFill>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Specialization</a:t>
            </a:r>
          </a:p>
          <a:p>
            <a:pPr algn="ctr"/>
            <a:r>
              <a:rPr lang="en-US" sz="1800" dirty="0">
                <a:solidFill>
                  <a:schemeClr val="bg2"/>
                </a:solidFill>
              </a:rPr>
              <a:t>Framework</a:t>
            </a:r>
          </a:p>
        </p:txBody>
      </p:sp>
      <p:sp>
        <p:nvSpPr>
          <p:cNvPr id="26" name="Title 1">
            <a:extLst>
              <a:ext uri="{FF2B5EF4-FFF2-40B4-BE49-F238E27FC236}">
                <a16:creationId xmlns:a16="http://schemas.microsoft.com/office/drawing/2014/main" id="{209B9E2B-10EA-472F-81FD-B60E742902FD}"/>
              </a:ext>
            </a:extLst>
          </p:cNvPr>
          <p:cNvSpPr txBox="1">
            <a:spLocks/>
          </p:cNvSpPr>
          <p:nvPr/>
        </p:nvSpPr>
        <p:spPr>
          <a:xfrm>
            <a:off x="3113848" y="372366"/>
            <a:ext cx="1769229" cy="570647"/>
          </a:xfrm>
          <a:prstGeom prst="rect">
            <a:avLst/>
          </a:prstGeom>
          <a:ln w="28575">
            <a:solidFill>
              <a:schemeClr val="tx1">
                <a:lumMod val="65000"/>
                <a:lumOff val="35000"/>
              </a:schemeClr>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2"/>
                </a:solidFill>
              </a:rPr>
              <a:t>Shader System</a:t>
            </a:r>
          </a:p>
        </p:txBody>
      </p:sp>
      <p:sp>
        <p:nvSpPr>
          <p:cNvPr id="4" name="Title 1">
            <a:extLst>
              <a:ext uri="{FF2B5EF4-FFF2-40B4-BE49-F238E27FC236}">
                <a16:creationId xmlns:a16="http://schemas.microsoft.com/office/drawing/2014/main" id="{75A5169E-AF15-4BEF-80E3-3D6FE0FC5111}"/>
              </a:ext>
            </a:extLst>
          </p:cNvPr>
          <p:cNvSpPr txBox="1">
            <a:spLocks/>
          </p:cNvSpPr>
          <p:nvPr/>
        </p:nvSpPr>
        <p:spPr>
          <a:xfrm>
            <a:off x="676554" y="1224412"/>
            <a:ext cx="1546582"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1800" dirty="0">
                <a:solidFill>
                  <a:schemeClr val="bg2"/>
                </a:solidFill>
              </a:rPr>
              <a:t>Graphics Programmers</a:t>
            </a:r>
          </a:p>
        </p:txBody>
      </p:sp>
      <p:sp>
        <p:nvSpPr>
          <p:cNvPr id="5" name="Title 1">
            <a:extLst>
              <a:ext uri="{FF2B5EF4-FFF2-40B4-BE49-F238E27FC236}">
                <a16:creationId xmlns:a16="http://schemas.microsoft.com/office/drawing/2014/main" id="{F6A17A05-35A7-4324-8740-D19EDD2C8958}"/>
              </a:ext>
            </a:extLst>
          </p:cNvPr>
          <p:cNvSpPr txBox="1">
            <a:spLocks/>
          </p:cNvSpPr>
          <p:nvPr/>
        </p:nvSpPr>
        <p:spPr>
          <a:xfrm>
            <a:off x="676554" y="2352446"/>
            <a:ext cx="1546582"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1800" dirty="0">
                <a:solidFill>
                  <a:schemeClr val="bg2"/>
                </a:solidFill>
              </a:rPr>
              <a:t>Technical Artists</a:t>
            </a:r>
          </a:p>
        </p:txBody>
      </p:sp>
      <p:sp>
        <p:nvSpPr>
          <p:cNvPr id="35" name="Slide Number Placeholder 4">
            <a:extLst>
              <a:ext uri="{FF2B5EF4-FFF2-40B4-BE49-F238E27FC236}">
                <a16:creationId xmlns:a16="http://schemas.microsoft.com/office/drawing/2014/main" id="{E90EE66F-B5C5-466C-8E19-A066DAB972C4}"/>
              </a:ext>
            </a:extLst>
          </p:cNvPr>
          <p:cNvSpPr txBox="1">
            <a:spLocks/>
          </p:cNvSpPr>
          <p:nvPr/>
        </p:nvSpPr>
        <p:spPr>
          <a:xfrm>
            <a:off x="27501" y="4797681"/>
            <a:ext cx="417599"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31</a:t>
            </a:fld>
            <a:endParaRPr lang="en-AU" sz="1600" dirty="0">
              <a:solidFill>
                <a:schemeClr val="bg2"/>
              </a:solidFill>
            </a:endParaRPr>
          </a:p>
        </p:txBody>
      </p:sp>
      <p:pic>
        <p:nvPicPr>
          <p:cNvPr id="15" name="Picture 14" descr="A screen shot of a hand holding a pot&#10;&#10;Description automatically generated">
            <a:extLst>
              <a:ext uri="{FF2B5EF4-FFF2-40B4-BE49-F238E27FC236}">
                <a16:creationId xmlns:a16="http://schemas.microsoft.com/office/drawing/2014/main" id="{31DD6F73-7175-41F6-9D86-A5F8584B9E75}"/>
              </a:ext>
            </a:extLst>
          </p:cNvPr>
          <p:cNvPicPr>
            <a:picLocks noChangeAspect="1"/>
          </p:cNvPicPr>
          <p:nvPr/>
        </p:nvPicPr>
        <p:blipFill rotWithShape="1">
          <a:blip r:embed="rId3"/>
          <a:srcRect t="20173" b="61013"/>
          <a:stretch/>
        </p:blipFill>
        <p:spPr>
          <a:xfrm>
            <a:off x="3099273" y="3898007"/>
            <a:ext cx="2699566" cy="506625"/>
          </a:xfrm>
          <a:prstGeom prst="rect">
            <a:avLst/>
          </a:prstGeom>
        </p:spPr>
      </p:pic>
      <p:grpSp>
        <p:nvGrpSpPr>
          <p:cNvPr id="28" name="Group 27">
            <a:extLst>
              <a:ext uri="{FF2B5EF4-FFF2-40B4-BE49-F238E27FC236}">
                <a16:creationId xmlns:a16="http://schemas.microsoft.com/office/drawing/2014/main" id="{BA68EB2A-3745-4025-8219-2AA111813441}"/>
              </a:ext>
            </a:extLst>
          </p:cNvPr>
          <p:cNvGrpSpPr/>
          <p:nvPr/>
        </p:nvGrpSpPr>
        <p:grpSpPr>
          <a:xfrm>
            <a:off x="3552594" y="1037039"/>
            <a:ext cx="539675" cy="581918"/>
            <a:chOff x="4776106" y="1276350"/>
            <a:chExt cx="591911" cy="609600"/>
          </a:xfrm>
        </p:grpSpPr>
        <p:sp>
          <p:nvSpPr>
            <p:cNvPr id="29" name="Folded Corner 7">
              <a:extLst>
                <a:ext uri="{FF2B5EF4-FFF2-40B4-BE49-F238E27FC236}">
                  <a16:creationId xmlns:a16="http://schemas.microsoft.com/office/drawing/2014/main" id="{3BB9E1DB-7700-4EA1-BF0A-69E78015C89D}"/>
                </a:ext>
              </a:extLst>
            </p:cNvPr>
            <p:cNvSpPr/>
            <p:nvPr/>
          </p:nvSpPr>
          <p:spPr>
            <a:xfrm>
              <a:off x="4776106" y="1276350"/>
              <a:ext cx="591911" cy="609600"/>
            </a:xfrm>
            <a:prstGeom prst="foldedCorner">
              <a:avLst>
                <a:gd name="adj" fmla="val 26141"/>
              </a:avLst>
            </a:prstGeom>
            <a:ln w="19050">
              <a:solidFill>
                <a:schemeClr val="tx2"/>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cxnSp>
          <p:nvCxnSpPr>
            <p:cNvPr id="31" name="Straight Connector 30">
              <a:extLst>
                <a:ext uri="{FF2B5EF4-FFF2-40B4-BE49-F238E27FC236}">
                  <a16:creationId xmlns:a16="http://schemas.microsoft.com/office/drawing/2014/main" id="{50EF3EB1-E371-4DB8-A06A-389369CC4642}"/>
                </a:ext>
              </a:extLst>
            </p:cNvPr>
            <p:cNvCxnSpPr/>
            <p:nvPr/>
          </p:nvCxnSpPr>
          <p:spPr>
            <a:xfrm>
              <a:off x="4841081" y="1343025"/>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71FBE8A-A963-4F0E-9BFC-4FC407145819}"/>
                </a:ext>
              </a:extLst>
            </p:cNvPr>
            <p:cNvCxnSpPr/>
            <p:nvPr/>
          </p:nvCxnSpPr>
          <p:spPr>
            <a:xfrm>
              <a:off x="4841081" y="1402556"/>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900F6E7-32C5-4A16-86A0-A08B0EE53BFC}"/>
                </a:ext>
              </a:extLst>
            </p:cNvPr>
            <p:cNvCxnSpPr/>
            <p:nvPr/>
          </p:nvCxnSpPr>
          <p:spPr>
            <a:xfrm>
              <a:off x="4841081" y="1462088"/>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E58EBCA-88B0-44D4-9C68-C8D7356B21D3}"/>
                </a:ext>
              </a:extLst>
            </p:cNvPr>
            <p:cNvCxnSpPr/>
            <p:nvPr/>
          </p:nvCxnSpPr>
          <p:spPr>
            <a:xfrm>
              <a:off x="4841081" y="1521619"/>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7AEE0A7-4908-4D48-A68A-FC3B739659E8}"/>
                </a:ext>
              </a:extLst>
            </p:cNvPr>
            <p:cNvCxnSpPr/>
            <p:nvPr/>
          </p:nvCxnSpPr>
          <p:spPr>
            <a:xfrm>
              <a:off x="4841081" y="1583531"/>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D06ED7F-5E1D-4828-9D42-5D718011D449}"/>
                </a:ext>
              </a:extLst>
            </p:cNvPr>
            <p:cNvCxnSpPr/>
            <p:nvPr/>
          </p:nvCxnSpPr>
          <p:spPr>
            <a:xfrm>
              <a:off x="4841081" y="1643062"/>
              <a:ext cx="4667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DirectX 11 Free Download Windows 10 - 8.1 &amp; 7 [32Bit &amp; 64Bit] - Softlay">
            <a:extLst>
              <a:ext uri="{FF2B5EF4-FFF2-40B4-BE49-F238E27FC236}">
                <a16:creationId xmlns:a16="http://schemas.microsoft.com/office/drawing/2014/main" id="{36932688-BB2F-4FA9-B9BB-22F0FBF1DB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80" t="10444" r="8251" b="9007"/>
          <a:stretch/>
        </p:blipFill>
        <p:spPr bwMode="auto">
          <a:xfrm>
            <a:off x="7386907" y="500093"/>
            <a:ext cx="584766" cy="576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09818C-0CEF-4454-BF65-F17F66EDD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040" y="1053472"/>
            <a:ext cx="712250" cy="712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DA8FDA9-243E-4647-AB37-2582F2BD80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9253" y="1199407"/>
            <a:ext cx="438023" cy="43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3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par>
                                <p:cTn id="34" presetID="10" presetClass="entr" presetSubtype="0" fill="hold" nodeType="with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500"/>
                                        <p:tgtEl>
                                          <p:spTgt spid="73"/>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5"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Graphics APIs don’t help with this task</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Direct3D / OpenGL / etc. are singularly focused on providing robust, high-performance implementations on a wide range of hardware</a:t>
            </a:r>
          </a:p>
          <a:p>
            <a:pPr marL="0" indent="0">
              <a:buNone/>
            </a:pPr>
            <a:endParaRPr lang="en-AU" dirty="0"/>
          </a:p>
          <a:p>
            <a:pPr marL="0" indent="0">
              <a:buNone/>
            </a:pPr>
            <a:endParaRPr lang="en-AU" dirty="0"/>
          </a:p>
          <a:p>
            <a:pPr marL="0" indent="0">
              <a:buNone/>
            </a:pPr>
            <a:r>
              <a:rPr lang="en-AU" dirty="0"/>
              <a:t>In contrast, shader systems are </a:t>
            </a:r>
            <a:r>
              <a:rPr lang="en-AU" b="1" i="1" dirty="0"/>
              <a:t>multifaceted</a:t>
            </a:r>
          </a:p>
          <a:p>
            <a:pPr lvl="1"/>
            <a:r>
              <a:rPr lang="en-AU" dirty="0"/>
              <a:t>They must provide a variety of interfaces for different users</a:t>
            </a:r>
          </a:p>
          <a:p>
            <a:pPr lvl="1"/>
            <a:r>
              <a:rPr lang="en-AU" dirty="0"/>
              <a:t>Engine </a:t>
            </a:r>
            <a:r>
              <a:rPr lang="en-AU" dirty="0" err="1"/>
              <a:t>devs</a:t>
            </a:r>
            <a:r>
              <a:rPr lang="en-AU" dirty="0"/>
              <a:t> are left to create these missing facets, layered on top of the APIs</a:t>
            </a:r>
          </a:p>
        </p:txBody>
      </p:sp>
      <p:sp>
        <p:nvSpPr>
          <p:cNvPr id="5" name="Slide Number Placeholder 4"/>
          <p:cNvSpPr>
            <a:spLocks noGrp="1"/>
          </p:cNvSpPr>
          <p:nvPr>
            <p:ph type="sldNum" sz="quarter" idx="10"/>
          </p:nvPr>
        </p:nvSpPr>
        <p:spPr>
          <a:xfrm>
            <a:off x="1" y="4783931"/>
            <a:ext cx="417599" cy="359569"/>
          </a:xfrm>
          <a:prstGeom prst="rect">
            <a:avLst/>
          </a:prstGeom>
        </p:spPr>
        <p:txBody>
          <a:bodyPr/>
          <a:lstStyle/>
          <a:p>
            <a:fld id="{2ABE124A-B5C5-46E0-B944-45307B126769}" type="slidenum">
              <a:rPr lang="en-AU" sz="1600" smtClean="0">
                <a:solidFill>
                  <a:schemeClr val="bg2"/>
                </a:solidFill>
              </a:rPr>
              <a:pPr/>
              <a:t>32</a:t>
            </a:fld>
            <a:endParaRPr lang="en-AU" sz="16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7">
                                            <p:txEl>
                                              <p:pRg st="1" end="1"/>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Current Methods</a:t>
            </a:r>
          </a:p>
        </p:txBody>
      </p:sp>
    </p:spTree>
    <p:extLst>
      <p:ext uri="{BB962C8B-B14F-4D97-AF65-F5344CB8AC3E}">
        <p14:creationId xmlns:p14="http://schemas.microsoft.com/office/powerpoint/2010/main" val="24612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Four methods to implement shader systems</a:t>
            </a:r>
          </a:p>
        </p:txBody>
      </p:sp>
      <p:sp>
        <p:nvSpPr>
          <p:cNvPr id="7" name="Content Placeholder 6"/>
          <p:cNvSpPr>
            <a:spLocks noGrp="1"/>
          </p:cNvSpPr>
          <p:nvPr>
            <p:ph idx="1"/>
          </p:nvPr>
        </p:nvSpPr>
        <p:spPr>
          <a:xfrm>
            <a:off x="354842" y="951311"/>
            <a:ext cx="6768257" cy="3606397"/>
          </a:xfrm>
        </p:spPr>
        <p:txBody>
          <a:bodyPr>
            <a:normAutofit fontScale="47500" lnSpcReduction="20000"/>
          </a:bodyPr>
          <a:lstStyle/>
          <a:p>
            <a:pPr>
              <a:buNone/>
            </a:pPr>
            <a:endParaRPr lang="en-AU" sz="3300" dirty="0"/>
          </a:p>
          <a:p>
            <a:pPr>
              <a:buNone/>
            </a:pPr>
            <a:r>
              <a:rPr lang="en-AU" sz="3800" dirty="0"/>
              <a:t>Plain C++ and HLSL*</a:t>
            </a:r>
          </a:p>
          <a:p>
            <a:pPr lvl="1"/>
            <a:r>
              <a:rPr lang="en-AU" sz="3400" dirty="0" err="1"/>
              <a:t>Preprocessor</a:t>
            </a:r>
            <a:r>
              <a:rPr lang="en-AU" sz="3400" dirty="0"/>
              <a:t> #ifdefs + #defines, shared headers for data structures, manually-authored C++ class for each shader</a:t>
            </a:r>
          </a:p>
          <a:p>
            <a:pPr>
              <a:buNone/>
            </a:pPr>
            <a:endParaRPr lang="en-AU" sz="3800" dirty="0"/>
          </a:p>
          <a:p>
            <a:pPr>
              <a:buNone/>
            </a:pPr>
            <a:r>
              <a:rPr lang="en-AU" sz="3800" dirty="0"/>
              <a:t>A simple, layered domain-specific language (DSL) with embedded HLSL*</a:t>
            </a:r>
          </a:p>
          <a:p>
            <a:pPr lvl="1"/>
            <a:r>
              <a:rPr lang="en-AU" sz="3400" dirty="0"/>
              <a:t>Unity’s </a:t>
            </a:r>
            <a:r>
              <a:rPr lang="en-AU" sz="3400" dirty="0" err="1"/>
              <a:t>ShaderLab</a:t>
            </a:r>
            <a:endParaRPr lang="en-AU" sz="3400" dirty="0"/>
          </a:p>
          <a:p>
            <a:pPr>
              <a:buNone/>
            </a:pPr>
            <a:endParaRPr lang="en-AU" sz="3800" dirty="0"/>
          </a:p>
          <a:p>
            <a:pPr>
              <a:buNone/>
            </a:pPr>
            <a:r>
              <a:rPr lang="en-AU" sz="3800" dirty="0"/>
              <a:t>A more complex DSL that manipulates and generates HLSL*</a:t>
            </a:r>
          </a:p>
          <a:p>
            <a:pPr lvl="1"/>
            <a:r>
              <a:rPr lang="en-AU" sz="3400" dirty="0"/>
              <a:t>Bungie’s TFX language [</a:t>
            </a:r>
            <a:r>
              <a:rPr lang="en-AU" sz="3400" dirty="0" err="1"/>
              <a:t>Tatarchuk</a:t>
            </a:r>
            <a:r>
              <a:rPr lang="en-AU" sz="3400" dirty="0"/>
              <a:t> and </a:t>
            </a:r>
            <a:r>
              <a:rPr lang="en-AU" sz="3400" dirty="0" err="1"/>
              <a:t>Tchou</a:t>
            </a:r>
            <a:r>
              <a:rPr lang="en-AU" sz="3400" dirty="0"/>
              <a:t> 2017]</a:t>
            </a:r>
          </a:p>
          <a:p>
            <a:pPr>
              <a:buNone/>
            </a:pPr>
            <a:endParaRPr lang="en-AU" sz="3800" dirty="0"/>
          </a:p>
          <a:p>
            <a:pPr>
              <a:buNone/>
            </a:pPr>
            <a:r>
              <a:rPr lang="en-AU" sz="3800" dirty="0"/>
              <a:t>Modifying HLSL*</a:t>
            </a:r>
          </a:p>
          <a:p>
            <a:pPr lvl="1"/>
            <a:r>
              <a:rPr lang="en-AU" sz="3400" dirty="0"/>
              <a:t>Slang [He et al. 2018]</a:t>
            </a:r>
          </a:p>
          <a:p>
            <a:pPr>
              <a:buNone/>
            </a:pPr>
            <a:endParaRPr lang="en-AU" dirty="0"/>
          </a:p>
          <a:p>
            <a:pPr>
              <a:buNone/>
            </a:pPr>
            <a:r>
              <a:rPr lang="en-AU" sz="2300" dirty="0"/>
              <a:t>*or any modern shading language (e.g., GLSL or Metal Shading Language)</a:t>
            </a:r>
          </a:p>
        </p:txBody>
      </p:sp>
      <p:sp>
        <p:nvSpPr>
          <p:cNvPr id="5" name="Slide Number Placeholder 4"/>
          <p:cNvSpPr>
            <a:spLocks noGrp="1"/>
          </p:cNvSpPr>
          <p:nvPr>
            <p:ph type="sldNum" sz="quarter" idx="10"/>
          </p:nvPr>
        </p:nvSpPr>
        <p:spPr>
          <a:xfrm>
            <a:off x="-1" y="4783931"/>
            <a:ext cx="424801" cy="359569"/>
          </a:xfrm>
          <a:prstGeom prst="rect">
            <a:avLst/>
          </a:prstGeom>
        </p:spPr>
        <p:txBody>
          <a:bodyPr/>
          <a:lstStyle/>
          <a:p>
            <a:fld id="{2ABE124A-B5C5-46E0-B944-45307B126769}" type="slidenum">
              <a:rPr lang="en-AU" sz="1600" smtClean="0">
                <a:solidFill>
                  <a:schemeClr val="bg2"/>
                </a:solidFill>
              </a:rPr>
              <a:pPr/>
              <a:t>34</a:t>
            </a:fld>
            <a:endParaRPr lang="en-AU" sz="1600" dirty="0">
              <a:solidFill>
                <a:schemeClr val="bg2"/>
              </a:solidFill>
            </a:endParaRPr>
          </a:p>
        </p:txBody>
      </p:sp>
      <p:pic>
        <p:nvPicPr>
          <p:cNvPr id="2062" name="Picture 14">
            <a:extLst>
              <a:ext uri="{FF2B5EF4-FFF2-40B4-BE49-F238E27FC236}">
                <a16:creationId xmlns:a16="http://schemas.microsoft.com/office/drawing/2014/main" id="{B8864EE5-B750-45A9-9BCC-EFAB3FD4651D}"/>
              </a:ext>
            </a:extLst>
          </p:cNvPr>
          <p:cNvPicPr>
            <a:picLocks noChangeAspect="1" noChangeArrowheads="1"/>
          </p:cNvPicPr>
          <p:nvPr/>
        </p:nvPicPr>
        <p:blipFill>
          <a:blip r:embed="rId3">
            <a:lum bright="70000" contrast="-70000"/>
            <a:alphaModFix amt="50000"/>
            <a:extLst>
              <a:ext uri="{28A0092B-C50C-407E-A947-70E740481C1C}">
                <a14:useLocalDpi xmlns:a14="http://schemas.microsoft.com/office/drawing/2010/main" val="0"/>
              </a:ext>
            </a:extLst>
          </a:blip>
          <a:srcRect/>
          <a:stretch>
            <a:fillRect/>
          </a:stretch>
        </p:blipFill>
        <p:spPr bwMode="auto">
          <a:xfrm>
            <a:off x="7227867" y="2086790"/>
            <a:ext cx="1422491" cy="51726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E5F7B688-9CA4-4A06-94AB-19E005F128C9}"/>
              </a:ext>
            </a:extLst>
          </p:cNvPr>
          <p:cNvPicPr>
            <a:picLocks noChangeAspect="1" noChangeArrowheads="1"/>
          </p:cNvPicPr>
          <p:nvPr/>
        </p:nvPicPr>
        <p:blipFill>
          <a:blip r:embed="rId4">
            <a:lum bright="70000" contrast="-70000"/>
            <a:alphaModFix amt="50000"/>
            <a:extLst>
              <a:ext uri="{28A0092B-C50C-407E-A947-70E740481C1C}">
                <a14:useLocalDpi xmlns:a14="http://schemas.microsoft.com/office/drawing/2010/main" val="0"/>
              </a:ext>
            </a:extLst>
          </a:blip>
          <a:srcRect/>
          <a:stretch>
            <a:fillRect/>
          </a:stretch>
        </p:blipFill>
        <p:spPr bwMode="auto">
          <a:xfrm>
            <a:off x="6525229" y="1186816"/>
            <a:ext cx="759118" cy="78856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NVIDIA Logo wallpaper - ForWallpaper.com | Công nghệ">
            <a:extLst>
              <a:ext uri="{FF2B5EF4-FFF2-40B4-BE49-F238E27FC236}">
                <a16:creationId xmlns:a16="http://schemas.microsoft.com/office/drawing/2014/main" id="{C4E791ED-A8C8-489C-89E0-43755DAACD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43" r="12201" b="15875"/>
          <a:stretch/>
        </p:blipFill>
        <p:spPr bwMode="auto">
          <a:xfrm>
            <a:off x="8067822" y="3684955"/>
            <a:ext cx="928467" cy="6841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0C26252-08D0-447B-A4BA-C1F5D4C3E4B1}"/>
              </a:ext>
            </a:extLst>
          </p:cNvPr>
          <p:cNvPicPr>
            <a:picLocks noChangeAspect="1"/>
          </p:cNvPicPr>
          <p:nvPr/>
        </p:nvPicPr>
        <p:blipFill>
          <a:blip r:embed="rId6">
            <a:alphaModFix amt="50000"/>
          </a:blip>
          <a:stretch>
            <a:fillRect/>
          </a:stretch>
        </p:blipFill>
        <p:spPr>
          <a:xfrm>
            <a:off x="6116978" y="2946704"/>
            <a:ext cx="2756704" cy="364040"/>
          </a:xfrm>
          <a:prstGeom prst="rect">
            <a:avLst/>
          </a:prstGeom>
        </p:spPr>
      </p:pic>
      <p:pic>
        <p:nvPicPr>
          <p:cNvPr id="12" name="Picture 16">
            <a:extLst>
              <a:ext uri="{FF2B5EF4-FFF2-40B4-BE49-F238E27FC236}">
                <a16:creationId xmlns:a16="http://schemas.microsoft.com/office/drawing/2014/main" id="{D2B796C8-ACC2-410D-AEBF-183A9CBC2238}"/>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25229" y="1186815"/>
            <a:ext cx="759118" cy="7885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0E2D3BA3-47C3-44DB-9F47-BC7CFAFAD63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227866" y="2086790"/>
            <a:ext cx="1422491" cy="5172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9242A16-DD6F-4FCE-9961-C9E44CB79164}"/>
              </a:ext>
            </a:extLst>
          </p:cNvPr>
          <p:cNvPicPr>
            <a:picLocks noChangeAspect="1"/>
          </p:cNvPicPr>
          <p:nvPr/>
        </p:nvPicPr>
        <p:blipFill>
          <a:blip r:embed="rId6"/>
          <a:stretch>
            <a:fillRect/>
          </a:stretch>
        </p:blipFill>
        <p:spPr>
          <a:xfrm>
            <a:off x="6116978" y="2946703"/>
            <a:ext cx="2756704" cy="364040"/>
          </a:xfrm>
          <a:prstGeom prst="rect">
            <a:avLst/>
          </a:prstGeom>
        </p:spPr>
      </p:pic>
      <p:pic>
        <p:nvPicPr>
          <p:cNvPr id="2074" name="Picture 26" descr="Stanford University logo and symbol, meaning, history, PNG">
            <a:extLst>
              <a:ext uri="{FF2B5EF4-FFF2-40B4-BE49-F238E27FC236}">
                <a16:creationId xmlns:a16="http://schemas.microsoft.com/office/drawing/2014/main" id="{896C2237-DCA0-4A1A-B9A7-4379EF41F5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745" t="5129" r="28513" b="5602"/>
          <a:stretch/>
        </p:blipFill>
        <p:spPr bwMode="auto">
          <a:xfrm>
            <a:off x="6770170" y="3567298"/>
            <a:ext cx="800974" cy="919451"/>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See the source image">
            <a:extLst>
              <a:ext uri="{FF2B5EF4-FFF2-40B4-BE49-F238E27FC236}">
                <a16:creationId xmlns:a16="http://schemas.microsoft.com/office/drawing/2014/main" id="{0DBB11D1-3F2D-41A4-BBC9-EB0653DE6C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2107" y="3540574"/>
            <a:ext cx="972900" cy="9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par>
                                <p:cTn id="15" presetID="10" presetClass="exit" presetSubtype="0" fill="hold"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062"/>
                                        </p:tgtEl>
                                        <p:attrNameLst>
                                          <p:attrName>style.visibility</p:attrName>
                                        </p:attrNameLst>
                                      </p:cBhvr>
                                      <p:to>
                                        <p:strVal val="visible"/>
                                      </p:to>
                                    </p:set>
                                    <p:animEffect transition="in" filter="fade">
                                      <p:cBhvr>
                                        <p:cTn id="20" dur="500"/>
                                        <p:tgtEl>
                                          <p:spTgt spid="206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7">
                                            <p:txEl>
                                              <p:pRg st="4" end="4"/>
                                            </p:txEl>
                                          </p:spTgt>
                                        </p:tgtEl>
                                        <p:attrNameLst>
                                          <p:attrName>style.color</p:attrName>
                                        </p:attrNameLst>
                                      </p:cBhvr>
                                      <p:to>
                                        <a:srgbClr val="7F7F7F"/>
                                      </p:to>
                                    </p:animClr>
                                  </p:childTnLst>
                                </p:cTn>
                              </p:par>
                              <p:par>
                                <p:cTn id="34" presetID="3" presetClass="emph" presetSubtype="2" fill="hold" grpId="1" nodeType="withEffect">
                                  <p:stCondLst>
                                    <p:cond delay="0"/>
                                  </p:stCondLst>
                                  <p:childTnLst>
                                    <p:animClr clrSpc="rgb" dir="cw">
                                      <p:cBhvr override="childStyle">
                                        <p:cTn id="35" dur="500" fill="hold"/>
                                        <p:tgtEl>
                                          <p:spTgt spid="7">
                                            <p:txEl>
                                              <p:pRg st="5" end="5"/>
                                            </p:txEl>
                                          </p:spTgt>
                                        </p:tgtEl>
                                        <p:attrNameLst>
                                          <p:attrName>style.color</p:attrName>
                                        </p:attrNameLst>
                                      </p:cBhvr>
                                      <p:to>
                                        <a:srgbClr val="7F7F7F"/>
                                      </p:to>
                                    </p:animClr>
                                  </p:childTnLst>
                                </p:cTn>
                              </p:par>
                              <p:par>
                                <p:cTn id="36" presetID="10" presetClass="exit" presetSubtype="0" fill="hold"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500"/>
                                        <p:tgtEl>
                                          <p:spTgt spid="7">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par>
                                <p:cTn id="53" presetID="3" presetClass="emph" presetSubtype="2" fill="hold" grpId="1" nodeType="withEffect">
                                  <p:stCondLst>
                                    <p:cond delay="0"/>
                                  </p:stCondLst>
                                  <p:childTnLst>
                                    <p:animClr clrSpc="rgb" dir="cw">
                                      <p:cBhvr override="childStyle">
                                        <p:cTn id="54" dur="500" fill="hold"/>
                                        <p:tgtEl>
                                          <p:spTgt spid="7">
                                            <p:txEl>
                                              <p:pRg st="7" end="7"/>
                                            </p:txEl>
                                          </p:spTgt>
                                        </p:tgtEl>
                                        <p:attrNameLst>
                                          <p:attrName>style.color</p:attrName>
                                        </p:attrNameLst>
                                      </p:cBhvr>
                                      <p:to>
                                        <a:srgbClr val="7F7F7F"/>
                                      </p:to>
                                    </p:animClr>
                                  </p:childTnLst>
                                </p:cTn>
                              </p:par>
                              <p:par>
                                <p:cTn id="55" presetID="3" presetClass="emph" presetSubtype="2" fill="hold" grpId="1" nodeType="withEffect">
                                  <p:stCondLst>
                                    <p:cond delay="0"/>
                                  </p:stCondLst>
                                  <p:childTnLst>
                                    <p:animClr clrSpc="rgb" dir="cw">
                                      <p:cBhvr override="childStyle">
                                        <p:cTn id="56" dur="500" fill="hold"/>
                                        <p:tgtEl>
                                          <p:spTgt spid="7">
                                            <p:txEl>
                                              <p:pRg st="8" end="8"/>
                                            </p:txEl>
                                          </p:spTgt>
                                        </p:tgtEl>
                                        <p:attrNameLst>
                                          <p:attrName>style.color</p:attrName>
                                        </p:attrNameLst>
                                      </p:cBhvr>
                                      <p:to>
                                        <a:srgbClr val="7F7F7F"/>
                                      </p:to>
                                    </p:animClr>
                                  </p:childTnLst>
                                </p:cTn>
                              </p:par>
                              <p:par>
                                <p:cTn id="57" presetID="10" presetClass="exit" presetSubtype="0" fill="hold"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2078"/>
                                        </p:tgtEl>
                                        <p:attrNameLst>
                                          <p:attrName>style.visibility</p:attrName>
                                        </p:attrNameLst>
                                      </p:cBhvr>
                                      <p:to>
                                        <p:strVal val="visible"/>
                                      </p:to>
                                    </p:set>
                                    <p:animEffect transition="in" filter="fade">
                                      <p:cBhvr>
                                        <p:cTn id="62" dur="500"/>
                                        <p:tgtEl>
                                          <p:spTgt spid="2078"/>
                                        </p:tgtEl>
                                      </p:cBhvr>
                                    </p:animEffect>
                                  </p:childTnLst>
                                </p:cTn>
                              </p:par>
                              <p:par>
                                <p:cTn id="63" presetID="10" presetClass="entr" presetSubtype="0" fill="hold" nodeType="withEffect">
                                  <p:stCondLst>
                                    <p:cond delay="0"/>
                                  </p:stCondLst>
                                  <p:childTnLst>
                                    <p:set>
                                      <p:cBhvr>
                                        <p:cTn id="64" dur="1" fill="hold">
                                          <p:stCondLst>
                                            <p:cond delay="0"/>
                                          </p:stCondLst>
                                        </p:cTn>
                                        <p:tgtEl>
                                          <p:spTgt spid="2074"/>
                                        </p:tgtEl>
                                        <p:attrNameLst>
                                          <p:attrName>style.visibility</p:attrName>
                                        </p:attrNameLst>
                                      </p:cBhvr>
                                      <p:to>
                                        <p:strVal val="visible"/>
                                      </p:to>
                                    </p:set>
                                    <p:animEffect transition="in" filter="fade">
                                      <p:cBhvr>
                                        <p:cTn id="65" dur="500"/>
                                        <p:tgtEl>
                                          <p:spTgt spid="2074"/>
                                        </p:tgtEl>
                                      </p:cBhvr>
                                    </p:animEffect>
                                  </p:childTnLst>
                                </p:cTn>
                              </p:par>
                              <p:par>
                                <p:cTn id="66" presetID="10" presetClass="entr" presetSubtype="0" fill="hold" nodeType="withEffect">
                                  <p:stCondLst>
                                    <p:cond delay="0"/>
                                  </p:stCondLst>
                                  <p:childTnLst>
                                    <p:set>
                                      <p:cBhvr>
                                        <p:cTn id="67" dur="1" fill="hold">
                                          <p:stCondLst>
                                            <p:cond delay="0"/>
                                          </p:stCondLst>
                                        </p:cTn>
                                        <p:tgtEl>
                                          <p:spTgt spid="2068"/>
                                        </p:tgtEl>
                                        <p:attrNameLst>
                                          <p:attrName>style.visibility</p:attrName>
                                        </p:attrNameLst>
                                      </p:cBhvr>
                                      <p:to>
                                        <p:strVal val="visible"/>
                                      </p:to>
                                    </p:set>
                                    <p:animEffect transition="in" filter="fade">
                                      <p:cBhvr>
                                        <p:cTn id="68"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95980CE0-BD59-4050-8063-9E250100FC4D}"/>
              </a:ext>
            </a:extLst>
          </p:cNvPr>
          <p:cNvSpPr txBox="1">
            <a:spLocks/>
          </p:cNvSpPr>
          <p:nvPr/>
        </p:nvSpPr>
        <p:spPr>
          <a:xfrm>
            <a:off x="381154" y="774552"/>
            <a:ext cx="5506528" cy="4257938"/>
          </a:xfrm>
          <a:prstGeom prst="rect">
            <a:avLst/>
          </a:prstGeom>
          <a:ln w="28575">
            <a:solidFill>
              <a:schemeClr val="accent1"/>
            </a:solidFill>
          </a:ln>
        </p:spPr>
        <p:txBody>
          <a:bodyPr vert="horz" lIns="0" tIns="0" rIns="0" bIns="0" rtlCol="0">
            <a:normAutofit fontScale="92500" lnSpcReduction="2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{“Light Direction”, </a:t>
            </a:r>
            <a:r>
              <a:rPr lang="en-US" sz="1200" dirty="0">
                <a:solidFill>
                  <a:schemeClr val="accent2">
                    <a:lumMod val="60000"/>
                    <a:lumOff val="40000"/>
                  </a:schemeClr>
                </a:solidFill>
                <a:latin typeface="Consolas" panose="020B0609020204030204" pitchFamily="49" charset="0"/>
                <a:cs typeface="Arial" panose="020B0604020202020204" pitchFamily="34" charset="0"/>
              </a:rPr>
              <a:t>Vector</a:t>
            </a:r>
            <a:r>
              <a:rPr lang="en-US" sz="1200" dirty="0">
                <a:latin typeface="Consolas" panose="020B0609020204030204" pitchFamily="49" charset="0"/>
                <a:cs typeface="Arial" panose="020B0604020202020204" pitchFamily="34" charset="0"/>
              </a:rPr>
              <a:t>} = (0,0,0)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#pragma </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multi_compile</a:t>
            </a:r>
            <a:r>
              <a:rPr lang="en-US" sz="1200" dirty="0">
                <a:latin typeface="Consolas" panose="020B0609020204030204" pitchFamily="49" charset="0"/>
                <a:cs typeface="Arial" panose="020B0604020202020204" pitchFamily="34" charset="0"/>
              </a:rPr>
              <a:t> STANDARD SUBSURFACE CLOTH</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35</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600" dirty="0"/>
          </a:p>
        </p:txBody>
      </p:sp>
      <p:sp>
        <p:nvSpPr>
          <p:cNvPr id="15" name="Speech Bubble: Rectangle with Corners Rounded 14">
            <a:extLst>
              <a:ext uri="{FF2B5EF4-FFF2-40B4-BE49-F238E27FC236}">
                <a16:creationId xmlns:a16="http://schemas.microsoft.com/office/drawing/2014/main" id="{DCC21453-8EBE-456C-A9F1-990008885CEC}"/>
              </a:ext>
            </a:extLst>
          </p:cNvPr>
          <p:cNvSpPr/>
          <p:nvPr/>
        </p:nvSpPr>
        <p:spPr>
          <a:xfrm>
            <a:off x="2957354" y="1890059"/>
            <a:ext cx="2489573" cy="931157"/>
          </a:xfrm>
          <a:prstGeom prst="wedgeRoundRectCallout">
            <a:avLst>
              <a:gd name="adj1" fmla="val -76429"/>
              <a:gd name="adj2" fmla="val 5741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Express specialization options using #if</a:t>
            </a:r>
          </a:p>
        </p:txBody>
      </p:sp>
    </p:spTree>
    <p:extLst>
      <p:ext uri="{BB962C8B-B14F-4D97-AF65-F5344CB8AC3E}">
        <p14:creationId xmlns:p14="http://schemas.microsoft.com/office/powerpoint/2010/main" val="405014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36</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AU" sz="1600" dirty="0"/>
          </a:p>
          <a:p>
            <a:r>
              <a:rPr lang="en-AU" sz="1600" dirty="0"/>
              <a:t>Custom </a:t>
            </a:r>
            <a:r>
              <a:rPr lang="en-AU" sz="1600" dirty="0">
                <a:solidFill>
                  <a:schemeClr val="accent3">
                    <a:lumMod val="60000"/>
                    <a:lumOff val="40000"/>
                  </a:schemeClr>
                </a:solidFill>
              </a:rPr>
              <a:t>#pragma </a:t>
            </a:r>
            <a:r>
              <a:rPr lang="en-AU" sz="1600" dirty="0"/>
              <a:t>syntax enables </a:t>
            </a:r>
            <a:r>
              <a:rPr lang="en-AU" sz="1600" dirty="0" err="1"/>
              <a:t>ShaderLab</a:t>
            </a:r>
            <a:r>
              <a:rPr lang="en-AU" sz="1600" dirty="0"/>
              <a:t> compiler to automatically generate specialized variants</a:t>
            </a:r>
          </a:p>
          <a:p>
            <a:pPr marL="0" indent="0">
              <a:buNone/>
            </a:pPr>
            <a:endParaRPr lang="en-AU" sz="1600" dirty="0"/>
          </a:p>
        </p:txBody>
      </p:sp>
      <p:sp>
        <p:nvSpPr>
          <p:cNvPr id="15" name="Speech Bubble: Rectangle with Corners Rounded 14">
            <a:extLst>
              <a:ext uri="{FF2B5EF4-FFF2-40B4-BE49-F238E27FC236}">
                <a16:creationId xmlns:a16="http://schemas.microsoft.com/office/drawing/2014/main" id="{DCC21453-8EBE-456C-A9F1-990008885CEC}"/>
              </a:ext>
            </a:extLst>
          </p:cNvPr>
          <p:cNvSpPr/>
          <p:nvPr/>
        </p:nvSpPr>
        <p:spPr>
          <a:xfrm>
            <a:off x="2957354" y="1890059"/>
            <a:ext cx="2489573" cy="931157"/>
          </a:xfrm>
          <a:prstGeom prst="wedgeRoundRectCallout">
            <a:avLst>
              <a:gd name="adj1" fmla="val -98098"/>
              <a:gd name="adj2" fmla="val -55621"/>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 #pragma syntax to list specialization options</a:t>
            </a:r>
          </a:p>
        </p:txBody>
      </p:sp>
      <p:sp>
        <p:nvSpPr>
          <p:cNvPr id="16" name="Content Placeholder 6">
            <a:extLst>
              <a:ext uri="{FF2B5EF4-FFF2-40B4-BE49-F238E27FC236}">
                <a16:creationId xmlns:a16="http://schemas.microsoft.com/office/drawing/2014/main" id="{38D23D8A-7A85-422B-B05B-7FA1B8DF1F72}"/>
              </a:ext>
            </a:extLst>
          </p:cNvPr>
          <p:cNvSpPr txBox="1">
            <a:spLocks/>
          </p:cNvSpPr>
          <p:nvPr/>
        </p:nvSpPr>
        <p:spPr>
          <a:xfrm>
            <a:off x="381154" y="774552"/>
            <a:ext cx="5506528" cy="4257938"/>
          </a:xfrm>
          <a:prstGeom prst="rect">
            <a:avLst/>
          </a:prstGeom>
          <a:ln w="28575">
            <a:solidFill>
              <a:schemeClr val="accent1"/>
            </a:solidFill>
          </a:ln>
        </p:spPr>
        <p:txBody>
          <a:bodyPr vert="horz" lIns="0" tIns="0" rIns="0" bIns="0" rtlCol="0">
            <a:normAutofit fontScale="92500" lnSpcReduction="2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a:latin typeface="Consolas" panose="020B0609020204030204" pitchFamily="49" charset="0"/>
              <a:cs typeface="Arial" panose="020B0604020202020204" pitchFamily="34" charset="0"/>
            </a:endParaRPr>
          </a:p>
          <a:p>
            <a:pPr marL="139700" indent="0">
              <a:buFont typeface="Arial" pitchFamily="34" charset="0"/>
              <a:buNone/>
            </a:pPr>
            <a:r>
              <a:rPr lang="en-US" sz="1200">
                <a:solidFill>
                  <a:schemeClr val="accent4">
                    <a:lumMod val="60000"/>
                    <a:lumOff val="40000"/>
                  </a:schemeClr>
                </a:solidFill>
                <a:latin typeface="Consolas" panose="020B0609020204030204" pitchFamily="49" charset="0"/>
                <a:cs typeface="Arial" panose="020B0604020202020204" pitchFamily="34" charset="0"/>
              </a:rPr>
              <a:t>Shader</a:t>
            </a:r>
            <a:r>
              <a:rPr lang="en-US" sz="1200">
                <a:latin typeface="Consolas" panose="020B0609020204030204" pitchFamily="49" charset="0"/>
                <a:cs typeface="Arial" panose="020B0604020202020204" pitchFamily="34" charset="0"/>
              </a:rPr>
              <a:t> “SurfaceShader”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a:latin typeface="Consolas" panose="020B0609020204030204" pitchFamily="49" charset="0"/>
                <a:cs typeface="Arial" panose="020B0604020202020204" pitchFamily="34" charset="0"/>
              </a:rPr>
              <a:t> { lightDirection {“Light Direction”, </a:t>
            </a:r>
            <a:r>
              <a:rPr lang="en-US" sz="1200">
                <a:solidFill>
                  <a:schemeClr val="accent2">
                    <a:lumMod val="60000"/>
                    <a:lumOff val="40000"/>
                  </a:schemeClr>
                </a:solidFill>
                <a:latin typeface="Consolas" panose="020B0609020204030204" pitchFamily="49" charset="0"/>
                <a:cs typeface="Arial" panose="020B0604020202020204" pitchFamily="34" charset="0"/>
              </a:rPr>
              <a:t>Vector</a:t>
            </a:r>
            <a:r>
              <a:rPr lang="en-US" sz="1200">
                <a:latin typeface="Consolas" panose="020B0609020204030204" pitchFamily="49" charset="0"/>
                <a:cs typeface="Arial" panose="020B0604020202020204" pitchFamily="34" charset="0"/>
              </a:rPr>
              <a:t>} = (0,0,0) }</a:t>
            </a:r>
          </a:p>
          <a:p>
            <a:pPr marL="139700" indent="0">
              <a:buFont typeface="Arial" pitchFamily="34" charset="0"/>
              <a:buNone/>
            </a:pPr>
            <a:r>
              <a:rPr lang="en-US" sz="1200">
                <a:latin typeface="Consolas" panose="020B0609020204030204" pitchFamily="49" charset="0"/>
                <a:cs typeface="Arial" panose="020B0604020202020204" pitchFamily="34" charset="0"/>
              </a:rPr>
              <a:t>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#pragma multi_compile</a:t>
            </a:r>
            <a:r>
              <a:rPr lang="en-US" sz="1200">
                <a:latin typeface="Consolas" panose="020B0609020204030204" pitchFamily="49" charset="0"/>
                <a:cs typeface="Arial" panose="020B0604020202020204" pitchFamily="34" charset="0"/>
              </a:rPr>
              <a:t> STANDARD SUBSURFACE CLOTH</a:t>
            </a:r>
          </a:p>
          <a:p>
            <a:pPr marL="139700" indent="0">
              <a:buFont typeface="Arial" pitchFamily="34" charset="0"/>
              <a:buNone/>
            </a:pPr>
            <a:endParaRPr lang="en-US" sz="1200">
              <a:latin typeface="Consolas" panose="020B0609020204030204" pitchFamily="49" charset="0"/>
              <a:cs typeface="Arial" panose="020B0604020202020204" pitchFamily="34" charset="0"/>
            </a:endParaRP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2">
                    <a:lumMod val="60000"/>
                    <a:lumOff val="40000"/>
                  </a:schemeClr>
                </a:solidFill>
                <a:latin typeface="Consolas" panose="020B0609020204030204" pitchFamily="49" charset="0"/>
                <a:cs typeface="Arial" panose="020B0604020202020204" pitchFamily="34" charset="0"/>
              </a:rPr>
              <a:t>float3</a:t>
            </a:r>
            <a:r>
              <a:rPr lang="en-US" sz="1200">
                <a:latin typeface="Consolas" panose="020B0609020204030204" pitchFamily="49" charset="0"/>
                <a:cs typeface="Arial" panose="020B0604020202020204" pitchFamily="34" charset="0"/>
              </a:rPr>
              <a:t> lightDirection;</a:t>
            </a:r>
          </a:p>
          <a:p>
            <a:pPr marL="139700" indent="0">
              <a:buFont typeface="Arial" pitchFamily="34" charset="0"/>
              <a:buNone/>
            </a:pPr>
            <a:endParaRPr lang="en-US" sz="1200">
              <a:latin typeface="Consolas" panose="020B0609020204030204" pitchFamily="49" charset="0"/>
              <a:cs typeface="Arial" panose="020B0604020202020204" pitchFamily="34" charset="0"/>
            </a:endParaRP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2">
                    <a:lumMod val="60000"/>
                    <a:lumOff val="40000"/>
                  </a:schemeClr>
                </a:solidFill>
                <a:latin typeface="Consolas" panose="020B0609020204030204" pitchFamily="49" charset="0"/>
                <a:cs typeface="Arial" panose="020B0604020202020204" pitchFamily="34" charset="0"/>
              </a:rPr>
              <a:t>float4</a:t>
            </a:r>
            <a:r>
              <a:rPr lang="en-US" sz="1200">
                <a:latin typeface="Consolas" panose="020B0609020204030204" pitchFamily="49" charset="0"/>
                <a:cs typeface="Arial" panose="020B0604020202020204" pitchFamily="34" charset="0"/>
              </a:rPr>
              <a:t> surfaceShader(…) {</a:t>
            </a:r>
          </a:p>
          <a:p>
            <a:pPr marL="139700" indent="0">
              <a:buFont typeface="Arial" pitchFamily="34" charset="0"/>
              <a:buNone/>
            </a:pPr>
            <a:r>
              <a:rPr lang="en-US" sz="1200">
                <a:latin typeface="Consolas" panose="020B0609020204030204" pitchFamily="49" charset="0"/>
                <a:cs typeface="Arial" panose="020B0604020202020204" pitchFamily="34" charset="0"/>
              </a:rPr>
              <a:t>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a:latin typeface="Consolas" panose="020B0609020204030204" pitchFamily="49" charset="0"/>
                <a:cs typeface="Arial" panose="020B0604020202020204" pitchFamily="34" charset="0"/>
              </a:rPr>
              <a:t>(STANDARD)</a:t>
            </a:r>
          </a:p>
          <a:p>
            <a:pPr marL="139700" indent="0">
              <a:buFont typeface="Arial" pitchFamily="34" charset="0"/>
              <a:buNone/>
            </a:pPr>
            <a:r>
              <a:rPr lang="en-US" sz="1200">
                <a:latin typeface="Consolas" panose="020B0609020204030204" pitchFamily="49" charset="0"/>
                <a:cs typeface="Arial" panose="020B0604020202020204" pitchFamily="34" charset="0"/>
              </a:rPr>
              <a:t>    color = evalStandardMaterial(shadingData);</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a:latin typeface="Consolas" panose="020B0609020204030204" pitchFamily="49" charset="0"/>
                <a:cs typeface="Arial" panose="020B0604020202020204" pitchFamily="34" charset="0"/>
              </a:rPr>
              <a:t>(SUBSURFACE)</a:t>
            </a:r>
          </a:p>
          <a:p>
            <a:pPr marL="139700" indent="0">
              <a:buFont typeface="Arial" pitchFamily="34" charset="0"/>
              <a:buNone/>
            </a:pPr>
            <a:r>
              <a:rPr lang="en-US" sz="1200">
                <a:latin typeface="Consolas" panose="020B0609020204030204" pitchFamily="49" charset="0"/>
                <a:cs typeface="Arial" panose="020B0604020202020204" pitchFamily="34" charset="0"/>
              </a:rPr>
              <a:t>    color = evalSubsurfaceMaterial(shadingData);</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a:latin typeface="Consolas" panose="020B0609020204030204" pitchFamily="49" charset="0"/>
                <a:cs typeface="Arial" panose="020B0604020202020204" pitchFamily="34" charset="0"/>
              </a:rPr>
              <a:t>(CLOTH)</a:t>
            </a:r>
          </a:p>
          <a:p>
            <a:pPr marL="139700" indent="0">
              <a:buFont typeface="Arial" pitchFamily="34" charset="0"/>
              <a:buNone/>
            </a:pPr>
            <a:r>
              <a:rPr lang="en-US" sz="1200">
                <a:latin typeface="Consolas" panose="020B0609020204030204" pitchFamily="49" charset="0"/>
                <a:cs typeface="Arial" panose="020B0604020202020204" pitchFamily="34" charset="0"/>
              </a:rPr>
              <a:t>    color = evalClothMaterial(shadingData);</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return</a:t>
            </a:r>
            <a:r>
              <a:rPr lang="en-US" sz="1200">
                <a:latin typeface="Consolas" panose="020B0609020204030204" pitchFamily="49" charset="0"/>
                <a:cs typeface="Arial" panose="020B0604020202020204" pitchFamily="34" charset="0"/>
              </a:rPr>
              <a:t> color * max(0, dot(shadingData.normal, lightDirection);</a:t>
            </a:r>
          </a:p>
          <a:p>
            <a:pPr marL="139700" indent="0">
              <a:buFont typeface="Arial" pitchFamily="34" charset="0"/>
              <a:buNone/>
            </a:pPr>
            <a:r>
              <a:rPr lang="en-US" sz="1200">
                <a:latin typeface="Consolas" panose="020B0609020204030204" pitchFamily="49" charset="0"/>
                <a:cs typeface="Arial" panose="020B0604020202020204" pitchFamily="34" charset="0"/>
              </a:rPr>
              <a:t>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Font typeface="Arial" pitchFamily="34" charset="0"/>
              <a:buNone/>
            </a:pPr>
            <a:r>
              <a:rPr lang="en-US" sz="1200">
                <a:latin typeface="Consolas" panose="020B0609020204030204" pitchFamily="49" charset="0"/>
                <a:cs typeface="Arial" panose="020B0604020202020204" pitchFamily="34" charset="0"/>
              </a:rPr>
              <a:t>}</a:t>
            </a:r>
            <a:endParaRPr lang="en-US" sz="1200"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41582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5AADB0F0-391A-4ED9-B8D2-403FCC51E9DF}"/>
              </a:ext>
            </a:extLst>
          </p:cNvPr>
          <p:cNvSpPr txBox="1">
            <a:spLocks/>
          </p:cNvSpPr>
          <p:nvPr/>
        </p:nvSpPr>
        <p:spPr>
          <a:xfrm>
            <a:off x="381154" y="774552"/>
            <a:ext cx="5506528" cy="4257938"/>
          </a:xfrm>
          <a:prstGeom prst="rect">
            <a:avLst/>
          </a:prstGeom>
          <a:ln w="28575">
            <a:solidFill>
              <a:schemeClr val="accent1"/>
            </a:solidFill>
          </a:ln>
        </p:spPr>
        <p:txBody>
          <a:bodyPr vert="horz" lIns="0" tIns="0" rIns="0" bIns="0" rtlCol="0">
            <a:normAutofit fontScale="92500" lnSpcReduction="2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{“Light Direction”, </a:t>
            </a:r>
            <a:r>
              <a:rPr lang="en-US" sz="1200" dirty="0">
                <a:solidFill>
                  <a:schemeClr val="accent2">
                    <a:lumMod val="60000"/>
                    <a:lumOff val="40000"/>
                  </a:schemeClr>
                </a:solidFill>
                <a:latin typeface="Consolas" panose="020B0609020204030204" pitchFamily="49" charset="0"/>
                <a:cs typeface="Arial" panose="020B0604020202020204" pitchFamily="34" charset="0"/>
              </a:rPr>
              <a:t>Vector</a:t>
            </a:r>
            <a:r>
              <a:rPr lang="en-US" sz="1200" dirty="0">
                <a:latin typeface="Consolas" panose="020B0609020204030204" pitchFamily="49" charset="0"/>
                <a:cs typeface="Arial" panose="020B0604020202020204" pitchFamily="34" charset="0"/>
              </a:rPr>
              <a:t>} = (0,0,0)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#pragma </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multi_compile</a:t>
            </a:r>
            <a:r>
              <a:rPr lang="en-US" sz="1200" dirty="0">
                <a:latin typeface="Consolas" panose="020B0609020204030204" pitchFamily="49" charset="0"/>
                <a:cs typeface="Arial" panose="020B0604020202020204" pitchFamily="34" charset="0"/>
              </a:rPr>
              <a:t> STANDARD SUBSURFACE CLOTH</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37</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AU" sz="1600" dirty="0"/>
          </a:p>
          <a:p>
            <a:r>
              <a:rPr lang="en-AU" sz="1600" dirty="0">
                <a:solidFill>
                  <a:schemeClr val="bg1">
                    <a:lumMod val="50000"/>
                  </a:schemeClr>
                </a:solidFill>
              </a:rPr>
              <a:t>Custom #pragma syntax enables </a:t>
            </a:r>
            <a:r>
              <a:rPr lang="en-AU" sz="1600" dirty="0" err="1">
                <a:solidFill>
                  <a:schemeClr val="bg1">
                    <a:lumMod val="50000"/>
                  </a:schemeClr>
                </a:solidFill>
              </a:rPr>
              <a:t>ShaderLab</a:t>
            </a:r>
            <a:r>
              <a:rPr lang="en-AU" sz="1600" dirty="0">
                <a:solidFill>
                  <a:schemeClr val="bg1">
                    <a:lumMod val="50000"/>
                  </a:schemeClr>
                </a:solidFill>
              </a:rPr>
              <a:t> compiler to automatically generate specialized variants</a:t>
            </a:r>
          </a:p>
        </p:txBody>
      </p:sp>
      <p:sp>
        <p:nvSpPr>
          <p:cNvPr id="12" name="Speech Bubble: Rectangle with Corners Rounded 11">
            <a:extLst>
              <a:ext uri="{FF2B5EF4-FFF2-40B4-BE49-F238E27FC236}">
                <a16:creationId xmlns:a16="http://schemas.microsoft.com/office/drawing/2014/main" id="{5D498F90-671A-43FF-A9F6-EF28E56DBE52}"/>
              </a:ext>
            </a:extLst>
          </p:cNvPr>
          <p:cNvSpPr/>
          <p:nvPr/>
        </p:nvSpPr>
        <p:spPr>
          <a:xfrm>
            <a:off x="2957353" y="1890058"/>
            <a:ext cx="2489573" cy="931157"/>
          </a:xfrm>
          <a:prstGeom prst="wedgeRoundRectCallout">
            <a:avLst>
              <a:gd name="adj1" fmla="val -81382"/>
              <a:gd name="adj2" fmla="val -118273"/>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Double declaration of artist-configurable parameters</a:t>
            </a:r>
          </a:p>
        </p:txBody>
      </p:sp>
      <p:sp>
        <p:nvSpPr>
          <p:cNvPr id="10" name="Speech Bubble: Rectangle with Corners Rounded 9">
            <a:extLst>
              <a:ext uri="{FF2B5EF4-FFF2-40B4-BE49-F238E27FC236}">
                <a16:creationId xmlns:a16="http://schemas.microsoft.com/office/drawing/2014/main" id="{F162380F-2308-459F-9BBC-D546098BE788}"/>
              </a:ext>
            </a:extLst>
          </p:cNvPr>
          <p:cNvSpPr/>
          <p:nvPr/>
        </p:nvSpPr>
        <p:spPr>
          <a:xfrm>
            <a:off x="2957354" y="1890059"/>
            <a:ext cx="2489573" cy="931157"/>
          </a:xfrm>
          <a:prstGeom prst="wedgeRoundRectCallout">
            <a:avLst>
              <a:gd name="adj1" fmla="val -72995"/>
              <a:gd name="adj2" fmla="val -2312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Double declaration of artist-configurable parameters</a:t>
            </a:r>
          </a:p>
        </p:txBody>
      </p:sp>
    </p:spTree>
    <p:extLst>
      <p:ext uri="{BB962C8B-B14F-4D97-AF65-F5344CB8AC3E}">
        <p14:creationId xmlns:p14="http://schemas.microsoft.com/office/powerpoint/2010/main" val="347443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7" name="Content Placeholder 6"/>
          <p:cNvSpPr>
            <a:spLocks noGrp="1"/>
          </p:cNvSpPr>
          <p:nvPr>
            <p:ph idx="1"/>
          </p:nvPr>
        </p:nvSpPr>
        <p:spPr>
          <a:xfrm>
            <a:off x="381154" y="774552"/>
            <a:ext cx="5506528" cy="4257938"/>
          </a:xfrm>
          <a:ln w="28575">
            <a:solidFill>
              <a:schemeClr val="accent1"/>
            </a:solidFill>
          </a:ln>
        </p:spPr>
        <p:txBody>
          <a:bodyPr>
            <a:normAutofit fontScale="92500" lnSpcReduction="20000"/>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{“Light Direction”, </a:t>
            </a:r>
            <a:r>
              <a:rPr lang="en-US" sz="1200" dirty="0">
                <a:solidFill>
                  <a:schemeClr val="accent2">
                    <a:lumMod val="60000"/>
                    <a:lumOff val="40000"/>
                  </a:schemeClr>
                </a:solidFill>
                <a:latin typeface="Consolas" panose="020B0609020204030204" pitchFamily="49" charset="0"/>
                <a:cs typeface="Arial" panose="020B0604020202020204" pitchFamily="34" charset="0"/>
              </a:rPr>
              <a:t>Vector</a:t>
            </a:r>
            <a:r>
              <a:rPr lang="en-US" sz="1200" dirty="0">
                <a:latin typeface="Consolas" panose="020B0609020204030204" pitchFamily="49" charset="0"/>
                <a:cs typeface="Arial" panose="020B0604020202020204" pitchFamily="34" charset="0"/>
              </a:rPr>
              <a:t>} = (0,0,0)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#pragma </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multi_compile</a:t>
            </a:r>
            <a:r>
              <a:rPr lang="en-US" sz="1200" dirty="0">
                <a:latin typeface="Consolas" panose="020B0609020204030204" pitchFamily="49" charset="0"/>
                <a:cs typeface="Arial" panose="020B0604020202020204" pitchFamily="34" charset="0"/>
              </a:rPr>
              <a:t> STANDARD SUBSURFACE CLOTH</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None/>
            </a:pPr>
            <a:r>
              <a:rPr lang="en-US" sz="1200" dirty="0">
                <a:latin typeface="Consolas" panose="020B0609020204030204" pitchFamily="49" charset="0"/>
                <a:cs typeface="Arial" panose="020B0604020202020204" pitchFamily="34" charset="0"/>
              </a:rPr>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38</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AU" sz="1600" dirty="0"/>
          </a:p>
          <a:p>
            <a:r>
              <a:rPr lang="en-AU" sz="1600" dirty="0">
                <a:solidFill>
                  <a:schemeClr val="bg1">
                    <a:lumMod val="50000"/>
                  </a:schemeClr>
                </a:solidFill>
              </a:rPr>
              <a:t>Custom #pragma syntax enables </a:t>
            </a:r>
            <a:r>
              <a:rPr lang="en-AU" sz="1600" dirty="0" err="1">
                <a:solidFill>
                  <a:schemeClr val="bg1">
                    <a:lumMod val="50000"/>
                  </a:schemeClr>
                </a:solidFill>
              </a:rPr>
              <a:t>ShaderLab</a:t>
            </a:r>
            <a:r>
              <a:rPr lang="en-AU" sz="1600" dirty="0">
                <a:solidFill>
                  <a:schemeClr val="bg1">
                    <a:lumMod val="50000"/>
                  </a:schemeClr>
                </a:solidFill>
              </a:rPr>
              <a:t> compiler to automatically generate specialized variants</a:t>
            </a:r>
          </a:p>
          <a:p>
            <a:endParaRPr lang="en-AU" sz="1600" dirty="0"/>
          </a:p>
          <a:p>
            <a:r>
              <a:rPr lang="en-AU" sz="1600" dirty="0"/>
              <a:t>Use a “</a:t>
            </a:r>
            <a:r>
              <a:rPr lang="en-AU" sz="1600" dirty="0" err="1"/>
              <a:t>stringly</a:t>
            </a:r>
            <a:r>
              <a:rPr lang="en-AU" sz="1600" dirty="0"/>
              <a:t>-typed” interface to set parameters:</a:t>
            </a:r>
          </a:p>
          <a:p>
            <a:pPr lvl="1"/>
            <a:endParaRPr lang="en-AU" sz="1200" dirty="0"/>
          </a:p>
          <a:p>
            <a:pPr marL="216000" lvl="1" indent="0">
              <a:buNone/>
            </a:pPr>
            <a:r>
              <a:rPr lang="en-AU" sz="1200" dirty="0" err="1"/>
              <a:t>Shader.SetVector</a:t>
            </a:r>
            <a:r>
              <a:rPr lang="en-AU" sz="1200" dirty="0"/>
              <a:t>(“</a:t>
            </a:r>
            <a:r>
              <a:rPr lang="en-AU" sz="1200" dirty="0" err="1"/>
              <a:t>lightDirection</a:t>
            </a:r>
            <a:r>
              <a:rPr lang="en-AU" sz="1200" dirty="0"/>
              <a:t>”,</a:t>
            </a:r>
          </a:p>
          <a:p>
            <a:pPr marL="216000" lvl="1" indent="0">
              <a:buNone/>
            </a:pPr>
            <a:r>
              <a:rPr lang="en-AU" sz="1200" dirty="0"/>
              <a:t>    </a:t>
            </a:r>
            <a:r>
              <a:rPr lang="en-AU" sz="1200" dirty="0">
                <a:solidFill>
                  <a:schemeClr val="accent2">
                    <a:lumMod val="60000"/>
                    <a:lumOff val="40000"/>
                  </a:schemeClr>
                </a:solidFill>
              </a:rPr>
              <a:t>Vector4</a:t>
            </a:r>
            <a:r>
              <a:rPr lang="en-AU" sz="1200" dirty="0"/>
              <a:t>(1.0, 1.0, 1.0, 1.0);</a:t>
            </a:r>
          </a:p>
        </p:txBody>
      </p:sp>
      <p:sp>
        <p:nvSpPr>
          <p:cNvPr id="9" name="Speech Bubble: Rectangle with Corners Rounded 8">
            <a:extLst>
              <a:ext uri="{FF2B5EF4-FFF2-40B4-BE49-F238E27FC236}">
                <a16:creationId xmlns:a16="http://schemas.microsoft.com/office/drawing/2014/main" id="{556E47F6-CC6E-4951-8BD4-4424D36373C9}"/>
              </a:ext>
            </a:extLst>
          </p:cNvPr>
          <p:cNvSpPr/>
          <p:nvPr/>
        </p:nvSpPr>
        <p:spPr>
          <a:xfrm>
            <a:off x="3348537" y="1910131"/>
            <a:ext cx="2489573" cy="931157"/>
          </a:xfrm>
          <a:prstGeom prst="wedgeRoundRectCallout">
            <a:avLst>
              <a:gd name="adj1" fmla="val -87565"/>
              <a:gd name="adj2" fmla="val -2457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a:p>
            <a:pPr algn="ctr"/>
            <a:r>
              <a:rPr lang="en-US" dirty="0" err="1"/>
              <a:t>lightDirection</a:t>
            </a:r>
            <a:r>
              <a:rPr lang="en-US" dirty="0"/>
              <a:t> is a float3, not a float4</a:t>
            </a:r>
          </a:p>
        </p:txBody>
      </p:sp>
      <p:sp>
        <p:nvSpPr>
          <p:cNvPr id="8" name="Speech Bubble: Rectangle with Corners Rounded 7">
            <a:extLst>
              <a:ext uri="{FF2B5EF4-FFF2-40B4-BE49-F238E27FC236}">
                <a16:creationId xmlns:a16="http://schemas.microsoft.com/office/drawing/2014/main" id="{5C480D86-49E6-43BE-9F9F-57088DD76EFE}"/>
              </a:ext>
            </a:extLst>
          </p:cNvPr>
          <p:cNvSpPr/>
          <p:nvPr/>
        </p:nvSpPr>
        <p:spPr>
          <a:xfrm>
            <a:off x="3348537" y="1910131"/>
            <a:ext cx="2489573" cy="931157"/>
          </a:xfrm>
          <a:prstGeom prst="wedgeRoundRectCallout">
            <a:avLst>
              <a:gd name="adj1" fmla="val 66389"/>
              <a:gd name="adj2" fmla="val 108659"/>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a:p>
            <a:pPr algn="ctr"/>
            <a:r>
              <a:rPr lang="en-US" dirty="0" err="1"/>
              <a:t>lightDirection</a:t>
            </a:r>
            <a:r>
              <a:rPr lang="en-US" dirty="0"/>
              <a:t> is a float3, not a float4</a:t>
            </a:r>
          </a:p>
        </p:txBody>
      </p:sp>
    </p:spTree>
    <p:extLst>
      <p:ext uri="{BB962C8B-B14F-4D97-AF65-F5344CB8AC3E}">
        <p14:creationId xmlns:p14="http://schemas.microsoft.com/office/powerpoint/2010/main" val="39571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EA18-8A74-430A-9802-D3E2A0A395FE}"/>
              </a:ext>
            </a:extLst>
          </p:cNvPr>
          <p:cNvSpPr>
            <a:spLocks noGrp="1"/>
          </p:cNvSpPr>
          <p:nvPr>
            <p:ph type="title"/>
          </p:nvPr>
        </p:nvSpPr>
        <p:spPr/>
        <p:txBody>
          <a:bodyPr>
            <a:noAutofit/>
          </a:bodyPr>
          <a:lstStyle/>
          <a:p>
            <a:r>
              <a:rPr lang="en-US" sz="2400" dirty="0"/>
              <a:t>Methods with greater capability require greater effort to use</a:t>
            </a:r>
          </a:p>
        </p:txBody>
      </p:sp>
      <p:cxnSp>
        <p:nvCxnSpPr>
          <p:cNvPr id="26" name="Straight Arrow Connector 25">
            <a:extLst>
              <a:ext uri="{FF2B5EF4-FFF2-40B4-BE49-F238E27FC236}">
                <a16:creationId xmlns:a16="http://schemas.microsoft.com/office/drawing/2014/main" id="{47A2B052-442F-4383-BA4C-B783DBB2871E}"/>
              </a:ext>
            </a:extLst>
          </p:cNvPr>
          <p:cNvCxnSpPr>
            <a:cxnSpLocks/>
          </p:cNvCxnSpPr>
          <p:nvPr/>
        </p:nvCxnSpPr>
        <p:spPr>
          <a:xfrm>
            <a:off x="1509367" y="4303920"/>
            <a:ext cx="5857875"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89EA33-7C2F-4571-BFEC-42BC38B659F5}"/>
              </a:ext>
            </a:extLst>
          </p:cNvPr>
          <p:cNvCxnSpPr>
            <a:cxnSpLocks/>
          </p:cNvCxnSpPr>
          <p:nvPr/>
        </p:nvCxnSpPr>
        <p:spPr>
          <a:xfrm flipV="1">
            <a:off x="1548765" y="806340"/>
            <a:ext cx="0" cy="349758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F58B9E3-E610-4FC0-A225-3C83F8D118B8}"/>
              </a:ext>
            </a:extLst>
          </p:cNvPr>
          <p:cNvSpPr txBox="1">
            <a:spLocks/>
          </p:cNvSpPr>
          <p:nvPr/>
        </p:nvSpPr>
        <p:spPr>
          <a:xfrm>
            <a:off x="3709035" y="4308151"/>
            <a:ext cx="1725930"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Effort to use</a:t>
            </a:r>
          </a:p>
        </p:txBody>
      </p:sp>
      <p:sp>
        <p:nvSpPr>
          <p:cNvPr id="47" name="Title 1">
            <a:extLst>
              <a:ext uri="{FF2B5EF4-FFF2-40B4-BE49-F238E27FC236}">
                <a16:creationId xmlns:a16="http://schemas.microsoft.com/office/drawing/2014/main" id="{7D5F63B9-673D-4566-8A05-F47D11955FA0}"/>
              </a:ext>
            </a:extLst>
          </p:cNvPr>
          <p:cNvSpPr txBox="1">
            <a:spLocks/>
          </p:cNvSpPr>
          <p:nvPr/>
        </p:nvSpPr>
        <p:spPr>
          <a:xfrm>
            <a:off x="1" y="2278505"/>
            <a:ext cx="1434464"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Capability</a:t>
            </a:r>
          </a:p>
        </p:txBody>
      </p:sp>
      <p:grpSp>
        <p:nvGrpSpPr>
          <p:cNvPr id="50" name="Group 49">
            <a:extLst>
              <a:ext uri="{FF2B5EF4-FFF2-40B4-BE49-F238E27FC236}">
                <a16:creationId xmlns:a16="http://schemas.microsoft.com/office/drawing/2014/main" id="{E883CE64-382D-486D-A165-9154AAD24F31}"/>
              </a:ext>
            </a:extLst>
          </p:cNvPr>
          <p:cNvGrpSpPr/>
          <p:nvPr/>
        </p:nvGrpSpPr>
        <p:grpSpPr>
          <a:xfrm>
            <a:off x="1577341" y="3264850"/>
            <a:ext cx="1343024" cy="692714"/>
            <a:chOff x="2560322" y="4201903"/>
            <a:chExt cx="1790698" cy="923618"/>
          </a:xfrm>
        </p:grpSpPr>
        <p:sp>
          <p:nvSpPr>
            <p:cNvPr id="36" name="Oval 35">
              <a:extLst>
                <a:ext uri="{FF2B5EF4-FFF2-40B4-BE49-F238E27FC236}">
                  <a16:creationId xmlns:a16="http://schemas.microsoft.com/office/drawing/2014/main" id="{A1005302-BBFA-49D9-A706-16E1A18D98CF}"/>
                </a:ext>
              </a:extLst>
            </p:cNvPr>
            <p:cNvSpPr/>
            <p:nvPr/>
          </p:nvSpPr>
          <p:spPr>
            <a:xfrm>
              <a:off x="3299461" y="4853941"/>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itle 1">
              <a:extLst>
                <a:ext uri="{FF2B5EF4-FFF2-40B4-BE49-F238E27FC236}">
                  <a16:creationId xmlns:a16="http://schemas.microsoft.com/office/drawing/2014/main" id="{01CA586F-355A-490D-A0A9-F8C7CBA1D8CB}"/>
                </a:ext>
              </a:extLst>
            </p:cNvPr>
            <p:cNvSpPr txBox="1">
              <a:spLocks/>
            </p:cNvSpPr>
            <p:nvPr/>
          </p:nvSpPr>
          <p:spPr>
            <a:xfrm>
              <a:off x="2560322" y="4201903"/>
              <a:ext cx="1790698"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 Preprocessor</a:t>
              </a:r>
            </a:p>
            <a:p>
              <a:pPr algn="ctr"/>
              <a:r>
                <a:rPr lang="en-US" sz="1200" dirty="0">
                  <a:solidFill>
                    <a:schemeClr val="bg1"/>
                  </a:solidFill>
                </a:rPr>
                <a:t>Functionality</a:t>
              </a:r>
            </a:p>
          </p:txBody>
        </p:sp>
      </p:grpSp>
      <p:grpSp>
        <p:nvGrpSpPr>
          <p:cNvPr id="49" name="Group 48">
            <a:extLst>
              <a:ext uri="{FF2B5EF4-FFF2-40B4-BE49-F238E27FC236}">
                <a16:creationId xmlns:a16="http://schemas.microsoft.com/office/drawing/2014/main" id="{B75EF70F-767A-4B79-BFF0-27737E53BDF4}"/>
              </a:ext>
            </a:extLst>
          </p:cNvPr>
          <p:cNvGrpSpPr/>
          <p:nvPr/>
        </p:nvGrpSpPr>
        <p:grpSpPr>
          <a:xfrm>
            <a:off x="3059495" y="2363804"/>
            <a:ext cx="1291587" cy="692714"/>
            <a:chOff x="4309115" y="3174678"/>
            <a:chExt cx="1722116" cy="923618"/>
          </a:xfrm>
        </p:grpSpPr>
        <p:sp>
          <p:nvSpPr>
            <p:cNvPr id="54" name="Oval 53">
              <a:extLst>
                <a:ext uri="{FF2B5EF4-FFF2-40B4-BE49-F238E27FC236}">
                  <a16:creationId xmlns:a16="http://schemas.microsoft.com/office/drawing/2014/main" id="{257A14BE-3B26-42FC-9F7B-FDE7495E0350}"/>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5" name="Title 1">
              <a:extLst>
                <a:ext uri="{FF2B5EF4-FFF2-40B4-BE49-F238E27FC236}">
                  <a16:creationId xmlns:a16="http://schemas.microsoft.com/office/drawing/2014/main" id="{483A1542-14B2-4BBC-B149-B864F439B4C4}"/>
                </a:ext>
              </a:extLst>
            </p:cNvPr>
            <p:cNvSpPr txBox="1">
              <a:spLocks/>
            </p:cNvSpPr>
            <p:nvPr/>
          </p:nvSpPr>
          <p:spPr>
            <a:xfrm>
              <a:off x="4309115" y="3174678"/>
              <a:ext cx="172211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with Embedded HLSL</a:t>
              </a:r>
            </a:p>
          </p:txBody>
        </p:sp>
      </p:grpSp>
      <p:grpSp>
        <p:nvGrpSpPr>
          <p:cNvPr id="51" name="Group 50">
            <a:extLst>
              <a:ext uri="{FF2B5EF4-FFF2-40B4-BE49-F238E27FC236}">
                <a16:creationId xmlns:a16="http://schemas.microsoft.com/office/drawing/2014/main" id="{010625A2-E516-4A97-ADB2-8E516B317AF4}"/>
              </a:ext>
            </a:extLst>
          </p:cNvPr>
          <p:cNvGrpSpPr/>
          <p:nvPr/>
        </p:nvGrpSpPr>
        <p:grpSpPr>
          <a:xfrm>
            <a:off x="4619290" y="1436256"/>
            <a:ext cx="1108713" cy="692714"/>
            <a:chOff x="6004556" y="2251060"/>
            <a:chExt cx="1478284" cy="923618"/>
          </a:xfrm>
        </p:grpSpPr>
        <p:sp>
          <p:nvSpPr>
            <p:cNvPr id="56" name="Oval 55">
              <a:extLst>
                <a:ext uri="{FF2B5EF4-FFF2-40B4-BE49-F238E27FC236}">
                  <a16:creationId xmlns:a16="http://schemas.microsoft.com/office/drawing/2014/main" id="{C9D81589-5CC8-48A0-8C4B-6A855B260178}"/>
                </a:ext>
              </a:extLst>
            </p:cNvPr>
            <p:cNvSpPr/>
            <p:nvPr/>
          </p:nvSpPr>
          <p:spPr>
            <a:xfrm>
              <a:off x="6587488" y="2903098"/>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Title 1">
              <a:extLst>
                <a:ext uri="{FF2B5EF4-FFF2-40B4-BE49-F238E27FC236}">
                  <a16:creationId xmlns:a16="http://schemas.microsoft.com/office/drawing/2014/main" id="{E64B3C66-CC1E-4A7E-9B5D-60E5C6A1C2AC}"/>
                </a:ext>
              </a:extLst>
            </p:cNvPr>
            <p:cNvSpPr txBox="1">
              <a:spLocks/>
            </p:cNvSpPr>
            <p:nvPr/>
          </p:nvSpPr>
          <p:spPr>
            <a:xfrm>
              <a:off x="6004556" y="2251060"/>
              <a:ext cx="1478284"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 HLSL Manipulation</a:t>
              </a:r>
            </a:p>
          </p:txBody>
        </p:sp>
      </p:grpSp>
      <p:grpSp>
        <p:nvGrpSpPr>
          <p:cNvPr id="52" name="Group 51">
            <a:extLst>
              <a:ext uri="{FF2B5EF4-FFF2-40B4-BE49-F238E27FC236}">
                <a16:creationId xmlns:a16="http://schemas.microsoft.com/office/drawing/2014/main" id="{8B5822E4-0A61-45B7-A5AF-F4DC7B2DA434}"/>
              </a:ext>
            </a:extLst>
          </p:cNvPr>
          <p:cNvGrpSpPr/>
          <p:nvPr/>
        </p:nvGrpSpPr>
        <p:grpSpPr>
          <a:xfrm>
            <a:off x="6042284" y="595675"/>
            <a:ext cx="971547" cy="692714"/>
            <a:chOff x="7783837" y="1237972"/>
            <a:chExt cx="1295396" cy="923618"/>
          </a:xfrm>
        </p:grpSpPr>
        <p:sp>
          <p:nvSpPr>
            <p:cNvPr id="58" name="Oval 57">
              <a:extLst>
                <a:ext uri="{FF2B5EF4-FFF2-40B4-BE49-F238E27FC236}">
                  <a16:creationId xmlns:a16="http://schemas.microsoft.com/office/drawing/2014/main" id="{0BC5E54A-A436-4B47-9ECF-11F7637CA275}"/>
                </a:ext>
              </a:extLst>
            </p:cNvPr>
            <p:cNvSpPr/>
            <p:nvPr/>
          </p:nvSpPr>
          <p:spPr>
            <a:xfrm>
              <a:off x="8275325" y="1890010"/>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itle 1">
              <a:extLst>
                <a:ext uri="{FF2B5EF4-FFF2-40B4-BE49-F238E27FC236}">
                  <a16:creationId xmlns:a16="http://schemas.microsoft.com/office/drawing/2014/main" id="{D774B959-77E0-4E92-A522-9C3A9DD5C130}"/>
                </a:ext>
              </a:extLst>
            </p:cNvPr>
            <p:cNvSpPr txBox="1">
              <a:spLocks/>
            </p:cNvSpPr>
            <p:nvPr/>
          </p:nvSpPr>
          <p:spPr>
            <a:xfrm>
              <a:off x="7783837" y="1237972"/>
              <a:ext cx="129539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Compiler Modification</a:t>
              </a:r>
            </a:p>
          </p:txBody>
        </p:sp>
      </p:grpSp>
      <p:sp>
        <p:nvSpPr>
          <p:cNvPr id="29" name="Slide Number Placeholder 4">
            <a:extLst>
              <a:ext uri="{FF2B5EF4-FFF2-40B4-BE49-F238E27FC236}">
                <a16:creationId xmlns:a16="http://schemas.microsoft.com/office/drawing/2014/main" id="{3241B440-C5C9-43C4-9F5F-1D6E6C0FFC39}"/>
              </a:ext>
            </a:extLst>
          </p:cNvPr>
          <p:cNvSpPr txBox="1">
            <a:spLocks/>
          </p:cNvSpPr>
          <p:nvPr/>
        </p:nvSpPr>
        <p:spPr>
          <a:xfrm>
            <a:off x="37593" y="4783931"/>
            <a:ext cx="392713"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39</a:t>
            </a:fld>
            <a:endParaRPr lang="en-AU" sz="1600" dirty="0">
              <a:solidFill>
                <a:schemeClr val="bg2"/>
              </a:solidFill>
            </a:endParaRPr>
          </a:p>
        </p:txBody>
      </p:sp>
      <p:sp>
        <p:nvSpPr>
          <p:cNvPr id="20" name="Oval 19">
            <a:extLst>
              <a:ext uri="{FF2B5EF4-FFF2-40B4-BE49-F238E27FC236}">
                <a16:creationId xmlns:a16="http://schemas.microsoft.com/office/drawing/2014/main" id="{85BB257B-179B-4287-8EC1-3F2C3429E90D}"/>
              </a:ext>
            </a:extLst>
          </p:cNvPr>
          <p:cNvSpPr/>
          <p:nvPr/>
        </p:nvSpPr>
        <p:spPr>
          <a:xfrm>
            <a:off x="2034733" y="682836"/>
            <a:ext cx="1211106" cy="1211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04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DE09-BA69-4B84-9C21-072FCF0C199D}"/>
              </a:ext>
            </a:extLst>
          </p:cNvPr>
          <p:cNvSpPr>
            <a:spLocks noGrp="1"/>
          </p:cNvSpPr>
          <p:nvPr>
            <p:ph type="title"/>
          </p:nvPr>
        </p:nvSpPr>
        <p:spPr/>
        <p:txBody>
          <a:bodyPr/>
          <a:lstStyle/>
          <a:p>
            <a:r>
              <a:rPr lang="en-US" dirty="0"/>
              <a:t>What do I mean by “computer graphics?”</a:t>
            </a:r>
          </a:p>
        </p:txBody>
      </p:sp>
      <p:sp>
        <p:nvSpPr>
          <p:cNvPr id="3" name="Content Placeholder 2">
            <a:extLst>
              <a:ext uri="{FF2B5EF4-FFF2-40B4-BE49-F238E27FC236}">
                <a16:creationId xmlns:a16="http://schemas.microsoft.com/office/drawing/2014/main" id="{3BD57694-1C55-4F13-986B-9CDCBC5E6613}"/>
              </a:ext>
            </a:extLst>
          </p:cNvPr>
          <p:cNvSpPr>
            <a:spLocks noGrp="1"/>
          </p:cNvSpPr>
          <p:nvPr>
            <p:ph idx="1"/>
          </p:nvPr>
        </p:nvSpPr>
        <p:spPr>
          <a:xfrm>
            <a:off x="354842" y="951311"/>
            <a:ext cx="8526389" cy="2043111"/>
          </a:xfrm>
        </p:spPr>
        <p:txBody>
          <a:bodyPr/>
          <a:lstStyle/>
          <a:p>
            <a:endParaRPr lang="en-US" dirty="0"/>
          </a:p>
          <a:p>
            <a:pPr marL="0" indent="0">
              <a:buNone/>
            </a:pPr>
            <a:r>
              <a:rPr lang="en-US" dirty="0"/>
              <a:t>Broadly, it means: “Generating images with the aid of computers”</a:t>
            </a:r>
          </a:p>
          <a:p>
            <a:endParaRPr lang="en-US" dirty="0"/>
          </a:p>
          <a:p>
            <a:pPr marL="0" indent="0">
              <a:buNone/>
            </a:pPr>
            <a:r>
              <a:rPr lang="en-US" dirty="0"/>
              <a:t>But specifically, I mean: “Using artist-authored content to generate images for animated movies, visual effects (VFX), video games, etc.”</a:t>
            </a:r>
          </a:p>
        </p:txBody>
      </p:sp>
      <p:sp>
        <p:nvSpPr>
          <p:cNvPr id="4" name="Slide Number Placeholder 3">
            <a:extLst>
              <a:ext uri="{FF2B5EF4-FFF2-40B4-BE49-F238E27FC236}">
                <a16:creationId xmlns:a16="http://schemas.microsoft.com/office/drawing/2014/main" id="{1959B107-0C6D-46CB-9B51-C333B634FFB3}"/>
              </a:ext>
            </a:extLst>
          </p:cNvPr>
          <p:cNvSpPr>
            <a:spLocks noGrp="1"/>
          </p:cNvSpPr>
          <p:nvPr>
            <p:ph type="sldNum" sz="quarter" idx="10"/>
          </p:nvPr>
        </p:nvSpPr>
        <p:spPr/>
        <p:txBody>
          <a:bodyPr/>
          <a:lstStyle/>
          <a:p>
            <a:fld id="{633C83D0-34A7-4D53-98A8-1F15A79A3D0A}" type="slidenum">
              <a:rPr lang="en-US" smtClean="0"/>
              <a:pPr/>
              <a:t>4</a:t>
            </a:fld>
            <a:endParaRPr lang="en-US" dirty="0"/>
          </a:p>
        </p:txBody>
      </p:sp>
      <p:pic>
        <p:nvPicPr>
          <p:cNvPr id="32" name="Picture 2" descr="Image result for utah teapot">
            <a:extLst>
              <a:ext uri="{FF2B5EF4-FFF2-40B4-BE49-F238E27FC236}">
                <a16:creationId xmlns:a16="http://schemas.microsoft.com/office/drawing/2014/main" id="{30A2F088-831D-416C-A8A7-7B4F94660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45" y="3510838"/>
            <a:ext cx="1719071" cy="103144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34C39FC-DD13-4E27-AD77-5997C80AD2AB}"/>
              </a:ext>
            </a:extLst>
          </p:cNvPr>
          <p:cNvSpPr txBox="1"/>
          <p:nvPr/>
        </p:nvSpPr>
        <p:spPr>
          <a:xfrm>
            <a:off x="757949" y="3132669"/>
            <a:ext cx="609462" cy="276935"/>
          </a:xfrm>
          <a:prstGeom prst="rect">
            <a:avLst/>
          </a:prstGeom>
          <a:noFill/>
        </p:spPr>
        <p:txBody>
          <a:bodyPr wrap="none" rtlCol="0" anchor="ctr">
            <a:spAutoFit/>
          </a:bodyPr>
          <a:lstStyle/>
          <a:p>
            <a:pPr algn="ctr">
              <a:lnSpc>
                <a:spcPct val="90000"/>
              </a:lnSpc>
            </a:pPr>
            <a:r>
              <a:rPr lang="en-US" sz="1333" dirty="0">
                <a:solidFill>
                  <a:prstClr val="white"/>
                </a:solidFill>
                <a:latin typeface="+mj-lt"/>
              </a:rPr>
              <a:t>Shape</a:t>
            </a:r>
          </a:p>
        </p:txBody>
      </p:sp>
      <p:pic>
        <p:nvPicPr>
          <p:cNvPr id="35" name="Picture 22" descr="Image result for animation retargeting">
            <a:extLst>
              <a:ext uri="{FF2B5EF4-FFF2-40B4-BE49-F238E27FC236}">
                <a16:creationId xmlns:a16="http://schemas.microsoft.com/office/drawing/2014/main" id="{C08E4088-A46B-4030-A23B-122FBB6FA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136" y="3480690"/>
            <a:ext cx="2422074" cy="109174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F4B5B6AE-5D8D-449C-8499-29F85CA9186A}"/>
              </a:ext>
            </a:extLst>
          </p:cNvPr>
          <p:cNvSpPr txBox="1"/>
          <p:nvPr/>
        </p:nvSpPr>
        <p:spPr>
          <a:xfrm>
            <a:off x="2917105" y="3132669"/>
            <a:ext cx="970137" cy="276935"/>
          </a:xfrm>
          <a:prstGeom prst="rect">
            <a:avLst/>
          </a:prstGeom>
          <a:noFill/>
        </p:spPr>
        <p:txBody>
          <a:bodyPr wrap="none" rtlCol="0" anchor="ctr">
            <a:spAutoFit/>
          </a:bodyPr>
          <a:lstStyle/>
          <a:p>
            <a:pPr algn="ctr">
              <a:lnSpc>
                <a:spcPct val="90000"/>
              </a:lnSpc>
            </a:pPr>
            <a:r>
              <a:rPr lang="en-US" sz="1333" dirty="0">
                <a:solidFill>
                  <a:prstClr val="white"/>
                </a:solidFill>
                <a:latin typeface="+mj-lt"/>
              </a:rPr>
              <a:t>Movement</a:t>
            </a:r>
          </a:p>
        </p:txBody>
      </p:sp>
      <p:pic>
        <p:nvPicPr>
          <p:cNvPr id="39" name="Picture 20" descr="Image result for BRDF">
            <a:extLst>
              <a:ext uri="{FF2B5EF4-FFF2-40B4-BE49-F238E27FC236}">
                <a16:creationId xmlns:a16="http://schemas.microsoft.com/office/drawing/2014/main" id="{878C7EAF-981E-4AB0-ADCB-5B035317B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870" y="3510838"/>
            <a:ext cx="1973751" cy="103144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11050A3-57D7-4EFB-8AF9-82E82492C964}"/>
              </a:ext>
            </a:extLst>
          </p:cNvPr>
          <p:cNvSpPr txBox="1"/>
          <p:nvPr/>
        </p:nvSpPr>
        <p:spPr>
          <a:xfrm>
            <a:off x="5359395" y="3132669"/>
            <a:ext cx="1014700" cy="276935"/>
          </a:xfrm>
          <a:prstGeom prst="rect">
            <a:avLst/>
          </a:prstGeom>
          <a:noFill/>
        </p:spPr>
        <p:txBody>
          <a:bodyPr wrap="none" rtlCol="0" anchor="ctr">
            <a:spAutoFit/>
          </a:bodyPr>
          <a:lstStyle/>
          <a:p>
            <a:pPr algn="ctr">
              <a:lnSpc>
                <a:spcPct val="90000"/>
              </a:lnSpc>
            </a:pPr>
            <a:r>
              <a:rPr lang="en-US" sz="1333" dirty="0">
                <a:solidFill>
                  <a:prstClr val="white"/>
                </a:solidFill>
                <a:latin typeface="+mj-lt"/>
              </a:rPr>
              <a:t>Appearance</a:t>
            </a:r>
          </a:p>
        </p:txBody>
      </p:sp>
      <p:pic>
        <p:nvPicPr>
          <p:cNvPr id="42" name="Picture 16">
            <a:extLst>
              <a:ext uri="{FF2B5EF4-FFF2-40B4-BE49-F238E27FC236}">
                <a16:creationId xmlns:a16="http://schemas.microsoft.com/office/drawing/2014/main" id="{29BCE4DB-743B-43FC-A1F9-906E58293D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0281" y="3498694"/>
            <a:ext cx="1821294" cy="1055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a:extLst>
              <a:ext uri="{FF2B5EF4-FFF2-40B4-BE49-F238E27FC236}">
                <a16:creationId xmlns:a16="http://schemas.microsoft.com/office/drawing/2014/main" id="{54F3A4FC-92B5-40D6-BBD1-44446DED84CD}"/>
              </a:ext>
            </a:extLst>
          </p:cNvPr>
          <p:cNvSpPr txBox="1"/>
          <p:nvPr/>
        </p:nvSpPr>
        <p:spPr>
          <a:xfrm>
            <a:off x="7523418" y="3132669"/>
            <a:ext cx="1015021" cy="276935"/>
          </a:xfrm>
          <a:prstGeom prst="rect">
            <a:avLst/>
          </a:prstGeom>
          <a:noFill/>
        </p:spPr>
        <p:txBody>
          <a:bodyPr wrap="none" rtlCol="0" anchor="ctr">
            <a:spAutoFit/>
          </a:bodyPr>
          <a:lstStyle/>
          <a:p>
            <a:pPr algn="ctr">
              <a:lnSpc>
                <a:spcPct val="90000"/>
              </a:lnSpc>
            </a:pPr>
            <a:r>
              <a:rPr lang="en-US" sz="1333" dirty="0">
                <a:solidFill>
                  <a:prstClr val="white"/>
                </a:solidFill>
                <a:latin typeface="+mj-lt"/>
              </a:rPr>
              <a:t>Illumination</a:t>
            </a:r>
          </a:p>
        </p:txBody>
      </p:sp>
    </p:spTree>
    <p:extLst>
      <p:ext uri="{BB962C8B-B14F-4D97-AF65-F5344CB8AC3E}">
        <p14:creationId xmlns:p14="http://schemas.microsoft.com/office/powerpoint/2010/main" val="69474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xEl>
                                              <p:pRg st="1" end="1"/>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3" grpId="0"/>
      <p:bldP spid="36" grpId="0"/>
      <p:bldP spid="40"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Design Goals</a:t>
            </a:r>
          </a:p>
        </p:txBody>
      </p:sp>
    </p:spTree>
    <p:extLst>
      <p:ext uri="{BB962C8B-B14F-4D97-AF65-F5344CB8AC3E}">
        <p14:creationId xmlns:p14="http://schemas.microsoft.com/office/powerpoint/2010/main" val="10288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Design goals</a:t>
            </a:r>
          </a:p>
        </p:txBody>
      </p:sp>
      <p:sp>
        <p:nvSpPr>
          <p:cNvPr id="7" name="Content Placeholder 6"/>
          <p:cNvSpPr>
            <a:spLocks noGrp="1"/>
          </p:cNvSpPr>
          <p:nvPr>
            <p:ph idx="1"/>
          </p:nvPr>
        </p:nvSpPr>
        <p:spPr>
          <a:xfrm>
            <a:off x="354842" y="951311"/>
            <a:ext cx="8526389" cy="3606397"/>
          </a:xfrm>
        </p:spPr>
        <p:txBody>
          <a:bodyPr/>
          <a:lstStyle/>
          <a:p>
            <a:pPr>
              <a:buNone/>
            </a:pPr>
            <a:endParaRPr lang="en-AU" dirty="0"/>
          </a:p>
          <a:p>
            <a:pPr>
              <a:buNone/>
            </a:pPr>
            <a:r>
              <a:rPr lang="en-AU" dirty="0"/>
              <a:t>Minimize implementation effort and maintenance costs</a:t>
            </a:r>
          </a:p>
          <a:p>
            <a:pPr lvl="1"/>
            <a:r>
              <a:rPr lang="en-AU" dirty="0"/>
              <a:t>E.g., we don’t want to build or modify a compiler</a:t>
            </a:r>
          </a:p>
          <a:p>
            <a:endParaRPr lang="en-AU" dirty="0"/>
          </a:p>
          <a:p>
            <a:pPr marL="0" indent="0">
              <a:buNone/>
            </a:pPr>
            <a:r>
              <a:rPr lang="en-AU" dirty="0"/>
              <a:t>Early error detection</a:t>
            </a:r>
          </a:p>
          <a:p>
            <a:pPr lvl="1"/>
            <a:r>
              <a:rPr lang="en-AU" dirty="0"/>
              <a:t>Unlike “</a:t>
            </a:r>
            <a:r>
              <a:rPr lang="en-AU" dirty="0" err="1"/>
              <a:t>stringly</a:t>
            </a:r>
            <a:r>
              <a:rPr lang="en-AU" dirty="0"/>
              <a:t>-typed” interfaces</a:t>
            </a:r>
          </a:p>
          <a:p>
            <a:pPr marL="0" indent="0">
              <a:buNone/>
            </a:pPr>
            <a:endParaRPr lang="en-AU" dirty="0"/>
          </a:p>
          <a:p>
            <a:pPr marL="0" indent="0">
              <a:buNone/>
            </a:pPr>
            <a:r>
              <a:rPr lang="en-AU" dirty="0"/>
              <a:t>Don’t repeat yourself (DRY)</a:t>
            </a:r>
          </a:p>
          <a:p>
            <a:pPr lvl="1"/>
            <a:r>
              <a:rPr lang="en-AU" dirty="0"/>
              <a:t>Avoid repeat declarations of shader parameters, constant buffers, etc.</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41</a:t>
            </a:fld>
            <a:endParaRPr lang="en-AU" sz="1600" dirty="0">
              <a:solidFill>
                <a:schemeClr val="bg2"/>
              </a:solidFill>
            </a:endParaRPr>
          </a:p>
        </p:txBody>
      </p:sp>
    </p:spTree>
    <p:extLst>
      <p:ext uri="{BB962C8B-B14F-4D97-AF65-F5344CB8AC3E}">
        <p14:creationId xmlns:p14="http://schemas.microsoft.com/office/powerpoint/2010/main" val="148991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7">
                                            <p:txEl>
                                              <p:pRg st="4" end="4"/>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Design goals (cont.)</a:t>
            </a:r>
          </a:p>
        </p:txBody>
      </p:sp>
      <p:sp>
        <p:nvSpPr>
          <p:cNvPr id="7" name="Content Placeholder 6"/>
          <p:cNvSpPr>
            <a:spLocks noGrp="1"/>
          </p:cNvSpPr>
          <p:nvPr>
            <p:ph idx="1"/>
          </p:nvPr>
        </p:nvSpPr>
        <p:spPr>
          <a:xfrm>
            <a:off x="354842" y="951311"/>
            <a:ext cx="8526389" cy="3606397"/>
          </a:xfrm>
        </p:spPr>
        <p:txBody>
          <a:bodyPr>
            <a:normAutofit/>
          </a:bodyPr>
          <a:lstStyle/>
          <a:p>
            <a:pPr>
              <a:buNone/>
            </a:pPr>
            <a:endParaRPr lang="en-AU" dirty="0"/>
          </a:p>
          <a:p>
            <a:pPr>
              <a:buNone/>
            </a:pPr>
            <a:r>
              <a:rPr lang="en-AU" dirty="0"/>
              <a:t>Performance</a:t>
            </a:r>
          </a:p>
          <a:p>
            <a:pPr lvl="1"/>
            <a:r>
              <a:rPr lang="en-AU" dirty="0"/>
              <a:t>Minimize overheads to CPU and GPU code</a:t>
            </a:r>
          </a:p>
          <a:p>
            <a:endParaRPr lang="en-AU" dirty="0"/>
          </a:p>
          <a:p>
            <a:pPr marL="0" indent="0">
              <a:buNone/>
            </a:pPr>
            <a:r>
              <a:rPr lang="en-AU" dirty="0"/>
              <a:t>Productivity for artists and technical artists</a:t>
            </a:r>
          </a:p>
          <a:p>
            <a:pPr lvl="1"/>
            <a:r>
              <a:rPr lang="en-AU" dirty="0"/>
              <a:t>Don’t hinder their workflows</a:t>
            </a:r>
          </a:p>
          <a:p>
            <a:pPr marL="0" indent="0">
              <a:buNone/>
            </a:pPr>
            <a:endParaRPr lang="en-AU" dirty="0"/>
          </a:p>
          <a:p>
            <a:pPr marL="0" indent="0">
              <a:buNone/>
            </a:pPr>
            <a:r>
              <a:rPr lang="en-AU" dirty="0"/>
              <a:t>Support options for static and dynamic feature composition</a:t>
            </a:r>
          </a:p>
          <a:p>
            <a:pPr lvl="1"/>
            <a:r>
              <a:rPr lang="en-AU" dirty="0"/>
              <a:t>To explore trade-offs between static and dynamic shader specialization</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42</a:t>
            </a:fld>
            <a:endParaRPr lang="en-AU" sz="1600" dirty="0">
              <a:solidFill>
                <a:schemeClr val="bg2"/>
              </a:solidFill>
            </a:endParaRPr>
          </a:p>
        </p:txBody>
      </p:sp>
    </p:spTree>
    <p:extLst>
      <p:ext uri="{BB962C8B-B14F-4D97-AF65-F5344CB8AC3E}">
        <p14:creationId xmlns:p14="http://schemas.microsoft.com/office/powerpoint/2010/main" val="32119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7">
                                            <p:txEl>
                                              <p:pRg st="4" end="4"/>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EA18-8A74-430A-9802-D3E2A0A395FE}"/>
              </a:ext>
            </a:extLst>
          </p:cNvPr>
          <p:cNvSpPr>
            <a:spLocks noGrp="1"/>
          </p:cNvSpPr>
          <p:nvPr>
            <p:ph type="title"/>
          </p:nvPr>
        </p:nvSpPr>
        <p:spPr/>
        <p:txBody>
          <a:bodyPr>
            <a:noAutofit/>
          </a:bodyPr>
          <a:lstStyle/>
          <a:p>
            <a:r>
              <a:rPr lang="en-US" sz="2400" dirty="0"/>
              <a:t>None of these methods can achieve our goals</a:t>
            </a:r>
          </a:p>
        </p:txBody>
      </p:sp>
      <p:cxnSp>
        <p:nvCxnSpPr>
          <p:cNvPr id="26" name="Straight Arrow Connector 25">
            <a:extLst>
              <a:ext uri="{FF2B5EF4-FFF2-40B4-BE49-F238E27FC236}">
                <a16:creationId xmlns:a16="http://schemas.microsoft.com/office/drawing/2014/main" id="{47A2B052-442F-4383-BA4C-B783DBB2871E}"/>
              </a:ext>
            </a:extLst>
          </p:cNvPr>
          <p:cNvCxnSpPr>
            <a:cxnSpLocks/>
          </p:cNvCxnSpPr>
          <p:nvPr/>
        </p:nvCxnSpPr>
        <p:spPr>
          <a:xfrm>
            <a:off x="1509367" y="4303920"/>
            <a:ext cx="5857875"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89EA33-7C2F-4571-BFEC-42BC38B659F5}"/>
              </a:ext>
            </a:extLst>
          </p:cNvPr>
          <p:cNvCxnSpPr>
            <a:cxnSpLocks/>
          </p:cNvCxnSpPr>
          <p:nvPr/>
        </p:nvCxnSpPr>
        <p:spPr>
          <a:xfrm flipV="1">
            <a:off x="1548765" y="806340"/>
            <a:ext cx="0" cy="349758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F58B9E3-E610-4FC0-A225-3C83F8D118B8}"/>
              </a:ext>
            </a:extLst>
          </p:cNvPr>
          <p:cNvSpPr txBox="1">
            <a:spLocks/>
          </p:cNvSpPr>
          <p:nvPr/>
        </p:nvSpPr>
        <p:spPr>
          <a:xfrm>
            <a:off x="3709035" y="4308151"/>
            <a:ext cx="1725930"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Effort to use</a:t>
            </a:r>
          </a:p>
        </p:txBody>
      </p:sp>
      <p:sp>
        <p:nvSpPr>
          <p:cNvPr id="47" name="Title 1">
            <a:extLst>
              <a:ext uri="{FF2B5EF4-FFF2-40B4-BE49-F238E27FC236}">
                <a16:creationId xmlns:a16="http://schemas.microsoft.com/office/drawing/2014/main" id="{7D5F63B9-673D-4566-8A05-F47D11955FA0}"/>
              </a:ext>
            </a:extLst>
          </p:cNvPr>
          <p:cNvSpPr txBox="1">
            <a:spLocks/>
          </p:cNvSpPr>
          <p:nvPr/>
        </p:nvSpPr>
        <p:spPr>
          <a:xfrm>
            <a:off x="1" y="2278505"/>
            <a:ext cx="1434464"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Capability</a:t>
            </a:r>
          </a:p>
        </p:txBody>
      </p:sp>
      <p:grpSp>
        <p:nvGrpSpPr>
          <p:cNvPr id="50" name="Group 49">
            <a:extLst>
              <a:ext uri="{FF2B5EF4-FFF2-40B4-BE49-F238E27FC236}">
                <a16:creationId xmlns:a16="http://schemas.microsoft.com/office/drawing/2014/main" id="{E883CE64-382D-486D-A165-9154AAD24F31}"/>
              </a:ext>
            </a:extLst>
          </p:cNvPr>
          <p:cNvGrpSpPr/>
          <p:nvPr/>
        </p:nvGrpSpPr>
        <p:grpSpPr>
          <a:xfrm>
            <a:off x="1577341" y="3264850"/>
            <a:ext cx="1343024" cy="692714"/>
            <a:chOff x="2560322" y="4201903"/>
            <a:chExt cx="1790698" cy="923618"/>
          </a:xfrm>
        </p:grpSpPr>
        <p:sp>
          <p:nvSpPr>
            <p:cNvPr id="36" name="Oval 35">
              <a:extLst>
                <a:ext uri="{FF2B5EF4-FFF2-40B4-BE49-F238E27FC236}">
                  <a16:creationId xmlns:a16="http://schemas.microsoft.com/office/drawing/2014/main" id="{A1005302-BBFA-49D9-A706-16E1A18D98CF}"/>
                </a:ext>
              </a:extLst>
            </p:cNvPr>
            <p:cNvSpPr/>
            <p:nvPr/>
          </p:nvSpPr>
          <p:spPr>
            <a:xfrm>
              <a:off x="3299461" y="4853941"/>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itle 1">
              <a:extLst>
                <a:ext uri="{FF2B5EF4-FFF2-40B4-BE49-F238E27FC236}">
                  <a16:creationId xmlns:a16="http://schemas.microsoft.com/office/drawing/2014/main" id="{01CA586F-355A-490D-A0A9-F8C7CBA1D8CB}"/>
                </a:ext>
              </a:extLst>
            </p:cNvPr>
            <p:cNvSpPr txBox="1">
              <a:spLocks/>
            </p:cNvSpPr>
            <p:nvPr/>
          </p:nvSpPr>
          <p:spPr>
            <a:xfrm>
              <a:off x="2560322" y="4201903"/>
              <a:ext cx="1790698"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 Preprocessor</a:t>
              </a:r>
            </a:p>
            <a:p>
              <a:pPr algn="ctr"/>
              <a:r>
                <a:rPr lang="en-US" sz="1200" dirty="0">
                  <a:solidFill>
                    <a:schemeClr val="bg1"/>
                  </a:solidFill>
                </a:rPr>
                <a:t>Functionality</a:t>
              </a:r>
            </a:p>
          </p:txBody>
        </p:sp>
      </p:grpSp>
      <p:grpSp>
        <p:nvGrpSpPr>
          <p:cNvPr id="49" name="Group 48">
            <a:extLst>
              <a:ext uri="{FF2B5EF4-FFF2-40B4-BE49-F238E27FC236}">
                <a16:creationId xmlns:a16="http://schemas.microsoft.com/office/drawing/2014/main" id="{B75EF70F-767A-4B79-BFF0-27737E53BDF4}"/>
              </a:ext>
            </a:extLst>
          </p:cNvPr>
          <p:cNvGrpSpPr/>
          <p:nvPr/>
        </p:nvGrpSpPr>
        <p:grpSpPr>
          <a:xfrm>
            <a:off x="3059495" y="2363804"/>
            <a:ext cx="1291587" cy="692714"/>
            <a:chOff x="4309115" y="3174678"/>
            <a:chExt cx="1722116" cy="923618"/>
          </a:xfrm>
        </p:grpSpPr>
        <p:sp>
          <p:nvSpPr>
            <p:cNvPr id="54" name="Oval 53">
              <a:extLst>
                <a:ext uri="{FF2B5EF4-FFF2-40B4-BE49-F238E27FC236}">
                  <a16:creationId xmlns:a16="http://schemas.microsoft.com/office/drawing/2014/main" id="{257A14BE-3B26-42FC-9F7B-FDE7495E0350}"/>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5" name="Title 1">
              <a:extLst>
                <a:ext uri="{FF2B5EF4-FFF2-40B4-BE49-F238E27FC236}">
                  <a16:creationId xmlns:a16="http://schemas.microsoft.com/office/drawing/2014/main" id="{483A1542-14B2-4BBC-B149-B864F439B4C4}"/>
                </a:ext>
              </a:extLst>
            </p:cNvPr>
            <p:cNvSpPr txBox="1">
              <a:spLocks/>
            </p:cNvSpPr>
            <p:nvPr/>
          </p:nvSpPr>
          <p:spPr>
            <a:xfrm>
              <a:off x="4309115" y="3174678"/>
              <a:ext cx="172211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with Embedded HLSL</a:t>
              </a:r>
            </a:p>
          </p:txBody>
        </p:sp>
      </p:grpSp>
      <p:grpSp>
        <p:nvGrpSpPr>
          <p:cNvPr id="51" name="Group 50">
            <a:extLst>
              <a:ext uri="{FF2B5EF4-FFF2-40B4-BE49-F238E27FC236}">
                <a16:creationId xmlns:a16="http://schemas.microsoft.com/office/drawing/2014/main" id="{010625A2-E516-4A97-ADB2-8E516B317AF4}"/>
              </a:ext>
            </a:extLst>
          </p:cNvPr>
          <p:cNvGrpSpPr/>
          <p:nvPr/>
        </p:nvGrpSpPr>
        <p:grpSpPr>
          <a:xfrm>
            <a:off x="4619290" y="1436256"/>
            <a:ext cx="1108713" cy="692714"/>
            <a:chOff x="6004556" y="2251060"/>
            <a:chExt cx="1478284" cy="923618"/>
          </a:xfrm>
        </p:grpSpPr>
        <p:sp>
          <p:nvSpPr>
            <p:cNvPr id="56" name="Oval 55">
              <a:extLst>
                <a:ext uri="{FF2B5EF4-FFF2-40B4-BE49-F238E27FC236}">
                  <a16:creationId xmlns:a16="http://schemas.microsoft.com/office/drawing/2014/main" id="{C9D81589-5CC8-48A0-8C4B-6A855B260178}"/>
                </a:ext>
              </a:extLst>
            </p:cNvPr>
            <p:cNvSpPr/>
            <p:nvPr/>
          </p:nvSpPr>
          <p:spPr>
            <a:xfrm>
              <a:off x="6587488" y="2903098"/>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Title 1">
              <a:extLst>
                <a:ext uri="{FF2B5EF4-FFF2-40B4-BE49-F238E27FC236}">
                  <a16:creationId xmlns:a16="http://schemas.microsoft.com/office/drawing/2014/main" id="{E64B3C66-CC1E-4A7E-9B5D-60E5C6A1C2AC}"/>
                </a:ext>
              </a:extLst>
            </p:cNvPr>
            <p:cNvSpPr txBox="1">
              <a:spLocks/>
            </p:cNvSpPr>
            <p:nvPr/>
          </p:nvSpPr>
          <p:spPr>
            <a:xfrm>
              <a:off x="6004556" y="2251060"/>
              <a:ext cx="1478284"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 HLSL Manipulation</a:t>
              </a:r>
            </a:p>
          </p:txBody>
        </p:sp>
      </p:grpSp>
      <p:grpSp>
        <p:nvGrpSpPr>
          <p:cNvPr id="52" name="Group 51">
            <a:extLst>
              <a:ext uri="{FF2B5EF4-FFF2-40B4-BE49-F238E27FC236}">
                <a16:creationId xmlns:a16="http://schemas.microsoft.com/office/drawing/2014/main" id="{8B5822E4-0A61-45B7-A5AF-F4DC7B2DA434}"/>
              </a:ext>
            </a:extLst>
          </p:cNvPr>
          <p:cNvGrpSpPr/>
          <p:nvPr/>
        </p:nvGrpSpPr>
        <p:grpSpPr>
          <a:xfrm>
            <a:off x="6042284" y="595675"/>
            <a:ext cx="971547" cy="692714"/>
            <a:chOff x="7783837" y="1237972"/>
            <a:chExt cx="1295396" cy="923618"/>
          </a:xfrm>
        </p:grpSpPr>
        <p:sp>
          <p:nvSpPr>
            <p:cNvPr id="58" name="Oval 57">
              <a:extLst>
                <a:ext uri="{FF2B5EF4-FFF2-40B4-BE49-F238E27FC236}">
                  <a16:creationId xmlns:a16="http://schemas.microsoft.com/office/drawing/2014/main" id="{0BC5E54A-A436-4B47-9ECF-11F7637CA275}"/>
                </a:ext>
              </a:extLst>
            </p:cNvPr>
            <p:cNvSpPr/>
            <p:nvPr/>
          </p:nvSpPr>
          <p:spPr>
            <a:xfrm>
              <a:off x="8275325" y="1890010"/>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itle 1">
              <a:extLst>
                <a:ext uri="{FF2B5EF4-FFF2-40B4-BE49-F238E27FC236}">
                  <a16:creationId xmlns:a16="http://schemas.microsoft.com/office/drawing/2014/main" id="{D774B959-77E0-4E92-A522-9C3A9DD5C130}"/>
                </a:ext>
              </a:extLst>
            </p:cNvPr>
            <p:cNvSpPr txBox="1">
              <a:spLocks/>
            </p:cNvSpPr>
            <p:nvPr/>
          </p:nvSpPr>
          <p:spPr>
            <a:xfrm>
              <a:off x="7783837" y="1237972"/>
              <a:ext cx="129539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Compiler Modification</a:t>
              </a:r>
            </a:p>
          </p:txBody>
        </p:sp>
      </p:grpSp>
      <p:sp>
        <p:nvSpPr>
          <p:cNvPr id="29" name="Slide Number Placeholder 4">
            <a:extLst>
              <a:ext uri="{FF2B5EF4-FFF2-40B4-BE49-F238E27FC236}">
                <a16:creationId xmlns:a16="http://schemas.microsoft.com/office/drawing/2014/main" id="{3241B440-C5C9-43C4-9F5F-1D6E6C0FFC39}"/>
              </a:ext>
            </a:extLst>
          </p:cNvPr>
          <p:cNvSpPr txBox="1">
            <a:spLocks/>
          </p:cNvSpPr>
          <p:nvPr/>
        </p:nvSpPr>
        <p:spPr>
          <a:xfrm>
            <a:off x="37593" y="4783931"/>
            <a:ext cx="392713"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43</a:t>
            </a:fld>
            <a:endParaRPr lang="en-AU" sz="1600" dirty="0">
              <a:solidFill>
                <a:schemeClr val="bg2"/>
              </a:solidFill>
            </a:endParaRPr>
          </a:p>
        </p:txBody>
      </p:sp>
      <p:sp>
        <p:nvSpPr>
          <p:cNvPr id="20" name="Right Brace 19">
            <a:extLst>
              <a:ext uri="{FF2B5EF4-FFF2-40B4-BE49-F238E27FC236}">
                <a16:creationId xmlns:a16="http://schemas.microsoft.com/office/drawing/2014/main" id="{C402A147-B853-4FB2-9FEB-1C4EDE3AB885}"/>
              </a:ext>
            </a:extLst>
          </p:cNvPr>
          <p:cNvSpPr/>
          <p:nvPr/>
        </p:nvSpPr>
        <p:spPr>
          <a:xfrm rot="3507355">
            <a:off x="4361240" y="419503"/>
            <a:ext cx="559118" cy="5031743"/>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chemeClr val="bg1"/>
              </a:solidFill>
            </a:endParaRPr>
          </a:p>
        </p:txBody>
      </p:sp>
      <p:sp>
        <p:nvSpPr>
          <p:cNvPr id="21" name="Title 1">
            <a:extLst>
              <a:ext uri="{FF2B5EF4-FFF2-40B4-BE49-F238E27FC236}">
                <a16:creationId xmlns:a16="http://schemas.microsoft.com/office/drawing/2014/main" id="{0F3F05D2-4E7D-4680-92EB-09C46C63B8D5}"/>
              </a:ext>
            </a:extLst>
          </p:cNvPr>
          <p:cNvSpPr txBox="1">
            <a:spLocks/>
          </p:cNvSpPr>
          <p:nvPr/>
        </p:nvSpPr>
        <p:spPr>
          <a:xfrm>
            <a:off x="3211830" y="3171446"/>
            <a:ext cx="3471850" cy="9460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All make use of metaprogramming</a:t>
            </a:r>
          </a:p>
        </p:txBody>
      </p:sp>
      <p:sp>
        <p:nvSpPr>
          <p:cNvPr id="3" name="Oval 2">
            <a:extLst>
              <a:ext uri="{FF2B5EF4-FFF2-40B4-BE49-F238E27FC236}">
                <a16:creationId xmlns:a16="http://schemas.microsoft.com/office/drawing/2014/main" id="{DC34FD29-DE23-4032-B6C2-17B48A61F382}"/>
              </a:ext>
            </a:extLst>
          </p:cNvPr>
          <p:cNvSpPr/>
          <p:nvPr/>
        </p:nvSpPr>
        <p:spPr>
          <a:xfrm>
            <a:off x="2034733" y="682836"/>
            <a:ext cx="1211106" cy="1211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89FAA44-8CCD-4898-938E-0AF3692C958D}"/>
              </a:ext>
            </a:extLst>
          </p:cNvPr>
          <p:cNvGrpSpPr/>
          <p:nvPr/>
        </p:nvGrpSpPr>
        <p:grpSpPr>
          <a:xfrm>
            <a:off x="1943063" y="943725"/>
            <a:ext cx="1394447" cy="692714"/>
            <a:chOff x="4240542" y="3174678"/>
            <a:chExt cx="1859262" cy="923618"/>
          </a:xfrm>
        </p:grpSpPr>
        <p:sp>
          <p:nvSpPr>
            <p:cNvPr id="28" name="Oval 27">
              <a:extLst>
                <a:ext uri="{FF2B5EF4-FFF2-40B4-BE49-F238E27FC236}">
                  <a16:creationId xmlns:a16="http://schemas.microsoft.com/office/drawing/2014/main" id="{560C28B8-B46E-4E62-8F0B-17E41C503F83}"/>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0" name="Title 1">
              <a:extLst>
                <a:ext uri="{FF2B5EF4-FFF2-40B4-BE49-F238E27FC236}">
                  <a16:creationId xmlns:a16="http://schemas.microsoft.com/office/drawing/2014/main" id="{3CDD2D84-E42B-4F2F-826C-3A0E76D38019}"/>
                </a:ext>
              </a:extLst>
            </p:cNvPr>
            <p:cNvSpPr txBox="1">
              <a:spLocks/>
            </p:cNvSpPr>
            <p:nvPr/>
          </p:nvSpPr>
          <p:spPr>
            <a:xfrm>
              <a:off x="4240542" y="3174678"/>
              <a:ext cx="1859262" cy="615746"/>
            </a:xfrm>
            <a:prstGeom prst="rect">
              <a:avLst/>
            </a:prstGeom>
            <a:ln w="19050">
              <a:noFill/>
            </a:ln>
          </p:spPr>
          <p:txBody>
            <a:bodyPr vert="horz" lIns="68580" tIns="34290" rIns="68580" bIns="34290" rtlCol="0" anchor="ctr" anchorCtr="0">
              <a:normAutofit lnSpcReduction="100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lnSpc>
                  <a:spcPct val="100000"/>
                </a:lnSpc>
              </a:pPr>
              <a:r>
                <a:rPr lang="en-US" sz="2800" dirty="0">
                  <a:solidFill>
                    <a:schemeClr val="bg1"/>
                  </a:solidFill>
                </a:rPr>
                <a:t>?</a:t>
              </a:r>
            </a:p>
          </p:txBody>
        </p:sp>
      </p:grpSp>
    </p:spTree>
    <p:extLst>
      <p:ext uri="{BB962C8B-B14F-4D97-AF65-F5344CB8AC3E}">
        <p14:creationId xmlns:p14="http://schemas.microsoft.com/office/powerpoint/2010/main" val="316655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D1F0-BB95-4344-9321-727BF6F0C1BA}"/>
              </a:ext>
            </a:extLst>
          </p:cNvPr>
          <p:cNvSpPr>
            <a:spLocks noGrp="1"/>
          </p:cNvSpPr>
          <p:nvPr>
            <p:ph type="title"/>
          </p:nvPr>
        </p:nvSpPr>
        <p:spPr/>
        <p:txBody>
          <a:bodyPr/>
          <a:lstStyle/>
          <a:p>
            <a:r>
              <a:rPr lang="en-US" dirty="0"/>
              <a:t>Metaprogramming</a:t>
            </a:r>
          </a:p>
        </p:txBody>
      </p:sp>
      <p:sp>
        <p:nvSpPr>
          <p:cNvPr id="3" name="Content Placeholder 2">
            <a:extLst>
              <a:ext uri="{FF2B5EF4-FFF2-40B4-BE49-F238E27FC236}">
                <a16:creationId xmlns:a16="http://schemas.microsoft.com/office/drawing/2014/main" id="{0528E993-129D-4BB4-A3BF-0D5100C2E3A0}"/>
              </a:ext>
            </a:extLst>
          </p:cNvPr>
          <p:cNvSpPr>
            <a:spLocks noGrp="1"/>
          </p:cNvSpPr>
          <p:nvPr>
            <p:ph idx="1"/>
          </p:nvPr>
        </p:nvSpPr>
        <p:spPr/>
        <p:txBody>
          <a:bodyPr/>
          <a:lstStyle/>
          <a:p>
            <a:pPr marL="0" indent="0">
              <a:buNone/>
            </a:pPr>
            <a:r>
              <a:rPr lang="en-US" dirty="0"/>
              <a:t>Writing code that manipulates other code</a:t>
            </a:r>
          </a:p>
          <a:p>
            <a:pPr lvl="1"/>
            <a:r>
              <a:rPr lang="en-US" dirty="0"/>
              <a:t>Including reading, analyzing, transforming, or generating code</a:t>
            </a:r>
          </a:p>
          <a:p>
            <a:pPr marL="0" indent="0">
              <a:buNone/>
            </a:pPr>
            <a:endParaRPr lang="en-US" dirty="0"/>
          </a:p>
          <a:p>
            <a:pPr marL="0" indent="0">
              <a:buNone/>
            </a:pPr>
            <a:r>
              <a:rPr lang="en-US" dirty="0"/>
              <a:t>Examples</a:t>
            </a:r>
          </a:p>
          <a:p>
            <a:pPr lvl="1"/>
            <a:r>
              <a:rPr lang="en-US" dirty="0"/>
              <a:t>Compilers</a:t>
            </a:r>
          </a:p>
          <a:p>
            <a:pPr lvl="1"/>
            <a:r>
              <a:rPr lang="en-US" dirty="0"/>
              <a:t>C preprocessor functionality</a:t>
            </a:r>
          </a:p>
          <a:p>
            <a:pPr lvl="2"/>
            <a:r>
              <a:rPr lang="en-US" dirty="0"/>
              <a:t>(e.g., #if, #define, #include)</a:t>
            </a:r>
          </a:p>
          <a:p>
            <a:pPr lvl="1"/>
            <a:r>
              <a:rPr lang="en-US" dirty="0"/>
              <a:t>Macros</a:t>
            </a:r>
          </a:p>
        </p:txBody>
      </p:sp>
      <p:sp>
        <p:nvSpPr>
          <p:cNvPr id="4" name="Slide Number Placeholder 3">
            <a:extLst>
              <a:ext uri="{FF2B5EF4-FFF2-40B4-BE49-F238E27FC236}">
                <a16:creationId xmlns:a16="http://schemas.microsoft.com/office/drawing/2014/main" id="{300E75AF-C884-423B-9EAA-04EA718F4DAA}"/>
              </a:ext>
            </a:extLst>
          </p:cNvPr>
          <p:cNvSpPr>
            <a:spLocks noGrp="1"/>
          </p:cNvSpPr>
          <p:nvPr>
            <p:ph type="sldNum" sz="quarter" idx="10"/>
          </p:nvPr>
        </p:nvSpPr>
        <p:spPr>
          <a:xfrm>
            <a:off x="-25000" y="4825620"/>
            <a:ext cx="460522" cy="274637"/>
          </a:xfrm>
        </p:spPr>
        <p:txBody>
          <a:bodyPr/>
          <a:lstStyle/>
          <a:p>
            <a:fld id="{633C83D0-34A7-4D53-98A8-1F15A79A3D0A}" type="slidenum">
              <a:rPr lang="en-US" sz="1600" smtClean="0"/>
              <a:pPr/>
              <a:t>44</a:t>
            </a:fld>
            <a:endParaRPr lang="en-US" sz="1600" dirty="0"/>
          </a:p>
        </p:txBody>
      </p:sp>
      <p:sp>
        <p:nvSpPr>
          <p:cNvPr id="6" name="Content Placeholder 6">
            <a:extLst>
              <a:ext uri="{FF2B5EF4-FFF2-40B4-BE49-F238E27FC236}">
                <a16:creationId xmlns:a16="http://schemas.microsoft.com/office/drawing/2014/main" id="{8AA15EB3-E861-4BA3-A96A-6E6717EA55F6}"/>
              </a:ext>
            </a:extLst>
          </p:cNvPr>
          <p:cNvSpPr txBox="1">
            <a:spLocks/>
          </p:cNvSpPr>
          <p:nvPr/>
        </p:nvSpPr>
        <p:spPr>
          <a:xfrm>
            <a:off x="4637842" y="1745806"/>
            <a:ext cx="3157108"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(SKIN)</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evalSkinMaterial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19729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D1F0-BB95-4344-9321-727BF6F0C1BA}"/>
              </a:ext>
            </a:extLst>
          </p:cNvPr>
          <p:cNvSpPr>
            <a:spLocks noGrp="1"/>
          </p:cNvSpPr>
          <p:nvPr>
            <p:ph type="title"/>
          </p:nvPr>
        </p:nvSpPr>
        <p:spPr/>
        <p:txBody>
          <a:bodyPr/>
          <a:lstStyle/>
          <a:p>
            <a:r>
              <a:rPr lang="en-US" dirty="0"/>
              <a:t>Metaprogramming</a:t>
            </a:r>
          </a:p>
        </p:txBody>
      </p:sp>
      <p:sp>
        <p:nvSpPr>
          <p:cNvPr id="3" name="Content Placeholder 2">
            <a:extLst>
              <a:ext uri="{FF2B5EF4-FFF2-40B4-BE49-F238E27FC236}">
                <a16:creationId xmlns:a16="http://schemas.microsoft.com/office/drawing/2014/main" id="{0528E993-129D-4BB4-A3BF-0D5100C2E3A0}"/>
              </a:ext>
            </a:extLst>
          </p:cNvPr>
          <p:cNvSpPr>
            <a:spLocks noGrp="1"/>
          </p:cNvSpPr>
          <p:nvPr>
            <p:ph idx="1"/>
          </p:nvPr>
        </p:nvSpPr>
        <p:spPr/>
        <p:txBody>
          <a:bodyPr/>
          <a:lstStyle/>
          <a:p>
            <a:pPr marL="0" indent="0">
              <a:buNone/>
            </a:pPr>
            <a:r>
              <a:rPr lang="en-US" dirty="0"/>
              <a:t>Writing code that manipulates other code</a:t>
            </a:r>
          </a:p>
          <a:p>
            <a:pPr lvl="1"/>
            <a:r>
              <a:rPr lang="en-US" dirty="0"/>
              <a:t>Including reading, analyzing, transforming, or generating code</a:t>
            </a:r>
          </a:p>
          <a:p>
            <a:pPr marL="0" indent="0">
              <a:buNone/>
            </a:pPr>
            <a:endParaRPr lang="en-US" dirty="0"/>
          </a:p>
          <a:p>
            <a:pPr marL="0" indent="0">
              <a:buNone/>
            </a:pPr>
            <a:r>
              <a:rPr lang="en-US" dirty="0"/>
              <a:t>Examples</a:t>
            </a:r>
          </a:p>
          <a:p>
            <a:pPr lvl="1"/>
            <a:r>
              <a:rPr lang="en-US" dirty="0"/>
              <a:t>Compilers</a:t>
            </a:r>
          </a:p>
          <a:p>
            <a:pPr lvl="1"/>
            <a:r>
              <a:rPr lang="en-US" dirty="0"/>
              <a:t>C preprocessor functionality</a:t>
            </a:r>
          </a:p>
          <a:p>
            <a:pPr lvl="2"/>
            <a:r>
              <a:rPr lang="en-US" dirty="0"/>
              <a:t>(e.g., #if, #define, #include)</a:t>
            </a:r>
          </a:p>
          <a:p>
            <a:pPr lvl="1"/>
            <a:r>
              <a:rPr lang="en-US" dirty="0"/>
              <a:t>Macros</a:t>
            </a:r>
          </a:p>
        </p:txBody>
      </p:sp>
      <p:sp>
        <p:nvSpPr>
          <p:cNvPr id="4" name="Slide Number Placeholder 3">
            <a:extLst>
              <a:ext uri="{FF2B5EF4-FFF2-40B4-BE49-F238E27FC236}">
                <a16:creationId xmlns:a16="http://schemas.microsoft.com/office/drawing/2014/main" id="{300E75AF-C884-423B-9EAA-04EA718F4DAA}"/>
              </a:ext>
            </a:extLst>
          </p:cNvPr>
          <p:cNvSpPr>
            <a:spLocks noGrp="1"/>
          </p:cNvSpPr>
          <p:nvPr>
            <p:ph type="sldNum" sz="quarter" idx="10"/>
          </p:nvPr>
        </p:nvSpPr>
        <p:spPr>
          <a:xfrm>
            <a:off x="-25000" y="4825620"/>
            <a:ext cx="460522" cy="274637"/>
          </a:xfrm>
        </p:spPr>
        <p:txBody>
          <a:bodyPr/>
          <a:lstStyle/>
          <a:p>
            <a:fld id="{633C83D0-34A7-4D53-98A8-1F15A79A3D0A}" type="slidenum">
              <a:rPr lang="en-US" sz="1600" smtClean="0"/>
              <a:pPr/>
              <a:t>45</a:t>
            </a:fld>
            <a:endParaRPr lang="en-US" sz="1600" dirty="0"/>
          </a:p>
        </p:txBody>
      </p:sp>
      <p:sp>
        <p:nvSpPr>
          <p:cNvPr id="6" name="Content Placeholder 6">
            <a:extLst>
              <a:ext uri="{FF2B5EF4-FFF2-40B4-BE49-F238E27FC236}">
                <a16:creationId xmlns:a16="http://schemas.microsoft.com/office/drawing/2014/main" id="{8AA15EB3-E861-4BA3-A96A-6E6717EA55F6}"/>
              </a:ext>
            </a:extLst>
          </p:cNvPr>
          <p:cNvSpPr txBox="1">
            <a:spLocks/>
          </p:cNvSpPr>
          <p:nvPr/>
        </p:nvSpPr>
        <p:spPr>
          <a:xfrm>
            <a:off x="3936574" y="2187058"/>
            <a:ext cx="2209844" cy="2001170"/>
          </a:xfrm>
          <a:prstGeom prst="rect">
            <a:avLst/>
          </a:prstGeom>
          <a:ln w="28575">
            <a:solidFill>
              <a:schemeClr val="accent1"/>
            </a:solidFill>
          </a:ln>
        </p:spPr>
        <p:txBody>
          <a:bodyPr vert="horz" lIns="0" tIns="0" rIns="0" bIns="0" rtlCol="0">
            <a:normAutofit lnSpcReduction="1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700" dirty="0">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#define </a:t>
            </a:r>
            <a:r>
              <a:rPr lang="en-US" sz="1200" dirty="0">
                <a:latin typeface="Consolas" panose="020B0609020204030204" pitchFamily="49" charset="0"/>
                <a:cs typeface="Arial" panose="020B0604020202020204" pitchFamily="34" charset="0"/>
              </a:rPr>
              <a:t>square(x) x * x</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int</a:t>
            </a:r>
            <a:r>
              <a:rPr lang="en-US" sz="1200" dirty="0">
                <a:latin typeface="Consolas" panose="020B0609020204030204" pitchFamily="49" charset="0"/>
                <a:cs typeface="Arial" panose="020B0604020202020204" pitchFamily="34" charset="0"/>
              </a:rPr>
              <a:t> main()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int</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fooSquared</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square(foo);</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p:txBody>
      </p:sp>
      <p:sp>
        <p:nvSpPr>
          <p:cNvPr id="5" name="Content Placeholder 6">
            <a:extLst>
              <a:ext uri="{FF2B5EF4-FFF2-40B4-BE49-F238E27FC236}">
                <a16:creationId xmlns:a16="http://schemas.microsoft.com/office/drawing/2014/main" id="{4E7E029E-D3CF-4358-8A75-DFB91CFB0A1B}"/>
              </a:ext>
            </a:extLst>
          </p:cNvPr>
          <p:cNvSpPr txBox="1">
            <a:spLocks/>
          </p:cNvSpPr>
          <p:nvPr/>
        </p:nvSpPr>
        <p:spPr>
          <a:xfrm>
            <a:off x="6790923" y="2187058"/>
            <a:ext cx="2209844" cy="2001170"/>
          </a:xfrm>
          <a:prstGeom prst="rect">
            <a:avLst/>
          </a:prstGeom>
          <a:ln w="28575">
            <a:solidFill>
              <a:schemeClr val="accent1"/>
            </a:solidFill>
          </a:ln>
        </p:spPr>
        <p:txBody>
          <a:bodyPr vert="horz" lIns="0" tIns="0" rIns="0" bIns="0" rtlCol="0">
            <a:normAutofit lnSpcReduction="1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700" dirty="0">
              <a:latin typeface="Consolas" panose="020B0609020204030204" pitchFamily="49" charset="0"/>
              <a:cs typeface="Arial" panose="020B0604020202020204" pitchFamily="34" charset="0"/>
            </a:endParaRP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#define</a:t>
            </a:r>
            <a:r>
              <a:rPr lang="en-US" sz="1200" dirty="0">
                <a:latin typeface="Consolas" panose="020B0609020204030204" pitchFamily="49" charset="0"/>
                <a:cs typeface="Arial" panose="020B0604020202020204" pitchFamily="34" charset="0"/>
              </a:rPr>
              <a:t> square(x) x * x</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int</a:t>
            </a:r>
            <a:r>
              <a:rPr lang="en-US" sz="1200" dirty="0">
                <a:latin typeface="Consolas" panose="020B0609020204030204" pitchFamily="49" charset="0"/>
                <a:cs typeface="Arial" panose="020B0604020202020204" pitchFamily="34" charset="0"/>
              </a:rPr>
              <a:t> main()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int</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fooSquared</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foo * foo;</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p:txBody>
      </p:sp>
      <p:sp>
        <p:nvSpPr>
          <p:cNvPr id="8" name="Arrow: Right 7">
            <a:extLst>
              <a:ext uri="{FF2B5EF4-FFF2-40B4-BE49-F238E27FC236}">
                <a16:creationId xmlns:a16="http://schemas.microsoft.com/office/drawing/2014/main" id="{01CE5161-EFDF-4BFB-9C6A-A8A4EA9B8B08}"/>
              </a:ext>
            </a:extLst>
          </p:cNvPr>
          <p:cNvSpPr/>
          <p:nvPr/>
        </p:nvSpPr>
        <p:spPr>
          <a:xfrm>
            <a:off x="6231579" y="3029729"/>
            <a:ext cx="483718" cy="315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2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EA18-8A74-430A-9802-D3E2A0A395FE}"/>
              </a:ext>
            </a:extLst>
          </p:cNvPr>
          <p:cNvSpPr>
            <a:spLocks noGrp="1"/>
          </p:cNvSpPr>
          <p:nvPr>
            <p:ph type="title"/>
          </p:nvPr>
        </p:nvSpPr>
        <p:spPr/>
        <p:txBody>
          <a:bodyPr>
            <a:noAutofit/>
          </a:bodyPr>
          <a:lstStyle/>
          <a:p>
            <a:r>
              <a:rPr lang="en-US" sz="2400" dirty="0"/>
              <a:t>None of these methods can achieve our goals</a:t>
            </a:r>
          </a:p>
        </p:txBody>
      </p:sp>
      <p:cxnSp>
        <p:nvCxnSpPr>
          <p:cNvPr id="26" name="Straight Arrow Connector 25">
            <a:extLst>
              <a:ext uri="{FF2B5EF4-FFF2-40B4-BE49-F238E27FC236}">
                <a16:creationId xmlns:a16="http://schemas.microsoft.com/office/drawing/2014/main" id="{47A2B052-442F-4383-BA4C-B783DBB2871E}"/>
              </a:ext>
            </a:extLst>
          </p:cNvPr>
          <p:cNvCxnSpPr>
            <a:cxnSpLocks/>
          </p:cNvCxnSpPr>
          <p:nvPr/>
        </p:nvCxnSpPr>
        <p:spPr>
          <a:xfrm>
            <a:off x="1509367" y="4303920"/>
            <a:ext cx="5857875"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89EA33-7C2F-4571-BFEC-42BC38B659F5}"/>
              </a:ext>
            </a:extLst>
          </p:cNvPr>
          <p:cNvCxnSpPr>
            <a:cxnSpLocks/>
          </p:cNvCxnSpPr>
          <p:nvPr/>
        </p:nvCxnSpPr>
        <p:spPr>
          <a:xfrm flipV="1">
            <a:off x="1548765" y="806340"/>
            <a:ext cx="0" cy="349758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F58B9E3-E610-4FC0-A225-3C83F8D118B8}"/>
              </a:ext>
            </a:extLst>
          </p:cNvPr>
          <p:cNvSpPr txBox="1">
            <a:spLocks/>
          </p:cNvSpPr>
          <p:nvPr/>
        </p:nvSpPr>
        <p:spPr>
          <a:xfrm>
            <a:off x="3709035" y="4308151"/>
            <a:ext cx="1725930"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Effort to use</a:t>
            </a:r>
          </a:p>
        </p:txBody>
      </p:sp>
      <p:sp>
        <p:nvSpPr>
          <p:cNvPr id="47" name="Title 1">
            <a:extLst>
              <a:ext uri="{FF2B5EF4-FFF2-40B4-BE49-F238E27FC236}">
                <a16:creationId xmlns:a16="http://schemas.microsoft.com/office/drawing/2014/main" id="{7D5F63B9-673D-4566-8A05-F47D11955FA0}"/>
              </a:ext>
            </a:extLst>
          </p:cNvPr>
          <p:cNvSpPr txBox="1">
            <a:spLocks/>
          </p:cNvSpPr>
          <p:nvPr/>
        </p:nvSpPr>
        <p:spPr>
          <a:xfrm>
            <a:off x="1" y="2278505"/>
            <a:ext cx="1434464"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Capability</a:t>
            </a:r>
          </a:p>
        </p:txBody>
      </p:sp>
      <p:grpSp>
        <p:nvGrpSpPr>
          <p:cNvPr id="50" name="Group 49">
            <a:extLst>
              <a:ext uri="{FF2B5EF4-FFF2-40B4-BE49-F238E27FC236}">
                <a16:creationId xmlns:a16="http://schemas.microsoft.com/office/drawing/2014/main" id="{E883CE64-382D-486D-A165-9154AAD24F31}"/>
              </a:ext>
            </a:extLst>
          </p:cNvPr>
          <p:cNvGrpSpPr/>
          <p:nvPr/>
        </p:nvGrpSpPr>
        <p:grpSpPr>
          <a:xfrm>
            <a:off x="1577341" y="3264850"/>
            <a:ext cx="1343024" cy="692714"/>
            <a:chOff x="2560322" y="4201903"/>
            <a:chExt cx="1790698" cy="923618"/>
          </a:xfrm>
        </p:grpSpPr>
        <p:sp>
          <p:nvSpPr>
            <p:cNvPr id="36" name="Oval 35">
              <a:extLst>
                <a:ext uri="{FF2B5EF4-FFF2-40B4-BE49-F238E27FC236}">
                  <a16:creationId xmlns:a16="http://schemas.microsoft.com/office/drawing/2014/main" id="{A1005302-BBFA-49D9-A706-16E1A18D98CF}"/>
                </a:ext>
              </a:extLst>
            </p:cNvPr>
            <p:cNvSpPr/>
            <p:nvPr/>
          </p:nvSpPr>
          <p:spPr>
            <a:xfrm>
              <a:off x="3299461" y="4853941"/>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itle 1">
              <a:extLst>
                <a:ext uri="{FF2B5EF4-FFF2-40B4-BE49-F238E27FC236}">
                  <a16:creationId xmlns:a16="http://schemas.microsoft.com/office/drawing/2014/main" id="{01CA586F-355A-490D-A0A9-F8C7CBA1D8CB}"/>
                </a:ext>
              </a:extLst>
            </p:cNvPr>
            <p:cNvSpPr txBox="1">
              <a:spLocks/>
            </p:cNvSpPr>
            <p:nvPr/>
          </p:nvSpPr>
          <p:spPr>
            <a:xfrm>
              <a:off x="2560322" y="4201903"/>
              <a:ext cx="1790698"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 Preprocessor</a:t>
              </a:r>
            </a:p>
            <a:p>
              <a:pPr algn="ctr"/>
              <a:r>
                <a:rPr lang="en-US" sz="1200" dirty="0">
                  <a:solidFill>
                    <a:schemeClr val="bg1"/>
                  </a:solidFill>
                </a:rPr>
                <a:t>Functionality</a:t>
              </a:r>
            </a:p>
          </p:txBody>
        </p:sp>
      </p:grpSp>
      <p:grpSp>
        <p:nvGrpSpPr>
          <p:cNvPr id="49" name="Group 48">
            <a:extLst>
              <a:ext uri="{FF2B5EF4-FFF2-40B4-BE49-F238E27FC236}">
                <a16:creationId xmlns:a16="http://schemas.microsoft.com/office/drawing/2014/main" id="{B75EF70F-767A-4B79-BFF0-27737E53BDF4}"/>
              </a:ext>
            </a:extLst>
          </p:cNvPr>
          <p:cNvGrpSpPr/>
          <p:nvPr/>
        </p:nvGrpSpPr>
        <p:grpSpPr>
          <a:xfrm>
            <a:off x="3059495" y="2363804"/>
            <a:ext cx="1291587" cy="692714"/>
            <a:chOff x="4309115" y="3174678"/>
            <a:chExt cx="1722116" cy="923618"/>
          </a:xfrm>
        </p:grpSpPr>
        <p:sp>
          <p:nvSpPr>
            <p:cNvPr id="54" name="Oval 53">
              <a:extLst>
                <a:ext uri="{FF2B5EF4-FFF2-40B4-BE49-F238E27FC236}">
                  <a16:creationId xmlns:a16="http://schemas.microsoft.com/office/drawing/2014/main" id="{257A14BE-3B26-42FC-9F7B-FDE7495E0350}"/>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5" name="Title 1">
              <a:extLst>
                <a:ext uri="{FF2B5EF4-FFF2-40B4-BE49-F238E27FC236}">
                  <a16:creationId xmlns:a16="http://schemas.microsoft.com/office/drawing/2014/main" id="{483A1542-14B2-4BBC-B149-B864F439B4C4}"/>
                </a:ext>
              </a:extLst>
            </p:cNvPr>
            <p:cNvSpPr txBox="1">
              <a:spLocks/>
            </p:cNvSpPr>
            <p:nvPr/>
          </p:nvSpPr>
          <p:spPr>
            <a:xfrm>
              <a:off x="4309115" y="3174678"/>
              <a:ext cx="172211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with Embedded HLSL</a:t>
              </a:r>
            </a:p>
          </p:txBody>
        </p:sp>
      </p:grpSp>
      <p:grpSp>
        <p:nvGrpSpPr>
          <p:cNvPr id="51" name="Group 50">
            <a:extLst>
              <a:ext uri="{FF2B5EF4-FFF2-40B4-BE49-F238E27FC236}">
                <a16:creationId xmlns:a16="http://schemas.microsoft.com/office/drawing/2014/main" id="{010625A2-E516-4A97-ADB2-8E516B317AF4}"/>
              </a:ext>
            </a:extLst>
          </p:cNvPr>
          <p:cNvGrpSpPr/>
          <p:nvPr/>
        </p:nvGrpSpPr>
        <p:grpSpPr>
          <a:xfrm>
            <a:off x="4619290" y="1436256"/>
            <a:ext cx="1108713" cy="692714"/>
            <a:chOff x="6004556" y="2251060"/>
            <a:chExt cx="1478284" cy="923618"/>
          </a:xfrm>
        </p:grpSpPr>
        <p:sp>
          <p:nvSpPr>
            <p:cNvPr id="56" name="Oval 55">
              <a:extLst>
                <a:ext uri="{FF2B5EF4-FFF2-40B4-BE49-F238E27FC236}">
                  <a16:creationId xmlns:a16="http://schemas.microsoft.com/office/drawing/2014/main" id="{C9D81589-5CC8-48A0-8C4B-6A855B260178}"/>
                </a:ext>
              </a:extLst>
            </p:cNvPr>
            <p:cNvSpPr/>
            <p:nvPr/>
          </p:nvSpPr>
          <p:spPr>
            <a:xfrm>
              <a:off x="6587488" y="2903098"/>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Title 1">
              <a:extLst>
                <a:ext uri="{FF2B5EF4-FFF2-40B4-BE49-F238E27FC236}">
                  <a16:creationId xmlns:a16="http://schemas.microsoft.com/office/drawing/2014/main" id="{E64B3C66-CC1E-4A7E-9B5D-60E5C6A1C2AC}"/>
                </a:ext>
              </a:extLst>
            </p:cNvPr>
            <p:cNvSpPr txBox="1">
              <a:spLocks/>
            </p:cNvSpPr>
            <p:nvPr/>
          </p:nvSpPr>
          <p:spPr>
            <a:xfrm>
              <a:off x="6004556" y="2251060"/>
              <a:ext cx="1478284"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 HLSL Manipulation</a:t>
              </a:r>
            </a:p>
          </p:txBody>
        </p:sp>
      </p:grpSp>
      <p:grpSp>
        <p:nvGrpSpPr>
          <p:cNvPr id="52" name="Group 51">
            <a:extLst>
              <a:ext uri="{FF2B5EF4-FFF2-40B4-BE49-F238E27FC236}">
                <a16:creationId xmlns:a16="http://schemas.microsoft.com/office/drawing/2014/main" id="{8B5822E4-0A61-45B7-A5AF-F4DC7B2DA434}"/>
              </a:ext>
            </a:extLst>
          </p:cNvPr>
          <p:cNvGrpSpPr/>
          <p:nvPr/>
        </p:nvGrpSpPr>
        <p:grpSpPr>
          <a:xfrm>
            <a:off x="6042284" y="595675"/>
            <a:ext cx="971547" cy="692714"/>
            <a:chOff x="7783837" y="1237972"/>
            <a:chExt cx="1295396" cy="923618"/>
          </a:xfrm>
        </p:grpSpPr>
        <p:sp>
          <p:nvSpPr>
            <p:cNvPr id="58" name="Oval 57">
              <a:extLst>
                <a:ext uri="{FF2B5EF4-FFF2-40B4-BE49-F238E27FC236}">
                  <a16:creationId xmlns:a16="http://schemas.microsoft.com/office/drawing/2014/main" id="{0BC5E54A-A436-4B47-9ECF-11F7637CA275}"/>
                </a:ext>
              </a:extLst>
            </p:cNvPr>
            <p:cNvSpPr/>
            <p:nvPr/>
          </p:nvSpPr>
          <p:spPr>
            <a:xfrm>
              <a:off x="8275325" y="1890010"/>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itle 1">
              <a:extLst>
                <a:ext uri="{FF2B5EF4-FFF2-40B4-BE49-F238E27FC236}">
                  <a16:creationId xmlns:a16="http://schemas.microsoft.com/office/drawing/2014/main" id="{D774B959-77E0-4E92-A522-9C3A9DD5C130}"/>
                </a:ext>
              </a:extLst>
            </p:cNvPr>
            <p:cNvSpPr txBox="1">
              <a:spLocks/>
            </p:cNvSpPr>
            <p:nvPr/>
          </p:nvSpPr>
          <p:spPr>
            <a:xfrm>
              <a:off x="7783837" y="1237972"/>
              <a:ext cx="129539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Compiler Modification</a:t>
              </a:r>
            </a:p>
          </p:txBody>
        </p:sp>
      </p:grpSp>
      <p:sp>
        <p:nvSpPr>
          <p:cNvPr id="29" name="Slide Number Placeholder 4">
            <a:extLst>
              <a:ext uri="{FF2B5EF4-FFF2-40B4-BE49-F238E27FC236}">
                <a16:creationId xmlns:a16="http://schemas.microsoft.com/office/drawing/2014/main" id="{3241B440-C5C9-43C4-9F5F-1D6E6C0FFC39}"/>
              </a:ext>
            </a:extLst>
          </p:cNvPr>
          <p:cNvSpPr txBox="1">
            <a:spLocks/>
          </p:cNvSpPr>
          <p:nvPr/>
        </p:nvSpPr>
        <p:spPr>
          <a:xfrm>
            <a:off x="37593" y="4783931"/>
            <a:ext cx="392713"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46</a:t>
            </a:fld>
            <a:endParaRPr lang="en-AU" sz="1600" dirty="0">
              <a:solidFill>
                <a:schemeClr val="bg2"/>
              </a:solidFill>
            </a:endParaRPr>
          </a:p>
        </p:txBody>
      </p:sp>
      <p:sp>
        <p:nvSpPr>
          <p:cNvPr id="20" name="Right Brace 19">
            <a:extLst>
              <a:ext uri="{FF2B5EF4-FFF2-40B4-BE49-F238E27FC236}">
                <a16:creationId xmlns:a16="http://schemas.microsoft.com/office/drawing/2014/main" id="{C402A147-B853-4FB2-9FEB-1C4EDE3AB885}"/>
              </a:ext>
            </a:extLst>
          </p:cNvPr>
          <p:cNvSpPr/>
          <p:nvPr/>
        </p:nvSpPr>
        <p:spPr>
          <a:xfrm rot="3507355">
            <a:off x="4361240" y="419503"/>
            <a:ext cx="559118" cy="5031743"/>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chemeClr val="bg1"/>
              </a:solidFill>
            </a:endParaRPr>
          </a:p>
        </p:txBody>
      </p:sp>
      <p:sp>
        <p:nvSpPr>
          <p:cNvPr id="21" name="Title 1">
            <a:extLst>
              <a:ext uri="{FF2B5EF4-FFF2-40B4-BE49-F238E27FC236}">
                <a16:creationId xmlns:a16="http://schemas.microsoft.com/office/drawing/2014/main" id="{0F3F05D2-4E7D-4680-92EB-09C46C63B8D5}"/>
              </a:ext>
            </a:extLst>
          </p:cNvPr>
          <p:cNvSpPr txBox="1">
            <a:spLocks/>
          </p:cNvSpPr>
          <p:nvPr/>
        </p:nvSpPr>
        <p:spPr>
          <a:xfrm>
            <a:off x="3211830" y="3171446"/>
            <a:ext cx="3471850" cy="9460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All make use of metaprogramming</a:t>
            </a:r>
          </a:p>
        </p:txBody>
      </p:sp>
      <p:sp>
        <p:nvSpPr>
          <p:cNvPr id="3" name="Oval 2">
            <a:extLst>
              <a:ext uri="{FF2B5EF4-FFF2-40B4-BE49-F238E27FC236}">
                <a16:creationId xmlns:a16="http://schemas.microsoft.com/office/drawing/2014/main" id="{DC34FD29-DE23-4032-B6C2-17B48A61F382}"/>
              </a:ext>
            </a:extLst>
          </p:cNvPr>
          <p:cNvSpPr/>
          <p:nvPr/>
        </p:nvSpPr>
        <p:spPr>
          <a:xfrm>
            <a:off x="2034733" y="682836"/>
            <a:ext cx="1211106" cy="1211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89FAA44-8CCD-4898-938E-0AF3692C958D}"/>
              </a:ext>
            </a:extLst>
          </p:cNvPr>
          <p:cNvGrpSpPr/>
          <p:nvPr/>
        </p:nvGrpSpPr>
        <p:grpSpPr>
          <a:xfrm>
            <a:off x="1943063" y="943725"/>
            <a:ext cx="1394447" cy="692714"/>
            <a:chOff x="4240542" y="3174678"/>
            <a:chExt cx="1859262" cy="923618"/>
          </a:xfrm>
        </p:grpSpPr>
        <p:sp>
          <p:nvSpPr>
            <p:cNvPr id="28" name="Oval 27">
              <a:extLst>
                <a:ext uri="{FF2B5EF4-FFF2-40B4-BE49-F238E27FC236}">
                  <a16:creationId xmlns:a16="http://schemas.microsoft.com/office/drawing/2014/main" id="{560C28B8-B46E-4E62-8F0B-17E41C503F83}"/>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0" name="Title 1">
              <a:extLst>
                <a:ext uri="{FF2B5EF4-FFF2-40B4-BE49-F238E27FC236}">
                  <a16:creationId xmlns:a16="http://schemas.microsoft.com/office/drawing/2014/main" id="{3CDD2D84-E42B-4F2F-826C-3A0E76D38019}"/>
                </a:ext>
              </a:extLst>
            </p:cNvPr>
            <p:cNvSpPr txBox="1">
              <a:spLocks/>
            </p:cNvSpPr>
            <p:nvPr/>
          </p:nvSpPr>
          <p:spPr>
            <a:xfrm>
              <a:off x="4240542" y="3174678"/>
              <a:ext cx="1859262" cy="615746"/>
            </a:xfrm>
            <a:prstGeom prst="rect">
              <a:avLst/>
            </a:prstGeom>
            <a:ln w="19050">
              <a:noFill/>
            </a:ln>
          </p:spPr>
          <p:txBody>
            <a:bodyPr vert="horz" lIns="68580" tIns="34290" rIns="68580" bIns="34290" rtlCol="0" anchor="ctr" anchorCtr="0">
              <a:normAutofit lnSpcReduction="100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lnSpc>
                  <a:spcPct val="100000"/>
                </a:lnSpc>
              </a:pPr>
              <a:r>
                <a:rPr lang="en-US" sz="2800" dirty="0">
                  <a:solidFill>
                    <a:schemeClr val="bg1"/>
                  </a:solidFill>
                </a:rPr>
                <a:t>?</a:t>
              </a:r>
            </a:p>
          </p:txBody>
        </p:sp>
      </p:grpSp>
    </p:spTree>
    <p:extLst>
      <p:ext uri="{BB962C8B-B14F-4D97-AF65-F5344CB8AC3E}">
        <p14:creationId xmlns:p14="http://schemas.microsoft.com/office/powerpoint/2010/main" val="42133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EA18-8A74-430A-9802-D3E2A0A395FE}"/>
              </a:ext>
            </a:extLst>
          </p:cNvPr>
          <p:cNvSpPr>
            <a:spLocks noGrp="1"/>
          </p:cNvSpPr>
          <p:nvPr>
            <p:ph type="title"/>
          </p:nvPr>
        </p:nvSpPr>
        <p:spPr/>
        <p:txBody>
          <a:bodyPr>
            <a:noAutofit/>
          </a:bodyPr>
          <a:lstStyle/>
          <a:p>
            <a:r>
              <a:rPr lang="en-US" sz="2400" dirty="0"/>
              <a:t>Staged metaprogramming enables us to achieve our goals</a:t>
            </a:r>
          </a:p>
        </p:txBody>
      </p:sp>
      <p:cxnSp>
        <p:nvCxnSpPr>
          <p:cNvPr id="26" name="Straight Arrow Connector 25">
            <a:extLst>
              <a:ext uri="{FF2B5EF4-FFF2-40B4-BE49-F238E27FC236}">
                <a16:creationId xmlns:a16="http://schemas.microsoft.com/office/drawing/2014/main" id="{47A2B052-442F-4383-BA4C-B783DBB2871E}"/>
              </a:ext>
            </a:extLst>
          </p:cNvPr>
          <p:cNvCxnSpPr>
            <a:cxnSpLocks/>
          </p:cNvCxnSpPr>
          <p:nvPr/>
        </p:nvCxnSpPr>
        <p:spPr>
          <a:xfrm>
            <a:off x="1509367" y="4303920"/>
            <a:ext cx="5857875"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89EA33-7C2F-4571-BFEC-42BC38B659F5}"/>
              </a:ext>
            </a:extLst>
          </p:cNvPr>
          <p:cNvCxnSpPr>
            <a:cxnSpLocks/>
          </p:cNvCxnSpPr>
          <p:nvPr/>
        </p:nvCxnSpPr>
        <p:spPr>
          <a:xfrm flipV="1">
            <a:off x="1548765" y="806340"/>
            <a:ext cx="0" cy="349758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F58B9E3-E610-4FC0-A225-3C83F8D118B8}"/>
              </a:ext>
            </a:extLst>
          </p:cNvPr>
          <p:cNvSpPr txBox="1">
            <a:spLocks/>
          </p:cNvSpPr>
          <p:nvPr/>
        </p:nvSpPr>
        <p:spPr>
          <a:xfrm>
            <a:off x="3709035" y="4308151"/>
            <a:ext cx="1725930"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Effort to use</a:t>
            </a:r>
          </a:p>
        </p:txBody>
      </p:sp>
      <p:sp>
        <p:nvSpPr>
          <p:cNvPr id="47" name="Title 1">
            <a:extLst>
              <a:ext uri="{FF2B5EF4-FFF2-40B4-BE49-F238E27FC236}">
                <a16:creationId xmlns:a16="http://schemas.microsoft.com/office/drawing/2014/main" id="{7D5F63B9-673D-4566-8A05-F47D11955FA0}"/>
              </a:ext>
            </a:extLst>
          </p:cNvPr>
          <p:cNvSpPr txBox="1">
            <a:spLocks/>
          </p:cNvSpPr>
          <p:nvPr/>
        </p:nvSpPr>
        <p:spPr>
          <a:xfrm>
            <a:off x="1" y="2278505"/>
            <a:ext cx="1434464"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Capability</a:t>
            </a:r>
          </a:p>
        </p:txBody>
      </p:sp>
      <p:grpSp>
        <p:nvGrpSpPr>
          <p:cNvPr id="50" name="Group 49">
            <a:extLst>
              <a:ext uri="{FF2B5EF4-FFF2-40B4-BE49-F238E27FC236}">
                <a16:creationId xmlns:a16="http://schemas.microsoft.com/office/drawing/2014/main" id="{E883CE64-382D-486D-A165-9154AAD24F31}"/>
              </a:ext>
            </a:extLst>
          </p:cNvPr>
          <p:cNvGrpSpPr/>
          <p:nvPr/>
        </p:nvGrpSpPr>
        <p:grpSpPr>
          <a:xfrm>
            <a:off x="1577341" y="3264850"/>
            <a:ext cx="1343024" cy="692714"/>
            <a:chOff x="2560322" y="4201903"/>
            <a:chExt cx="1790698" cy="923618"/>
          </a:xfrm>
        </p:grpSpPr>
        <p:sp>
          <p:nvSpPr>
            <p:cNvPr id="36" name="Oval 35">
              <a:extLst>
                <a:ext uri="{FF2B5EF4-FFF2-40B4-BE49-F238E27FC236}">
                  <a16:creationId xmlns:a16="http://schemas.microsoft.com/office/drawing/2014/main" id="{A1005302-BBFA-49D9-A706-16E1A18D98CF}"/>
                </a:ext>
              </a:extLst>
            </p:cNvPr>
            <p:cNvSpPr/>
            <p:nvPr/>
          </p:nvSpPr>
          <p:spPr>
            <a:xfrm>
              <a:off x="3299461" y="4853941"/>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itle 1">
              <a:extLst>
                <a:ext uri="{FF2B5EF4-FFF2-40B4-BE49-F238E27FC236}">
                  <a16:creationId xmlns:a16="http://schemas.microsoft.com/office/drawing/2014/main" id="{01CA586F-355A-490D-A0A9-F8C7CBA1D8CB}"/>
                </a:ext>
              </a:extLst>
            </p:cNvPr>
            <p:cNvSpPr txBox="1">
              <a:spLocks/>
            </p:cNvSpPr>
            <p:nvPr/>
          </p:nvSpPr>
          <p:spPr>
            <a:xfrm>
              <a:off x="2560322" y="4201903"/>
              <a:ext cx="1790698"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 Preprocessor</a:t>
              </a:r>
            </a:p>
            <a:p>
              <a:pPr algn="ctr"/>
              <a:r>
                <a:rPr lang="en-US" sz="1200" dirty="0">
                  <a:solidFill>
                    <a:schemeClr val="bg1"/>
                  </a:solidFill>
                </a:rPr>
                <a:t>Functionality</a:t>
              </a:r>
            </a:p>
          </p:txBody>
        </p:sp>
      </p:grpSp>
      <p:grpSp>
        <p:nvGrpSpPr>
          <p:cNvPr id="49" name="Group 48">
            <a:extLst>
              <a:ext uri="{FF2B5EF4-FFF2-40B4-BE49-F238E27FC236}">
                <a16:creationId xmlns:a16="http://schemas.microsoft.com/office/drawing/2014/main" id="{B75EF70F-767A-4B79-BFF0-27737E53BDF4}"/>
              </a:ext>
            </a:extLst>
          </p:cNvPr>
          <p:cNvGrpSpPr/>
          <p:nvPr/>
        </p:nvGrpSpPr>
        <p:grpSpPr>
          <a:xfrm>
            <a:off x="3059495" y="2363804"/>
            <a:ext cx="1291587" cy="692714"/>
            <a:chOff x="4309115" y="3174678"/>
            <a:chExt cx="1722116" cy="923618"/>
          </a:xfrm>
        </p:grpSpPr>
        <p:sp>
          <p:nvSpPr>
            <p:cNvPr id="54" name="Oval 53">
              <a:extLst>
                <a:ext uri="{FF2B5EF4-FFF2-40B4-BE49-F238E27FC236}">
                  <a16:creationId xmlns:a16="http://schemas.microsoft.com/office/drawing/2014/main" id="{257A14BE-3B26-42FC-9F7B-FDE7495E0350}"/>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5" name="Title 1">
              <a:extLst>
                <a:ext uri="{FF2B5EF4-FFF2-40B4-BE49-F238E27FC236}">
                  <a16:creationId xmlns:a16="http://schemas.microsoft.com/office/drawing/2014/main" id="{483A1542-14B2-4BBC-B149-B864F439B4C4}"/>
                </a:ext>
              </a:extLst>
            </p:cNvPr>
            <p:cNvSpPr txBox="1">
              <a:spLocks/>
            </p:cNvSpPr>
            <p:nvPr/>
          </p:nvSpPr>
          <p:spPr>
            <a:xfrm>
              <a:off x="4309115" y="3174678"/>
              <a:ext cx="172211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with Embedded HLSL</a:t>
              </a:r>
            </a:p>
          </p:txBody>
        </p:sp>
      </p:grpSp>
      <p:grpSp>
        <p:nvGrpSpPr>
          <p:cNvPr id="51" name="Group 50">
            <a:extLst>
              <a:ext uri="{FF2B5EF4-FFF2-40B4-BE49-F238E27FC236}">
                <a16:creationId xmlns:a16="http://schemas.microsoft.com/office/drawing/2014/main" id="{010625A2-E516-4A97-ADB2-8E516B317AF4}"/>
              </a:ext>
            </a:extLst>
          </p:cNvPr>
          <p:cNvGrpSpPr/>
          <p:nvPr/>
        </p:nvGrpSpPr>
        <p:grpSpPr>
          <a:xfrm>
            <a:off x="4619290" y="1436256"/>
            <a:ext cx="1108713" cy="692714"/>
            <a:chOff x="6004556" y="2251060"/>
            <a:chExt cx="1478284" cy="923618"/>
          </a:xfrm>
        </p:grpSpPr>
        <p:sp>
          <p:nvSpPr>
            <p:cNvPr id="56" name="Oval 55">
              <a:extLst>
                <a:ext uri="{FF2B5EF4-FFF2-40B4-BE49-F238E27FC236}">
                  <a16:creationId xmlns:a16="http://schemas.microsoft.com/office/drawing/2014/main" id="{C9D81589-5CC8-48A0-8C4B-6A855B260178}"/>
                </a:ext>
              </a:extLst>
            </p:cNvPr>
            <p:cNvSpPr/>
            <p:nvPr/>
          </p:nvSpPr>
          <p:spPr>
            <a:xfrm>
              <a:off x="6587488" y="2903098"/>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Title 1">
              <a:extLst>
                <a:ext uri="{FF2B5EF4-FFF2-40B4-BE49-F238E27FC236}">
                  <a16:creationId xmlns:a16="http://schemas.microsoft.com/office/drawing/2014/main" id="{E64B3C66-CC1E-4A7E-9B5D-60E5C6A1C2AC}"/>
                </a:ext>
              </a:extLst>
            </p:cNvPr>
            <p:cNvSpPr txBox="1">
              <a:spLocks/>
            </p:cNvSpPr>
            <p:nvPr/>
          </p:nvSpPr>
          <p:spPr>
            <a:xfrm>
              <a:off x="6004556" y="2251060"/>
              <a:ext cx="1478284"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 HLSL Manipulation</a:t>
              </a:r>
            </a:p>
          </p:txBody>
        </p:sp>
      </p:grpSp>
      <p:grpSp>
        <p:nvGrpSpPr>
          <p:cNvPr id="52" name="Group 51">
            <a:extLst>
              <a:ext uri="{FF2B5EF4-FFF2-40B4-BE49-F238E27FC236}">
                <a16:creationId xmlns:a16="http://schemas.microsoft.com/office/drawing/2014/main" id="{8B5822E4-0A61-45B7-A5AF-F4DC7B2DA434}"/>
              </a:ext>
            </a:extLst>
          </p:cNvPr>
          <p:cNvGrpSpPr/>
          <p:nvPr/>
        </p:nvGrpSpPr>
        <p:grpSpPr>
          <a:xfrm>
            <a:off x="6042284" y="595675"/>
            <a:ext cx="971547" cy="692714"/>
            <a:chOff x="7783837" y="1237972"/>
            <a:chExt cx="1295396" cy="923618"/>
          </a:xfrm>
        </p:grpSpPr>
        <p:sp>
          <p:nvSpPr>
            <p:cNvPr id="58" name="Oval 57">
              <a:extLst>
                <a:ext uri="{FF2B5EF4-FFF2-40B4-BE49-F238E27FC236}">
                  <a16:creationId xmlns:a16="http://schemas.microsoft.com/office/drawing/2014/main" id="{0BC5E54A-A436-4B47-9ECF-11F7637CA275}"/>
                </a:ext>
              </a:extLst>
            </p:cNvPr>
            <p:cNvSpPr/>
            <p:nvPr/>
          </p:nvSpPr>
          <p:spPr>
            <a:xfrm>
              <a:off x="8275325" y="1890010"/>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itle 1">
              <a:extLst>
                <a:ext uri="{FF2B5EF4-FFF2-40B4-BE49-F238E27FC236}">
                  <a16:creationId xmlns:a16="http://schemas.microsoft.com/office/drawing/2014/main" id="{D774B959-77E0-4E92-A522-9C3A9DD5C130}"/>
                </a:ext>
              </a:extLst>
            </p:cNvPr>
            <p:cNvSpPr txBox="1">
              <a:spLocks/>
            </p:cNvSpPr>
            <p:nvPr/>
          </p:nvSpPr>
          <p:spPr>
            <a:xfrm>
              <a:off x="7783837" y="1237972"/>
              <a:ext cx="129539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Compiler Modification</a:t>
              </a:r>
            </a:p>
          </p:txBody>
        </p:sp>
      </p:grpSp>
      <p:sp>
        <p:nvSpPr>
          <p:cNvPr id="29" name="Slide Number Placeholder 4">
            <a:extLst>
              <a:ext uri="{FF2B5EF4-FFF2-40B4-BE49-F238E27FC236}">
                <a16:creationId xmlns:a16="http://schemas.microsoft.com/office/drawing/2014/main" id="{3241B440-C5C9-43C4-9F5F-1D6E6C0FFC39}"/>
              </a:ext>
            </a:extLst>
          </p:cNvPr>
          <p:cNvSpPr txBox="1">
            <a:spLocks/>
          </p:cNvSpPr>
          <p:nvPr/>
        </p:nvSpPr>
        <p:spPr>
          <a:xfrm>
            <a:off x="37593" y="4783931"/>
            <a:ext cx="392713"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47</a:t>
            </a:fld>
            <a:endParaRPr lang="en-AU" sz="1600" dirty="0">
              <a:solidFill>
                <a:schemeClr val="bg2"/>
              </a:solidFill>
            </a:endParaRPr>
          </a:p>
        </p:txBody>
      </p:sp>
      <p:sp>
        <p:nvSpPr>
          <p:cNvPr id="20" name="Right Brace 19">
            <a:extLst>
              <a:ext uri="{FF2B5EF4-FFF2-40B4-BE49-F238E27FC236}">
                <a16:creationId xmlns:a16="http://schemas.microsoft.com/office/drawing/2014/main" id="{C402A147-B853-4FB2-9FEB-1C4EDE3AB885}"/>
              </a:ext>
            </a:extLst>
          </p:cNvPr>
          <p:cNvSpPr/>
          <p:nvPr/>
        </p:nvSpPr>
        <p:spPr>
          <a:xfrm rot="3507355">
            <a:off x="4361240" y="419503"/>
            <a:ext cx="559118" cy="5031743"/>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chemeClr val="bg1"/>
              </a:solidFill>
            </a:endParaRPr>
          </a:p>
        </p:txBody>
      </p:sp>
      <p:sp>
        <p:nvSpPr>
          <p:cNvPr id="21" name="Title 1">
            <a:extLst>
              <a:ext uri="{FF2B5EF4-FFF2-40B4-BE49-F238E27FC236}">
                <a16:creationId xmlns:a16="http://schemas.microsoft.com/office/drawing/2014/main" id="{0F3F05D2-4E7D-4680-92EB-09C46C63B8D5}"/>
              </a:ext>
            </a:extLst>
          </p:cNvPr>
          <p:cNvSpPr txBox="1">
            <a:spLocks/>
          </p:cNvSpPr>
          <p:nvPr/>
        </p:nvSpPr>
        <p:spPr>
          <a:xfrm>
            <a:off x="3211830" y="3171446"/>
            <a:ext cx="3471850" cy="9460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All make use of metaprogramming</a:t>
            </a:r>
          </a:p>
        </p:txBody>
      </p:sp>
      <p:grpSp>
        <p:nvGrpSpPr>
          <p:cNvPr id="22" name="Group 21">
            <a:extLst>
              <a:ext uri="{FF2B5EF4-FFF2-40B4-BE49-F238E27FC236}">
                <a16:creationId xmlns:a16="http://schemas.microsoft.com/office/drawing/2014/main" id="{DC52F2B2-B2FB-40A2-B3F1-6A2B111A4B5A}"/>
              </a:ext>
            </a:extLst>
          </p:cNvPr>
          <p:cNvGrpSpPr/>
          <p:nvPr/>
        </p:nvGrpSpPr>
        <p:grpSpPr>
          <a:xfrm>
            <a:off x="1943063" y="943725"/>
            <a:ext cx="1394447" cy="692714"/>
            <a:chOff x="4240542" y="3174678"/>
            <a:chExt cx="1859262" cy="923618"/>
          </a:xfrm>
        </p:grpSpPr>
        <p:sp>
          <p:nvSpPr>
            <p:cNvPr id="23" name="Oval 22">
              <a:extLst>
                <a:ext uri="{FF2B5EF4-FFF2-40B4-BE49-F238E27FC236}">
                  <a16:creationId xmlns:a16="http://schemas.microsoft.com/office/drawing/2014/main" id="{99260B8C-FE84-4896-8F18-3ECB3399688B}"/>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4" name="Title 1">
              <a:extLst>
                <a:ext uri="{FF2B5EF4-FFF2-40B4-BE49-F238E27FC236}">
                  <a16:creationId xmlns:a16="http://schemas.microsoft.com/office/drawing/2014/main" id="{8486E651-9798-4EF6-8C20-F5494D54F7DA}"/>
                </a:ext>
              </a:extLst>
            </p:cNvPr>
            <p:cNvSpPr txBox="1">
              <a:spLocks/>
            </p:cNvSpPr>
            <p:nvPr/>
          </p:nvSpPr>
          <p:spPr>
            <a:xfrm>
              <a:off x="4240542" y="3174678"/>
              <a:ext cx="1859262"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Staged</a:t>
              </a:r>
            </a:p>
            <a:p>
              <a:pPr algn="ctr"/>
              <a:r>
                <a:rPr lang="en-US" sz="1200" dirty="0">
                  <a:solidFill>
                    <a:schemeClr val="bg1"/>
                  </a:solidFill>
                </a:rPr>
                <a:t>Metaprogramming</a:t>
              </a:r>
            </a:p>
          </p:txBody>
        </p:sp>
      </p:grpSp>
      <p:sp>
        <p:nvSpPr>
          <p:cNvPr id="3" name="Oval 2">
            <a:extLst>
              <a:ext uri="{FF2B5EF4-FFF2-40B4-BE49-F238E27FC236}">
                <a16:creationId xmlns:a16="http://schemas.microsoft.com/office/drawing/2014/main" id="{DC34FD29-DE23-4032-B6C2-17B48A61F382}"/>
              </a:ext>
            </a:extLst>
          </p:cNvPr>
          <p:cNvSpPr/>
          <p:nvPr/>
        </p:nvSpPr>
        <p:spPr>
          <a:xfrm>
            <a:off x="2034733" y="682836"/>
            <a:ext cx="1211106" cy="1211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6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Staged Metaprogramming</a:t>
            </a:r>
          </a:p>
        </p:txBody>
      </p:sp>
    </p:spTree>
    <p:extLst>
      <p:ext uri="{BB962C8B-B14F-4D97-AF65-F5344CB8AC3E}">
        <p14:creationId xmlns:p14="http://schemas.microsoft.com/office/powerpoint/2010/main" val="118033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Staged metaprogramming</a:t>
            </a:r>
          </a:p>
        </p:txBody>
      </p:sp>
      <p:sp>
        <p:nvSpPr>
          <p:cNvPr id="7" name="Content Placeholder 6"/>
          <p:cNvSpPr>
            <a:spLocks noGrp="1"/>
          </p:cNvSpPr>
          <p:nvPr>
            <p:ph idx="1"/>
          </p:nvPr>
        </p:nvSpPr>
        <p:spPr/>
        <p:txBody>
          <a:bodyPr>
            <a:normAutofit/>
          </a:bodyPr>
          <a:lstStyle/>
          <a:p>
            <a:pPr marL="0" indent="0">
              <a:buNone/>
            </a:pPr>
            <a:endParaRPr lang="en-AU" dirty="0"/>
          </a:p>
          <a:p>
            <a:pPr marL="0" indent="0">
              <a:buNone/>
            </a:pPr>
            <a:r>
              <a:rPr lang="en-AU" dirty="0"/>
              <a:t>Explicit stages of code execution</a:t>
            </a:r>
          </a:p>
          <a:p>
            <a:pPr lvl="1"/>
            <a:r>
              <a:rPr lang="en-AU" dirty="0"/>
              <a:t>E.g., compile-time stage / runtime stage</a:t>
            </a:r>
          </a:p>
          <a:p>
            <a:pPr marL="0" indent="0">
              <a:buNone/>
            </a:pPr>
            <a:endParaRPr lang="en-AU" dirty="0"/>
          </a:p>
          <a:p>
            <a:pPr marL="0" indent="0">
              <a:buNone/>
            </a:pPr>
            <a:r>
              <a:rPr lang="en-AU" dirty="0"/>
              <a:t>Code running in earlier stages can construct and manipulate code in later stages</a:t>
            </a:r>
          </a:p>
          <a:p>
            <a:pPr marL="0" indent="0">
              <a:buNone/>
            </a:pPr>
            <a:endParaRPr lang="en-AU" dirty="0"/>
          </a:p>
          <a:p>
            <a:pPr marL="0" indent="0">
              <a:buNone/>
            </a:pPr>
            <a:r>
              <a:rPr lang="en-AU" dirty="0"/>
              <a:t>Consistent with description of </a:t>
            </a:r>
            <a:r>
              <a:rPr lang="en-AU" i="1" dirty="0"/>
              <a:t>multi-level languages</a:t>
            </a:r>
            <a:r>
              <a:rPr lang="en-AU" dirty="0"/>
              <a:t> [Taha 1999]</a:t>
            </a:r>
          </a:p>
          <a:p>
            <a:pPr lvl="1"/>
            <a:r>
              <a:rPr lang="en-AU" dirty="0"/>
              <a:t>Also includes </a:t>
            </a:r>
            <a:r>
              <a:rPr lang="en-AU" i="1" dirty="0"/>
              <a:t>multi-stage languages</a:t>
            </a:r>
          </a:p>
        </p:txBody>
      </p:sp>
      <p:sp>
        <p:nvSpPr>
          <p:cNvPr id="5" name="Slide Number Placeholder 4"/>
          <p:cNvSpPr>
            <a:spLocks noGrp="1"/>
          </p:cNvSpPr>
          <p:nvPr>
            <p:ph type="sldNum" sz="quarter" idx="10"/>
          </p:nvPr>
        </p:nvSpPr>
        <p:spPr>
          <a:xfrm>
            <a:off x="44468" y="4783931"/>
            <a:ext cx="392713" cy="359569"/>
          </a:xfrm>
          <a:prstGeom prst="rect">
            <a:avLst/>
          </a:prstGeom>
        </p:spPr>
        <p:txBody>
          <a:bodyPr/>
          <a:lstStyle/>
          <a:p>
            <a:fld id="{2ABE124A-B5C5-46E0-B944-45307B126769}" type="slidenum">
              <a:rPr lang="en-AU" sz="1600" smtClean="0">
                <a:solidFill>
                  <a:schemeClr val="bg2"/>
                </a:solidFill>
              </a:rPr>
              <a:pPr/>
              <a:t>49</a:t>
            </a:fld>
            <a:endParaRPr lang="en-AU" sz="1600" dirty="0">
              <a:solidFill>
                <a:schemeClr val="bg2"/>
              </a:solidFill>
            </a:endParaRPr>
          </a:p>
        </p:txBody>
      </p:sp>
    </p:spTree>
    <p:extLst>
      <p:ext uri="{BB962C8B-B14F-4D97-AF65-F5344CB8AC3E}">
        <p14:creationId xmlns:p14="http://schemas.microsoft.com/office/powerpoint/2010/main" val="382722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7">
                                            <p:txEl>
                                              <p:pRg st="1" end="1"/>
                                            </p:txEl>
                                          </p:spTgt>
                                        </p:tgtEl>
                                        <p:attrNameLst>
                                          <p:attrName>style.color</p:attrName>
                                        </p:attrNameLst>
                                      </p:cBhvr>
                                      <p:to>
                                        <a:srgbClr val="7F7F7F"/>
                                      </p:to>
                                    </p:animClr>
                                  </p:childTnLst>
                                </p:cTn>
                              </p:par>
                              <p:par>
                                <p:cTn id="10" presetID="3" presetClass="emph" presetSubtype="2" fill="hold" grpId="1" nodeType="withEffect">
                                  <p:stCondLst>
                                    <p:cond delay="0"/>
                                  </p:stCondLst>
                                  <p:childTnLst>
                                    <p:animClr clrSpc="rgb" dir="cw">
                                      <p:cBhvr override="childStyle">
                                        <p:cTn id="11" dur="500" fill="hold"/>
                                        <p:tgtEl>
                                          <p:spTgt spid="7">
                                            <p:txEl>
                                              <p:pRg st="2" end="2"/>
                                            </p:txEl>
                                          </p:spTgt>
                                        </p:tgtEl>
                                        <p:attrNameLst>
                                          <p:attrName>style.color</p:attrName>
                                        </p:attrNameLst>
                                      </p:cBhvr>
                                      <p:to>
                                        <a:srgbClr val="7F7F7F"/>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7">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377C50B-AD7B-483D-A2E1-2205382B6D6C}"/>
              </a:ext>
            </a:extLst>
          </p:cNvPr>
          <p:cNvSpPr txBox="1">
            <a:spLocks/>
          </p:cNvSpPr>
          <p:nvPr/>
        </p:nvSpPr>
        <p:spPr>
          <a:xfrm>
            <a:off x="5068800" y="953530"/>
            <a:ext cx="3720357"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buFont typeface="Arial" pitchFamily="34" charset="0"/>
              <a:buNone/>
            </a:pPr>
            <a:r>
              <a:rPr lang="en-US" dirty="0"/>
              <a:t>E.g., movies and visual effects</a:t>
            </a:r>
          </a:p>
          <a:p>
            <a:pPr marL="0" indent="0">
              <a:buFont typeface="Arial" pitchFamily="34" charset="0"/>
              <a:buNone/>
            </a:pPr>
            <a:endParaRPr lang="en-US" dirty="0"/>
          </a:p>
          <a:p>
            <a:pPr marL="0" indent="0">
              <a:buFont typeface="Arial" pitchFamily="34" charset="0"/>
              <a:buNone/>
            </a:pPr>
            <a:r>
              <a:rPr lang="en-US" dirty="0">
                <a:solidFill>
                  <a:schemeClr val="bg2"/>
                </a:solidFill>
              </a:rPr>
              <a:t>∼</a:t>
            </a:r>
            <a:r>
              <a:rPr lang="en-US" dirty="0"/>
              <a:t>3 hours per frame</a:t>
            </a:r>
          </a:p>
          <a:p>
            <a:pPr marL="0" indent="0">
              <a:buFont typeface="Arial" pitchFamily="34" charset="0"/>
              <a:buNone/>
            </a:pPr>
            <a:r>
              <a:rPr lang="en-US" dirty="0"/>
              <a:t>   (for example)</a:t>
            </a:r>
          </a:p>
        </p:txBody>
      </p:sp>
      <p:sp>
        <p:nvSpPr>
          <p:cNvPr id="2" name="Title 1">
            <a:extLst>
              <a:ext uri="{FF2B5EF4-FFF2-40B4-BE49-F238E27FC236}">
                <a16:creationId xmlns:a16="http://schemas.microsoft.com/office/drawing/2014/main" id="{7C8165FA-4902-4ED2-846A-16C981ECB059}"/>
              </a:ext>
            </a:extLst>
          </p:cNvPr>
          <p:cNvSpPr>
            <a:spLocks noGrp="1"/>
          </p:cNvSpPr>
          <p:nvPr>
            <p:ph type="title"/>
          </p:nvPr>
        </p:nvSpPr>
        <p:spPr/>
        <p:txBody>
          <a:bodyPr/>
          <a:lstStyle/>
          <a:p>
            <a:r>
              <a:rPr lang="en-US" dirty="0"/>
              <a:t>Real-Time Rendering vs. Offline Rendering</a:t>
            </a:r>
          </a:p>
        </p:txBody>
      </p:sp>
      <p:sp>
        <p:nvSpPr>
          <p:cNvPr id="3" name="Content Placeholder 2">
            <a:extLst>
              <a:ext uri="{FF2B5EF4-FFF2-40B4-BE49-F238E27FC236}">
                <a16:creationId xmlns:a16="http://schemas.microsoft.com/office/drawing/2014/main" id="{43E836FE-8FD8-495E-889C-84ECAC670F7B}"/>
              </a:ext>
            </a:extLst>
          </p:cNvPr>
          <p:cNvSpPr>
            <a:spLocks noGrp="1"/>
          </p:cNvSpPr>
          <p:nvPr>
            <p:ph idx="1"/>
          </p:nvPr>
        </p:nvSpPr>
        <p:spPr>
          <a:xfrm>
            <a:off x="354842" y="953531"/>
            <a:ext cx="3720357" cy="3606397"/>
          </a:xfrm>
        </p:spPr>
        <p:txBody>
          <a:bodyPr/>
          <a:lstStyle/>
          <a:p>
            <a:pPr marL="0" indent="0">
              <a:buNone/>
            </a:pPr>
            <a:endParaRPr lang="en-US" dirty="0"/>
          </a:p>
          <a:p>
            <a:pPr marL="0" indent="0">
              <a:buNone/>
            </a:pPr>
            <a:r>
              <a:rPr lang="en-US" dirty="0"/>
              <a:t>E.g., video games</a:t>
            </a:r>
          </a:p>
          <a:p>
            <a:pPr marL="0" indent="0">
              <a:buNone/>
            </a:pPr>
            <a:endParaRPr lang="en-US" dirty="0"/>
          </a:p>
          <a:p>
            <a:pPr marL="0" indent="0">
              <a:buNone/>
            </a:pPr>
            <a:r>
              <a:rPr lang="en-US" b="0" i="0" dirty="0">
                <a:solidFill>
                  <a:schemeClr val="bg2"/>
                </a:solidFill>
                <a:effectLst/>
              </a:rPr>
              <a:t>∼</a:t>
            </a:r>
            <a:r>
              <a:rPr lang="en-US" dirty="0"/>
              <a:t>16 </a:t>
            </a:r>
            <a:r>
              <a:rPr lang="en-US" dirty="0" err="1"/>
              <a:t>ms</a:t>
            </a:r>
            <a:r>
              <a:rPr lang="en-US" dirty="0"/>
              <a:t> per frame</a:t>
            </a:r>
          </a:p>
          <a:p>
            <a:pPr marL="0" indent="0">
              <a:buNone/>
            </a:pPr>
            <a:r>
              <a:rPr lang="en-US" dirty="0"/>
              <a:t>   (= 60 frames per second)</a:t>
            </a:r>
          </a:p>
          <a:p>
            <a:pPr marL="0" indent="0">
              <a:buNone/>
            </a:pPr>
            <a:r>
              <a:rPr lang="en-US" dirty="0"/>
              <a:t>   or faster!</a:t>
            </a:r>
          </a:p>
          <a:p>
            <a:pPr marL="0" indent="0">
              <a:buNone/>
            </a:pPr>
            <a:endParaRPr lang="en-US" dirty="0"/>
          </a:p>
          <a:p>
            <a:pPr marL="0" indent="0">
              <a:buNone/>
            </a:pPr>
            <a:r>
              <a:rPr lang="en-US" dirty="0"/>
              <a:t>(The focus of this talk)</a:t>
            </a:r>
          </a:p>
        </p:txBody>
      </p:sp>
      <p:sp>
        <p:nvSpPr>
          <p:cNvPr id="4" name="Slide Number Placeholder 3">
            <a:extLst>
              <a:ext uri="{FF2B5EF4-FFF2-40B4-BE49-F238E27FC236}">
                <a16:creationId xmlns:a16="http://schemas.microsoft.com/office/drawing/2014/main" id="{4D1FB0BC-3A14-4CA6-A417-5229B88C5B9D}"/>
              </a:ext>
            </a:extLst>
          </p:cNvPr>
          <p:cNvSpPr>
            <a:spLocks noGrp="1"/>
          </p:cNvSpPr>
          <p:nvPr>
            <p:ph type="sldNum" sz="quarter" idx="10"/>
          </p:nvPr>
        </p:nvSpPr>
        <p:spPr/>
        <p:txBody>
          <a:bodyPr/>
          <a:lstStyle/>
          <a:p>
            <a:fld id="{633C83D0-34A7-4D53-98A8-1F15A79A3D0A}" type="slidenum">
              <a:rPr lang="en-US" smtClean="0"/>
              <a:pPr/>
              <a:t>5</a:t>
            </a:fld>
            <a:endParaRPr lang="en-US" dirty="0"/>
          </a:p>
        </p:txBody>
      </p:sp>
    </p:spTree>
    <p:extLst>
      <p:ext uri="{BB962C8B-B14F-4D97-AF65-F5344CB8AC3E}">
        <p14:creationId xmlns:p14="http://schemas.microsoft.com/office/powerpoint/2010/main" val="94769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Key features of staged metaprogramming</a:t>
            </a:r>
          </a:p>
        </p:txBody>
      </p:sp>
      <p:sp>
        <p:nvSpPr>
          <p:cNvPr id="7" name="Content Placeholder 6"/>
          <p:cNvSpPr>
            <a:spLocks noGrp="1"/>
          </p:cNvSpPr>
          <p:nvPr>
            <p:ph idx="1"/>
          </p:nvPr>
        </p:nvSpPr>
        <p:spPr/>
        <p:txBody>
          <a:bodyPr>
            <a:normAutofit fontScale="85000" lnSpcReduction="20000"/>
          </a:bodyPr>
          <a:lstStyle/>
          <a:p>
            <a:pPr marL="0" indent="0">
              <a:buNone/>
            </a:pPr>
            <a:endParaRPr lang="en-AU" dirty="0"/>
          </a:p>
          <a:p>
            <a:pPr marL="0" indent="0">
              <a:buNone/>
            </a:pPr>
            <a:r>
              <a:rPr lang="en-AU" dirty="0"/>
              <a:t>Code is a first-class citizen</a:t>
            </a:r>
          </a:p>
          <a:p>
            <a:pPr lvl="1"/>
            <a:r>
              <a:rPr lang="en-AU" dirty="0"/>
              <a:t>Pass as arguments, return from functions, store in structs</a:t>
            </a:r>
          </a:p>
          <a:p>
            <a:pPr marL="0" indent="0">
              <a:buNone/>
            </a:pPr>
            <a:endParaRPr lang="en-AU" dirty="0"/>
          </a:p>
          <a:p>
            <a:pPr marL="0" indent="0">
              <a:buNone/>
            </a:pPr>
            <a:r>
              <a:rPr lang="en-AU" dirty="0"/>
              <a:t>Code is constructed using regular language syntax using </a:t>
            </a:r>
            <a:r>
              <a:rPr lang="en-AU" i="1" dirty="0"/>
              <a:t>quasi-quote</a:t>
            </a:r>
            <a:endParaRPr lang="en-AU" dirty="0"/>
          </a:p>
          <a:p>
            <a:pPr lvl="1"/>
            <a:r>
              <a:rPr lang="en-AU" dirty="0" err="1"/>
              <a:t>myCode</a:t>
            </a:r>
            <a:r>
              <a:rPr lang="en-AU" dirty="0"/>
              <a:t> = </a:t>
            </a:r>
            <a:r>
              <a:rPr lang="en-AU" dirty="0">
                <a:solidFill>
                  <a:schemeClr val="accent4">
                    <a:lumMod val="60000"/>
                    <a:lumOff val="40000"/>
                  </a:schemeClr>
                </a:solidFill>
              </a:rPr>
              <a:t>quote var</a:t>
            </a:r>
            <a:r>
              <a:rPr lang="en-AU" dirty="0"/>
              <a:t> </a:t>
            </a:r>
            <a:r>
              <a:rPr lang="en-AU" dirty="0" err="1"/>
              <a:t>outColor</a:t>
            </a:r>
            <a:r>
              <a:rPr lang="en-AU" dirty="0"/>
              <a:t> = diffuse + specular </a:t>
            </a:r>
            <a:r>
              <a:rPr lang="en-AU" dirty="0">
                <a:solidFill>
                  <a:schemeClr val="accent4">
                    <a:lumMod val="60000"/>
                    <a:lumOff val="40000"/>
                  </a:schemeClr>
                </a:solidFill>
              </a:rPr>
              <a:t>end</a:t>
            </a:r>
            <a:endParaRPr lang="en-AU" dirty="0"/>
          </a:p>
          <a:p>
            <a:pPr lvl="1"/>
            <a:r>
              <a:rPr lang="en-AU" dirty="0"/>
              <a:t>Quasi-quotes are hygienic and lexically scoped (but you can violate this)</a:t>
            </a:r>
          </a:p>
          <a:p>
            <a:pPr marL="0" indent="0">
              <a:buNone/>
            </a:pPr>
            <a:endParaRPr lang="en-AU" dirty="0"/>
          </a:p>
          <a:p>
            <a:pPr marL="0" indent="0">
              <a:buNone/>
            </a:pPr>
            <a:r>
              <a:rPr lang="en-AU" i="1" dirty="0"/>
              <a:t>Unquote</a:t>
            </a:r>
            <a:r>
              <a:rPr lang="en-AU" dirty="0"/>
              <a:t> inserts quasi-quoted code into the runtime application</a:t>
            </a:r>
          </a:p>
          <a:p>
            <a:pPr lvl="1"/>
            <a:r>
              <a:rPr lang="en-AU" dirty="0"/>
              <a:t>[</a:t>
            </a:r>
            <a:r>
              <a:rPr lang="en-AU" dirty="0" err="1"/>
              <a:t>myCode</a:t>
            </a:r>
            <a:r>
              <a:rPr lang="en-AU" dirty="0"/>
              <a:t>]</a:t>
            </a:r>
          </a:p>
          <a:p>
            <a:endParaRPr lang="en-AU" dirty="0"/>
          </a:p>
          <a:p>
            <a:pPr marL="0" indent="0">
              <a:buNone/>
            </a:pPr>
            <a:r>
              <a:rPr lang="en-AU" dirty="0"/>
              <a:t>Quasi-quotes can be specialized to generate different version</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50</a:t>
            </a:fld>
            <a:endParaRPr lang="en-AU" sz="1600" dirty="0">
              <a:solidFill>
                <a:schemeClr val="bg2"/>
              </a:solidFill>
            </a:endParaRPr>
          </a:p>
        </p:txBody>
      </p:sp>
    </p:spTree>
    <p:extLst>
      <p:ext uri="{BB962C8B-B14F-4D97-AF65-F5344CB8AC3E}">
        <p14:creationId xmlns:p14="http://schemas.microsoft.com/office/powerpoint/2010/main" val="318161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par>
                                <p:cTn id="28" presetID="3" presetClass="emph" presetSubtype="2" fill="hold" grpId="1" nodeType="withEffect">
                                  <p:stCondLst>
                                    <p:cond delay="0"/>
                                  </p:stCondLst>
                                  <p:childTnLst>
                                    <p:animClr clrSpc="rgb" dir="cw">
                                      <p:cBhvr override="childStyle">
                                        <p:cTn id="29" dur="500" fill="hold"/>
                                        <p:tgtEl>
                                          <p:spTgt spid="7">
                                            <p:txEl>
                                              <p:pRg st="4" end="4"/>
                                            </p:txEl>
                                          </p:spTgt>
                                        </p:tgtEl>
                                        <p:attrNameLst>
                                          <p:attrName>style.color</p:attrName>
                                        </p:attrNameLst>
                                      </p:cBhvr>
                                      <p:to>
                                        <a:srgbClr val="7F7F7F"/>
                                      </p:to>
                                    </p:animClr>
                                  </p:childTnLst>
                                </p:cTn>
                              </p:par>
                              <p:par>
                                <p:cTn id="30" presetID="3" presetClass="emph" presetSubtype="2" fill="hold" grpId="1" nodeType="withEffect">
                                  <p:stCondLst>
                                    <p:cond delay="0"/>
                                  </p:stCondLst>
                                  <p:childTnLst>
                                    <p:animClr clrSpc="rgb" dir="cw">
                                      <p:cBhvr override="childStyle">
                                        <p:cTn id="31" dur="500" fill="hold"/>
                                        <p:tgtEl>
                                          <p:spTgt spid="7">
                                            <p:txEl>
                                              <p:pRg st="5" end="5"/>
                                            </p:txEl>
                                          </p:spTgt>
                                        </p:tgtEl>
                                        <p:attrNameLst>
                                          <p:attrName>style.color</p:attrName>
                                        </p:attrNameLst>
                                      </p:cBhvr>
                                      <p:to>
                                        <a:srgbClr val="7F7F7F"/>
                                      </p:to>
                                    </p:animClr>
                                  </p:childTnLst>
                                </p:cTn>
                              </p:par>
                              <p:par>
                                <p:cTn id="32" presetID="3" presetClass="emph" presetSubtype="2" fill="hold" grpId="1" nodeType="withEffect">
                                  <p:stCondLst>
                                    <p:cond delay="0"/>
                                  </p:stCondLst>
                                  <p:childTnLst>
                                    <p:animClr clrSpc="rgb" dir="cw">
                                      <p:cBhvr override="childStyle">
                                        <p:cTn id="33" dur="500" fill="hold"/>
                                        <p:tgtEl>
                                          <p:spTgt spid="7">
                                            <p:txEl>
                                              <p:pRg st="6" end="6"/>
                                            </p:txEl>
                                          </p:spTgt>
                                        </p:tgtEl>
                                        <p:attrNameLst>
                                          <p:attrName>style.color</p:attrName>
                                        </p:attrNameLst>
                                      </p:cBhvr>
                                      <p:to>
                                        <a:srgbClr val="7F7F7F"/>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11" end="11"/>
                                            </p:txEl>
                                          </p:spTgt>
                                        </p:tgtEl>
                                        <p:attrNameLst>
                                          <p:attrName>style.visibility</p:attrName>
                                        </p:attrNameLst>
                                      </p:cBhvr>
                                      <p:to>
                                        <p:strVal val="visible"/>
                                      </p:to>
                                    </p:set>
                                    <p:animEffect transition="in" filter="fade">
                                      <p:cBhvr>
                                        <p:cTn id="38" dur="500"/>
                                        <p:tgtEl>
                                          <p:spTgt spid="7">
                                            <p:txEl>
                                              <p:pRg st="11" end="11"/>
                                            </p:txEl>
                                          </p:spTgt>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7">
                                            <p:txEl>
                                              <p:pRg st="8" end="8"/>
                                            </p:txEl>
                                          </p:spTgt>
                                        </p:tgtEl>
                                        <p:attrNameLst>
                                          <p:attrName>style.color</p:attrName>
                                        </p:attrNameLst>
                                      </p:cBhvr>
                                      <p:to>
                                        <a:srgbClr val="7F7F7F"/>
                                      </p:to>
                                    </p:animClr>
                                  </p:childTnLst>
                                </p:cTn>
                              </p:par>
                              <p:par>
                                <p:cTn id="41" presetID="3" presetClass="emph" presetSubtype="2" fill="hold" grpId="1" nodeType="withEffect">
                                  <p:stCondLst>
                                    <p:cond delay="0"/>
                                  </p:stCondLst>
                                  <p:childTnLst>
                                    <p:animClr clrSpc="rgb" dir="cw">
                                      <p:cBhvr override="childStyle">
                                        <p:cTn id="42" dur="500" fill="hold"/>
                                        <p:tgtEl>
                                          <p:spTgt spid="7">
                                            <p:txEl>
                                              <p:pRg st="9" end="9"/>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3200" dirty="0"/>
              <a:t>Lua-Terra: a research substrate for staged metaprogramming</a:t>
            </a:r>
          </a:p>
        </p:txBody>
      </p:sp>
      <p:sp>
        <p:nvSpPr>
          <p:cNvPr id="7" name="Content Placeholder 6"/>
          <p:cNvSpPr>
            <a:spLocks noGrp="1"/>
          </p:cNvSpPr>
          <p:nvPr>
            <p:ph idx="1"/>
          </p:nvPr>
        </p:nvSpPr>
        <p:spPr/>
        <p:txBody>
          <a:bodyPr>
            <a:normAutofit lnSpcReduction="10000"/>
          </a:bodyPr>
          <a:lstStyle/>
          <a:p>
            <a:pPr marL="0" indent="0">
              <a:buNone/>
            </a:pPr>
            <a:endParaRPr lang="en-AU" dirty="0"/>
          </a:p>
          <a:p>
            <a:pPr marL="0" indent="0">
              <a:buNone/>
            </a:pPr>
            <a:endParaRPr lang="en-AU" dirty="0"/>
          </a:p>
          <a:p>
            <a:pPr marL="0" indent="0">
              <a:buNone/>
            </a:pPr>
            <a:r>
              <a:rPr lang="en-AU" dirty="0"/>
              <a:t>C++ and HLSL don’t have the features of staged metaprogramming</a:t>
            </a:r>
          </a:p>
          <a:p>
            <a:pPr marL="0" indent="0">
              <a:buNone/>
            </a:pPr>
            <a:endParaRPr lang="en-AU" dirty="0"/>
          </a:p>
          <a:p>
            <a:pPr marL="0" indent="0">
              <a:buNone/>
            </a:pPr>
            <a:r>
              <a:rPr lang="en-AU" dirty="0"/>
              <a:t>So, we used Lua-Terra [DeVito et al. 2013] to explore our ideas</a:t>
            </a:r>
          </a:p>
          <a:p>
            <a:pPr lvl="1"/>
            <a:r>
              <a:rPr lang="en-AU" dirty="0"/>
              <a:t>Multi-stage language</a:t>
            </a:r>
          </a:p>
          <a:p>
            <a:pPr lvl="1"/>
            <a:r>
              <a:rPr lang="en-AU" dirty="0"/>
              <a:t>Uses Lua code in the first stage to manipulate next-stage Terra code</a:t>
            </a:r>
          </a:p>
          <a:p>
            <a:pPr marL="0" indent="0">
              <a:buNone/>
            </a:pPr>
            <a:endParaRPr lang="en-AU" dirty="0"/>
          </a:p>
          <a:p>
            <a:pPr marL="0" indent="0">
              <a:buNone/>
            </a:pPr>
            <a:r>
              <a:rPr lang="en-AU" dirty="0"/>
              <a:t>Lua – high-level scripting language</a:t>
            </a:r>
          </a:p>
          <a:p>
            <a:pPr marL="0" indent="0">
              <a:buNone/>
            </a:pPr>
            <a:r>
              <a:rPr lang="en-AU" dirty="0"/>
              <a:t>Terra – simple, low-level, C-like language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51</a:t>
            </a:fld>
            <a:endParaRPr lang="en-AU" sz="1600" dirty="0">
              <a:solidFill>
                <a:schemeClr val="bg2"/>
              </a:solidFill>
            </a:endParaRPr>
          </a:p>
        </p:txBody>
      </p:sp>
    </p:spTree>
    <p:extLst>
      <p:ext uri="{BB962C8B-B14F-4D97-AF65-F5344CB8AC3E}">
        <p14:creationId xmlns:p14="http://schemas.microsoft.com/office/powerpoint/2010/main" val="264419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7">
                                            <p:txEl>
                                              <p:pRg st="2" end="2"/>
                                            </p:txEl>
                                          </p:spTgt>
                                        </p:tgtEl>
                                        <p:attrNameLst>
                                          <p:attrName>style.color</p:attrName>
                                        </p:attrNameLst>
                                      </p:cBhvr>
                                      <p:to>
                                        <a:srgbClr val="7F7F7F"/>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8" end="8"/>
                                            </p:txEl>
                                          </p:spTgt>
                                        </p:tgtEl>
                                        <p:attrNameLst>
                                          <p:attrName>style.visibility</p:attrName>
                                        </p:attrNameLst>
                                      </p:cBhvr>
                                      <p:to>
                                        <p:strVal val="visible"/>
                                      </p:to>
                                    </p:set>
                                    <p:animEffect transition="in" filter="fade">
                                      <p:cBhvr>
                                        <p:cTn id="20" dur="500"/>
                                        <p:tgtEl>
                                          <p:spTgt spid="7">
                                            <p:txEl>
                                              <p:pRg st="8" end="8"/>
                                            </p:txEl>
                                          </p:spTgt>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7">
                                            <p:txEl>
                                              <p:pRg st="4" end="4"/>
                                            </p:txEl>
                                          </p:spTgt>
                                        </p:tgtEl>
                                        <p:attrNameLst>
                                          <p:attrName>style.color</p:attrName>
                                        </p:attrNameLst>
                                      </p:cBhvr>
                                      <p:to>
                                        <a:srgbClr val="7F7F7F"/>
                                      </p:to>
                                    </p:animClr>
                                  </p:childTnLst>
                                </p:cTn>
                              </p:par>
                              <p:par>
                                <p:cTn id="23" presetID="3" presetClass="emph" presetSubtype="2" fill="hold" grpId="1" nodeType="withEffect">
                                  <p:stCondLst>
                                    <p:cond delay="0"/>
                                  </p:stCondLst>
                                  <p:childTnLst>
                                    <p:animClr clrSpc="rgb" dir="cw">
                                      <p:cBhvr override="childStyle">
                                        <p:cTn id="24" dur="500" fill="hold"/>
                                        <p:tgtEl>
                                          <p:spTgt spid="7">
                                            <p:txEl>
                                              <p:pRg st="5" end="5"/>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7">
                                            <p:txEl>
                                              <p:pRg st="6" end="6"/>
                                            </p:txEl>
                                          </p:spTgt>
                                        </p:tgtEl>
                                        <p:attrNameLst>
                                          <p:attrName>style.color</p:attrName>
                                        </p:attrNameLst>
                                      </p:cBhvr>
                                      <p:to>
                                        <a:srgbClr val="7F7F7F"/>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dirty="0"/>
              <a:t>Compile-time staged metaprogramming</a:t>
            </a:r>
          </a:p>
        </p:txBody>
      </p:sp>
      <p:sp>
        <p:nvSpPr>
          <p:cNvPr id="7" name="Content Placeholder 6"/>
          <p:cNvSpPr>
            <a:spLocks noGrp="1"/>
          </p:cNvSpPr>
          <p:nvPr>
            <p:ph idx="1"/>
          </p:nvPr>
        </p:nvSpPr>
        <p:spPr>
          <a:xfrm>
            <a:off x="354842" y="951311"/>
            <a:ext cx="8710217" cy="3606397"/>
          </a:xfrm>
        </p:spPr>
        <p:txBody>
          <a:bodyPr>
            <a:normAutofit/>
          </a:bodyPr>
          <a:lstStyle/>
          <a:p>
            <a:pPr marL="0" indent="0">
              <a:buNone/>
            </a:pPr>
            <a:endParaRPr lang="en-AU" dirty="0"/>
          </a:p>
          <a:p>
            <a:pPr marL="0" indent="0">
              <a:buNone/>
            </a:pPr>
            <a:r>
              <a:rPr lang="en-AU" dirty="0"/>
              <a:t>Performance is important, so all metaprogramming occurs at application compile time</a:t>
            </a:r>
          </a:p>
          <a:p>
            <a:pPr lvl="1"/>
            <a:r>
              <a:rPr lang="en-AU" dirty="0"/>
              <a:t>Avoids overhead of generating code at runtime</a:t>
            </a:r>
          </a:p>
          <a:p>
            <a:pPr lvl="1"/>
            <a:r>
              <a:rPr lang="en-AU" dirty="0"/>
              <a:t>In contrast to prior work (e.g., </a:t>
            </a:r>
            <a:r>
              <a:rPr lang="en-AU" dirty="0" err="1"/>
              <a:t>Sh</a:t>
            </a:r>
            <a:r>
              <a:rPr lang="en-AU" dirty="0"/>
              <a:t> [McCool et al. 2002] and Vertigo [Elliott 2004])</a:t>
            </a:r>
          </a:p>
          <a:p>
            <a:pPr marL="0" indent="0">
              <a:buNone/>
            </a:pPr>
            <a:endParaRPr lang="en-AU" dirty="0"/>
          </a:p>
          <a:p>
            <a:pPr marL="0" indent="0">
              <a:buNone/>
            </a:pPr>
            <a:r>
              <a:rPr lang="en-AU" dirty="0"/>
              <a:t>All Lua code executes at compile time</a:t>
            </a:r>
          </a:p>
          <a:p>
            <a:pPr marL="0" indent="0">
              <a:buNone/>
            </a:pPr>
            <a:endParaRPr lang="en-AU" dirty="0"/>
          </a:p>
          <a:p>
            <a:pPr marL="0" indent="0">
              <a:buNone/>
            </a:pPr>
            <a:r>
              <a:rPr lang="en-AU" dirty="0"/>
              <a:t>Runtime application and shader code are written in Terra</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52</a:t>
            </a:fld>
            <a:endParaRPr lang="en-AU" sz="1600" dirty="0">
              <a:solidFill>
                <a:schemeClr val="bg2"/>
              </a:solidFill>
            </a:endParaRPr>
          </a:p>
        </p:txBody>
      </p:sp>
    </p:spTree>
    <p:extLst>
      <p:ext uri="{BB962C8B-B14F-4D97-AF65-F5344CB8AC3E}">
        <p14:creationId xmlns:p14="http://schemas.microsoft.com/office/powerpoint/2010/main" val="126898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7">
                                            <p:txEl>
                                              <p:pRg st="1" end="1"/>
                                            </p:txEl>
                                          </p:spTgt>
                                        </p:tgtEl>
                                        <p:attrNameLst>
                                          <p:attrName>style.color</p:attrName>
                                        </p:attrNameLst>
                                      </p:cBhvr>
                                      <p:to>
                                        <a:srgbClr val="7F7F7F"/>
                                      </p:to>
                                    </p:animClr>
                                  </p:childTnLst>
                                </p:cTn>
                              </p:par>
                              <p:par>
                                <p:cTn id="10" presetID="3" presetClass="emph" presetSubtype="2" fill="hold" grpId="1" nodeType="withEffect">
                                  <p:stCondLst>
                                    <p:cond delay="0"/>
                                  </p:stCondLst>
                                  <p:childTnLst>
                                    <p:animClr clrSpc="rgb" dir="cw">
                                      <p:cBhvr override="childStyle">
                                        <p:cTn id="11" dur="500" fill="hold"/>
                                        <p:tgtEl>
                                          <p:spTgt spid="7">
                                            <p:txEl>
                                              <p:pRg st="2" end="2"/>
                                            </p:txEl>
                                          </p:spTgt>
                                        </p:tgtEl>
                                        <p:attrNameLst>
                                          <p:attrName>style.color</p:attrName>
                                        </p:attrNameLst>
                                      </p:cBhvr>
                                      <p:to>
                                        <a:srgbClr val="7F7F7F"/>
                                      </p:to>
                                    </p:animClr>
                                  </p:childTnLst>
                                </p:cTn>
                              </p:par>
                              <p:par>
                                <p:cTn id="12" presetID="3" presetClass="emph" presetSubtype="2" fill="hold" grpId="1" nodeType="withEffect">
                                  <p:stCondLst>
                                    <p:cond delay="0"/>
                                  </p:stCondLst>
                                  <p:childTnLst>
                                    <p:animClr clrSpc="rgb" dir="cw">
                                      <p:cBhvr override="childStyle">
                                        <p:cTn id="13" dur="500" fill="hold"/>
                                        <p:tgtEl>
                                          <p:spTgt spid="7">
                                            <p:txEl>
                                              <p:pRg st="3" end="3"/>
                                            </p:txEl>
                                          </p:spTgt>
                                        </p:tgtEl>
                                        <p:attrNameLst>
                                          <p:attrName>style.color</p:attrName>
                                        </p:attrNameLst>
                                      </p:cBhvr>
                                      <p:to>
                                        <a:srgbClr val="7F7F7F"/>
                                      </p:to>
                                    </p:animClr>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fade">
                                      <p:cBhvr>
                                        <p:cTn id="18" dur="500"/>
                                        <p:tgtEl>
                                          <p:spTgt spid="7">
                                            <p:txEl>
                                              <p:pRg st="7" end="7"/>
                                            </p:txEl>
                                          </p:spTgt>
                                        </p:tgtEl>
                                      </p:cBhvr>
                                    </p:animEffect>
                                  </p:childTnLst>
                                </p:cTn>
                              </p:par>
                              <p:par>
                                <p:cTn id="19" presetID="3" presetClass="emph" presetSubtype="2" fill="hold" grpId="1" nodeType="withEffect">
                                  <p:stCondLst>
                                    <p:cond delay="0"/>
                                  </p:stCondLst>
                                  <p:childTnLst>
                                    <p:animClr clrSpc="rgb" dir="cw">
                                      <p:cBhvr override="childStyle">
                                        <p:cTn id="20"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53</a:t>
            </a:fld>
            <a:endParaRPr lang="en-AU" sz="1600" dirty="0">
              <a:solidFill>
                <a:schemeClr val="bg2"/>
              </a:solidFill>
            </a:endParaRPr>
          </a:p>
        </p:txBody>
      </p:sp>
      <p:sp>
        <p:nvSpPr>
          <p:cNvPr id="11" name="Content Placeholder 6">
            <a:extLst>
              <a:ext uri="{FF2B5EF4-FFF2-40B4-BE49-F238E27FC236}">
                <a16:creationId xmlns:a16="http://schemas.microsoft.com/office/drawing/2014/main" id="{C1A48343-0908-4F60-BECE-4D63F772977F}"/>
              </a:ext>
            </a:extLst>
          </p:cNvPr>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
        <p:nvSpPr>
          <p:cNvPr id="13" name="Speech Bubble: Rectangle with Corners Rounded 12">
            <a:extLst>
              <a:ext uri="{FF2B5EF4-FFF2-40B4-BE49-F238E27FC236}">
                <a16:creationId xmlns:a16="http://schemas.microsoft.com/office/drawing/2014/main" id="{E84A1590-7BBC-4D36-9486-07D251EA463A}"/>
              </a:ext>
            </a:extLst>
          </p:cNvPr>
          <p:cNvSpPr/>
          <p:nvPr/>
        </p:nvSpPr>
        <p:spPr>
          <a:xfrm>
            <a:off x="3886238" y="2571750"/>
            <a:ext cx="2317542" cy="931157"/>
          </a:xfrm>
          <a:prstGeom prst="wedgeRoundRectCallout">
            <a:avLst>
              <a:gd name="adj1" fmla="val -84355"/>
              <a:gd name="adj2" fmla="val -4600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Single declaration of parameter</a:t>
            </a:r>
          </a:p>
        </p:txBody>
      </p:sp>
    </p:spTree>
    <p:extLst>
      <p:ext uri="{BB962C8B-B14F-4D97-AF65-F5344CB8AC3E}">
        <p14:creationId xmlns:p14="http://schemas.microsoft.com/office/powerpoint/2010/main" val="166227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7" name="Content Placeholder 6"/>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54</a:t>
            </a:fld>
            <a:endParaRPr lang="en-AU" sz="1600" dirty="0">
              <a:solidFill>
                <a:schemeClr val="bg2"/>
              </a:solidFill>
            </a:endParaRPr>
          </a:p>
        </p:txBody>
      </p:sp>
      <p:sp>
        <p:nvSpPr>
          <p:cNvPr id="10" name="Content Placeholder 6">
            <a:extLst>
              <a:ext uri="{FF2B5EF4-FFF2-40B4-BE49-F238E27FC236}">
                <a16:creationId xmlns:a16="http://schemas.microsoft.com/office/drawing/2014/main" id="{35D6A31A-FAC7-46F8-8E00-14D949D45644}"/>
              </a:ext>
            </a:extLst>
          </p:cNvPr>
          <p:cNvSpPr txBox="1">
            <a:spLocks/>
          </p:cNvSpPr>
          <p:nvPr/>
        </p:nvSpPr>
        <p:spPr>
          <a:xfrm>
            <a:off x="5591663" y="1009803"/>
            <a:ext cx="3439299"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t>Statically-checked interface to shaders:</a:t>
            </a:r>
          </a:p>
          <a:p>
            <a:pPr lvl="1"/>
            <a:endParaRPr lang="en-AU" sz="1200" dirty="0"/>
          </a:p>
          <a:p>
            <a:pPr marL="216000" lvl="1" indent="0">
              <a:buNone/>
            </a:pPr>
            <a:r>
              <a:rPr lang="en-AU" sz="1200" dirty="0">
                <a:solidFill>
                  <a:schemeClr val="accent4">
                    <a:lumMod val="60000"/>
                    <a:lumOff val="40000"/>
                  </a:schemeClr>
                </a:solidFill>
                <a:latin typeface="Consolas" panose="020B0609020204030204" pitchFamily="49" charset="0"/>
              </a:rPr>
              <a:t>var</a:t>
            </a:r>
            <a:r>
              <a:rPr lang="en-AU" sz="1200" dirty="0">
                <a:latin typeface="Consolas" panose="020B0609020204030204" pitchFamily="49" charset="0"/>
              </a:rPr>
              <a:t> </a:t>
            </a:r>
            <a:r>
              <a:rPr lang="en-AU" sz="1200" dirty="0" err="1">
                <a:latin typeface="Consolas" panose="020B0609020204030204" pitchFamily="49" charset="0"/>
              </a:rPr>
              <a:t>myShader</a:t>
            </a:r>
            <a:r>
              <a:rPr lang="en-AU" sz="1200" dirty="0">
                <a:latin typeface="Consolas" panose="020B0609020204030204" pitchFamily="49" charset="0"/>
              </a:rPr>
              <a:t> = </a:t>
            </a:r>
            <a:r>
              <a:rPr lang="en-AU" sz="1200" dirty="0" err="1">
                <a:latin typeface="Consolas" panose="020B0609020204030204" pitchFamily="49" charset="0"/>
              </a:rPr>
              <a:t>SurfaceShader.new</a:t>
            </a:r>
            <a:r>
              <a:rPr lang="en-AU" sz="1200" dirty="0">
                <a:latin typeface="Consolas" panose="020B0609020204030204" pitchFamily="49" charset="0"/>
              </a:rPr>
              <a:t>()</a:t>
            </a:r>
          </a:p>
          <a:p>
            <a:pPr marL="216000" lvl="1" indent="0">
              <a:buNone/>
            </a:pPr>
            <a:r>
              <a:rPr lang="en-AU" sz="1200" dirty="0">
                <a:solidFill>
                  <a:schemeClr val="accent4">
                    <a:lumMod val="60000"/>
                    <a:lumOff val="40000"/>
                  </a:schemeClr>
                </a:solidFill>
                <a:latin typeface="Consolas" panose="020B0609020204030204" pitchFamily="49" charset="0"/>
              </a:rPr>
              <a:t>var</a:t>
            </a:r>
            <a:r>
              <a:rPr lang="en-AU" sz="1200" dirty="0">
                <a:latin typeface="Consolas" panose="020B0609020204030204" pitchFamily="49" charset="0"/>
              </a:rPr>
              <a:t> </a:t>
            </a:r>
            <a:r>
              <a:rPr lang="en-AU" sz="1200" dirty="0" err="1">
                <a:latin typeface="Consolas" panose="020B0609020204030204" pitchFamily="49" charset="0"/>
              </a:rPr>
              <a:t>lightData</a:t>
            </a:r>
            <a:r>
              <a:rPr lang="en-AU" sz="1200" dirty="0">
                <a:latin typeface="Consolas" panose="020B0609020204030204" pitchFamily="49" charset="0"/>
              </a:rPr>
              <a:t> =</a:t>
            </a:r>
          </a:p>
          <a:p>
            <a:pPr marL="216000" lvl="1" indent="0">
              <a:buNone/>
            </a:pPr>
            <a:r>
              <a:rPr lang="en-AU" sz="1200" dirty="0">
                <a:latin typeface="Consolas" panose="020B0609020204030204" pitchFamily="49" charset="0"/>
              </a:rPr>
              <a:t>         </a:t>
            </a:r>
            <a:r>
              <a:rPr lang="en-AU" sz="1200" dirty="0" err="1">
                <a:latin typeface="Consolas" panose="020B0609020204030204" pitchFamily="49" charset="0"/>
              </a:rPr>
              <a:t>myShader.LightData:map</a:t>
            </a:r>
            <a:r>
              <a:rPr lang="en-AU" sz="1200" dirty="0">
                <a:latin typeface="Consolas" panose="020B0609020204030204" pitchFamily="49" charset="0"/>
              </a:rPr>
              <a:t>(…)</a:t>
            </a:r>
          </a:p>
          <a:p>
            <a:pPr marL="216000" lvl="1" indent="0">
              <a:buNone/>
            </a:pPr>
            <a:r>
              <a:rPr lang="en-AU" sz="1200" dirty="0" err="1">
                <a:latin typeface="Consolas" panose="020B0609020204030204" pitchFamily="49" charset="0"/>
              </a:rPr>
              <a:t>lightData.lightDirection</a:t>
            </a:r>
            <a:r>
              <a:rPr lang="en-AU" sz="1200" dirty="0">
                <a:latin typeface="Consolas" panose="020B0609020204030204" pitchFamily="49" charset="0"/>
              </a:rPr>
              <a:t> = </a:t>
            </a:r>
            <a:r>
              <a:rPr lang="en-AU" sz="1200" dirty="0">
                <a:solidFill>
                  <a:schemeClr val="accent2">
                    <a:lumMod val="60000"/>
                    <a:lumOff val="40000"/>
                  </a:schemeClr>
                </a:solidFill>
                <a:latin typeface="Consolas" panose="020B0609020204030204" pitchFamily="49" charset="0"/>
              </a:rPr>
              <a:t>vec4</a:t>
            </a:r>
            <a:r>
              <a:rPr lang="en-AU" sz="1200" dirty="0">
                <a:latin typeface="Consolas" panose="020B0609020204030204" pitchFamily="49" charset="0"/>
              </a:rPr>
              <a:t>(…)</a:t>
            </a:r>
          </a:p>
        </p:txBody>
      </p:sp>
      <p:sp>
        <p:nvSpPr>
          <p:cNvPr id="13" name="Speech Bubble: Rectangle with Corners Rounded 12">
            <a:extLst>
              <a:ext uri="{FF2B5EF4-FFF2-40B4-BE49-F238E27FC236}">
                <a16:creationId xmlns:a16="http://schemas.microsoft.com/office/drawing/2014/main" id="{E84A1590-7BBC-4D36-9486-07D251EA463A}"/>
              </a:ext>
            </a:extLst>
          </p:cNvPr>
          <p:cNvSpPr/>
          <p:nvPr/>
        </p:nvSpPr>
        <p:spPr>
          <a:xfrm>
            <a:off x="3886238" y="2571750"/>
            <a:ext cx="2317542" cy="931157"/>
          </a:xfrm>
          <a:prstGeom prst="wedgeRoundRectCallout">
            <a:avLst>
              <a:gd name="adj1" fmla="val -84355"/>
              <a:gd name="adj2" fmla="val -4600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Compile-time error: </a:t>
            </a:r>
            <a:r>
              <a:rPr lang="en-US" sz="1600" dirty="0" err="1"/>
              <a:t>lightDirection</a:t>
            </a:r>
            <a:r>
              <a:rPr lang="en-US" sz="1600" dirty="0"/>
              <a:t> is a vec3</a:t>
            </a:r>
          </a:p>
        </p:txBody>
      </p:sp>
      <p:sp>
        <p:nvSpPr>
          <p:cNvPr id="12" name="Speech Bubble: Rectangle with Corners Rounded 11">
            <a:extLst>
              <a:ext uri="{FF2B5EF4-FFF2-40B4-BE49-F238E27FC236}">
                <a16:creationId xmlns:a16="http://schemas.microsoft.com/office/drawing/2014/main" id="{0C78B8A2-6D63-4800-9510-F97F2046C663}"/>
              </a:ext>
            </a:extLst>
          </p:cNvPr>
          <p:cNvSpPr/>
          <p:nvPr/>
        </p:nvSpPr>
        <p:spPr>
          <a:xfrm>
            <a:off x="3886238" y="2571750"/>
            <a:ext cx="2317542" cy="931157"/>
          </a:xfrm>
          <a:prstGeom prst="wedgeRoundRectCallout">
            <a:avLst>
              <a:gd name="adj1" fmla="val 94566"/>
              <a:gd name="adj2" fmla="val -5743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Compile-time error: </a:t>
            </a:r>
            <a:r>
              <a:rPr lang="en-US" sz="1600" dirty="0" err="1"/>
              <a:t>lightDirection</a:t>
            </a:r>
            <a:r>
              <a:rPr lang="en-US" sz="1600" dirty="0"/>
              <a:t> is a vec3</a:t>
            </a:r>
          </a:p>
        </p:txBody>
      </p:sp>
    </p:spTree>
    <p:extLst>
      <p:ext uri="{BB962C8B-B14F-4D97-AF65-F5344CB8AC3E}">
        <p14:creationId xmlns:p14="http://schemas.microsoft.com/office/powerpoint/2010/main" val="323918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003706F1-5F45-454A-805D-FEA80746F925}"/>
              </a:ext>
            </a:extLst>
          </p:cNvPr>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55</a:t>
            </a:fld>
            <a:endParaRPr lang="en-AU" sz="1600" dirty="0">
              <a:solidFill>
                <a:schemeClr val="bg2"/>
              </a:solidFill>
            </a:endParaRPr>
          </a:p>
        </p:txBody>
      </p:sp>
      <p:sp>
        <p:nvSpPr>
          <p:cNvPr id="10" name="Content Placeholder 6">
            <a:extLst>
              <a:ext uri="{FF2B5EF4-FFF2-40B4-BE49-F238E27FC236}">
                <a16:creationId xmlns:a16="http://schemas.microsoft.com/office/drawing/2014/main" id="{35D6A31A-FAC7-46F8-8E00-14D949D45644}"/>
              </a:ext>
            </a:extLst>
          </p:cNvPr>
          <p:cNvSpPr txBox="1">
            <a:spLocks/>
          </p:cNvSpPr>
          <p:nvPr/>
        </p:nvSpPr>
        <p:spPr>
          <a:xfrm>
            <a:off x="5591663" y="1009803"/>
            <a:ext cx="3453667"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solidFill>
                  <a:schemeClr val="bg1">
                    <a:lumMod val="50000"/>
                  </a:schemeClr>
                </a:solidFill>
              </a:rPr>
              <a:t>Statically-checked interface to shaders:</a:t>
            </a:r>
          </a:p>
          <a:p>
            <a:pPr lvl="1"/>
            <a:endParaRPr lang="en-AU" sz="1200" dirty="0">
              <a:solidFill>
                <a:schemeClr val="bg1">
                  <a:lumMod val="50000"/>
                </a:schemeClr>
              </a:solidFill>
            </a:endParaRPr>
          </a:p>
          <a:p>
            <a:pPr marL="216000" lvl="1" indent="0">
              <a:buNone/>
            </a:pPr>
            <a:r>
              <a:rPr lang="en-AU" sz="1200" dirty="0">
                <a:solidFill>
                  <a:schemeClr val="bg1">
                    <a:lumMod val="50000"/>
                  </a:schemeClr>
                </a:solidFill>
                <a:latin typeface="Consolas" panose="020B0609020204030204" pitchFamily="49" charset="0"/>
              </a:rPr>
              <a:t>var </a:t>
            </a:r>
            <a:r>
              <a:rPr lang="en-AU" sz="1200" dirty="0" err="1">
                <a:solidFill>
                  <a:schemeClr val="bg1">
                    <a:lumMod val="50000"/>
                  </a:schemeClr>
                </a:solidFill>
                <a:latin typeface="Consolas" panose="020B0609020204030204" pitchFamily="49" charset="0"/>
              </a:rPr>
              <a:t>myShader</a:t>
            </a:r>
            <a:r>
              <a:rPr lang="en-AU" sz="1200" dirty="0">
                <a:solidFill>
                  <a:schemeClr val="bg1">
                    <a:lumMod val="50000"/>
                  </a:schemeClr>
                </a:solidFill>
                <a:latin typeface="Consolas" panose="020B0609020204030204" pitchFamily="49" charset="0"/>
              </a:rPr>
              <a:t> = </a:t>
            </a:r>
            <a:r>
              <a:rPr lang="en-AU" sz="1200" dirty="0" err="1">
                <a:solidFill>
                  <a:schemeClr val="bg1">
                    <a:lumMod val="50000"/>
                  </a:schemeClr>
                </a:solidFill>
                <a:latin typeface="Consolas" panose="020B0609020204030204" pitchFamily="49" charset="0"/>
              </a:rPr>
              <a:t>SurfaceShader.new</a:t>
            </a:r>
            <a:r>
              <a:rPr lang="en-AU" sz="1200" dirty="0">
                <a:solidFill>
                  <a:schemeClr val="bg1">
                    <a:lumMod val="50000"/>
                  </a:schemeClr>
                </a:solidFill>
                <a:latin typeface="Consolas" panose="020B0609020204030204" pitchFamily="49" charset="0"/>
              </a:rPr>
              <a:t>()</a:t>
            </a:r>
          </a:p>
          <a:p>
            <a:pPr marL="216000" lvl="1" indent="0">
              <a:buNone/>
            </a:pPr>
            <a:r>
              <a:rPr lang="en-AU" sz="1200" dirty="0">
                <a:solidFill>
                  <a:schemeClr val="bg1">
                    <a:lumMod val="50000"/>
                  </a:schemeClr>
                </a:solidFill>
                <a:latin typeface="Consolas" panose="020B0609020204030204" pitchFamily="49" charset="0"/>
              </a:rPr>
              <a:t>var </a:t>
            </a:r>
            <a:r>
              <a:rPr lang="en-AU" sz="1200" dirty="0" err="1">
                <a:solidFill>
                  <a:schemeClr val="bg1">
                    <a:lumMod val="50000"/>
                  </a:schemeClr>
                </a:solidFill>
                <a:latin typeface="Consolas" panose="020B0609020204030204" pitchFamily="49" charset="0"/>
              </a:rPr>
              <a:t>lightData</a:t>
            </a:r>
            <a:r>
              <a:rPr lang="en-AU" sz="1200" dirty="0">
                <a:solidFill>
                  <a:schemeClr val="bg1">
                    <a:lumMod val="50000"/>
                  </a:schemeClr>
                </a:solidFill>
                <a:latin typeface="Consolas" panose="020B0609020204030204" pitchFamily="49" charset="0"/>
              </a:rPr>
              <a:t> =</a:t>
            </a:r>
          </a:p>
          <a:p>
            <a:pPr marL="216000" lvl="1" indent="0">
              <a:buNone/>
            </a:pPr>
            <a:r>
              <a:rPr lang="en-AU" sz="1200" dirty="0">
                <a:solidFill>
                  <a:schemeClr val="bg1">
                    <a:lumMod val="50000"/>
                  </a:schemeClr>
                </a:solidFill>
                <a:latin typeface="Consolas" panose="020B0609020204030204" pitchFamily="49" charset="0"/>
              </a:rPr>
              <a:t>         </a:t>
            </a:r>
            <a:r>
              <a:rPr lang="en-AU" sz="1200" dirty="0" err="1">
                <a:solidFill>
                  <a:schemeClr val="bg1">
                    <a:lumMod val="50000"/>
                  </a:schemeClr>
                </a:solidFill>
                <a:latin typeface="Consolas" panose="020B0609020204030204" pitchFamily="49" charset="0"/>
              </a:rPr>
              <a:t>myShader.LightData:map</a:t>
            </a:r>
            <a:r>
              <a:rPr lang="en-AU" sz="1200" dirty="0">
                <a:solidFill>
                  <a:schemeClr val="bg1">
                    <a:lumMod val="50000"/>
                  </a:schemeClr>
                </a:solidFill>
                <a:latin typeface="Consolas" panose="020B0609020204030204" pitchFamily="49" charset="0"/>
              </a:rPr>
              <a:t>(…)</a:t>
            </a:r>
          </a:p>
          <a:p>
            <a:pPr marL="216000" lvl="1" indent="0">
              <a:buNone/>
            </a:pPr>
            <a:r>
              <a:rPr lang="en-AU" sz="1200" dirty="0" err="1">
                <a:solidFill>
                  <a:schemeClr val="bg1">
                    <a:lumMod val="50000"/>
                  </a:schemeClr>
                </a:solidFill>
                <a:latin typeface="Consolas" panose="020B0609020204030204" pitchFamily="49" charset="0"/>
              </a:rPr>
              <a:t>lightData.lightDirection</a:t>
            </a:r>
            <a:r>
              <a:rPr lang="en-AU" sz="1200" dirty="0">
                <a:solidFill>
                  <a:schemeClr val="bg1">
                    <a:lumMod val="50000"/>
                  </a:schemeClr>
                </a:solidFill>
                <a:latin typeface="Consolas" panose="020B0609020204030204" pitchFamily="49" charset="0"/>
              </a:rPr>
              <a:t> = vec4(…)</a:t>
            </a:r>
          </a:p>
          <a:p>
            <a:pPr marL="216000" lvl="1" indent="0">
              <a:buNone/>
            </a:pPr>
            <a:endParaRPr lang="en-AU" sz="1200" dirty="0"/>
          </a:p>
          <a:p>
            <a:r>
              <a:rPr lang="en-AU" sz="1600" dirty="0"/>
              <a:t>Automatically generate variant (like </a:t>
            </a:r>
            <a:r>
              <a:rPr lang="en-AU" sz="1600" dirty="0" err="1"/>
              <a:t>ShaderLab</a:t>
            </a:r>
            <a:r>
              <a:rPr lang="en-AU" sz="1600" dirty="0"/>
              <a:t>)</a:t>
            </a:r>
          </a:p>
          <a:p>
            <a:pPr marL="0" indent="0">
              <a:buNone/>
            </a:pPr>
            <a:endParaRPr lang="en-AU" sz="1600" dirty="0"/>
          </a:p>
          <a:p>
            <a:r>
              <a:rPr lang="en-AU" sz="1600" dirty="0"/>
              <a:t>Opportunity to explore more specialization options (we’ll return to this)</a:t>
            </a:r>
          </a:p>
        </p:txBody>
      </p:sp>
      <p:sp>
        <p:nvSpPr>
          <p:cNvPr id="12" name="Speech Bubble: Rectangle with Corners Rounded 11">
            <a:extLst>
              <a:ext uri="{FF2B5EF4-FFF2-40B4-BE49-F238E27FC236}">
                <a16:creationId xmlns:a16="http://schemas.microsoft.com/office/drawing/2014/main" id="{0C78B8A2-6D63-4800-9510-F97F2046C663}"/>
              </a:ext>
            </a:extLst>
          </p:cNvPr>
          <p:cNvSpPr/>
          <p:nvPr/>
        </p:nvSpPr>
        <p:spPr>
          <a:xfrm>
            <a:off x="2307418" y="2106171"/>
            <a:ext cx="2317542" cy="931157"/>
          </a:xfrm>
          <a:prstGeom prst="wedgeRoundRectCallout">
            <a:avLst>
              <a:gd name="adj1" fmla="val -80855"/>
              <a:gd name="adj2" fmla="val -10335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Specialization expressed and controlled through </a:t>
            </a:r>
            <a:r>
              <a:rPr lang="en-US" sz="1600" dirty="0" err="1"/>
              <a:t>ConfigurationOptions</a:t>
            </a:r>
            <a:endParaRPr lang="en-US" sz="1600" dirty="0"/>
          </a:p>
        </p:txBody>
      </p:sp>
      <p:sp>
        <p:nvSpPr>
          <p:cNvPr id="13" name="Speech Bubble: Rectangle with Corners Rounded 12">
            <a:extLst>
              <a:ext uri="{FF2B5EF4-FFF2-40B4-BE49-F238E27FC236}">
                <a16:creationId xmlns:a16="http://schemas.microsoft.com/office/drawing/2014/main" id="{E84A1590-7BBC-4D36-9486-07D251EA463A}"/>
              </a:ext>
            </a:extLst>
          </p:cNvPr>
          <p:cNvSpPr/>
          <p:nvPr/>
        </p:nvSpPr>
        <p:spPr>
          <a:xfrm>
            <a:off x="2307418" y="2106171"/>
            <a:ext cx="2317542" cy="931157"/>
          </a:xfrm>
          <a:prstGeom prst="wedgeRoundRectCallout">
            <a:avLst>
              <a:gd name="adj1" fmla="val -46603"/>
              <a:gd name="adj2" fmla="val 103063"/>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Specialization expressed and controlled through </a:t>
            </a:r>
            <a:r>
              <a:rPr lang="en-US" sz="1600" dirty="0" err="1"/>
              <a:t>ConfigurationOptions</a:t>
            </a:r>
            <a:endParaRPr lang="en-US" sz="1600" dirty="0"/>
          </a:p>
        </p:txBody>
      </p:sp>
    </p:spTree>
    <p:extLst>
      <p:ext uri="{BB962C8B-B14F-4D97-AF65-F5344CB8AC3E}">
        <p14:creationId xmlns:p14="http://schemas.microsoft.com/office/powerpoint/2010/main" val="123866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fade">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9" end="9"/>
                                            </p:txEl>
                                          </p:spTgt>
                                        </p:tgtEl>
                                        <p:attrNameLst>
                                          <p:attrName>style.visibility</p:attrName>
                                        </p:attrNameLst>
                                      </p:cBhvr>
                                      <p:to>
                                        <p:strVal val="visible"/>
                                      </p:to>
                                    </p:set>
                                    <p:animEffect transition="in" filter="fade">
                                      <p:cBhvr>
                                        <p:cTn id="12" dur="500"/>
                                        <p:tgtEl>
                                          <p:spTgt spid="10">
                                            <p:txEl>
                                              <p:pRg st="9" end="9"/>
                                            </p:txEl>
                                          </p:spTgt>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10">
                                            <p:txEl>
                                              <p:pRg st="7" end="7"/>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0" grpId="1"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56</a:t>
            </a:fld>
            <a:endParaRPr lang="en-AU" sz="1600" dirty="0">
              <a:solidFill>
                <a:schemeClr val="bg2"/>
              </a:solidFill>
            </a:endParaRPr>
          </a:p>
        </p:txBody>
      </p:sp>
      <p:sp>
        <p:nvSpPr>
          <p:cNvPr id="11" name="Content Placeholder 6">
            <a:extLst>
              <a:ext uri="{FF2B5EF4-FFF2-40B4-BE49-F238E27FC236}">
                <a16:creationId xmlns:a16="http://schemas.microsoft.com/office/drawing/2014/main" id="{CBBB2C2A-36AB-48F6-83F1-01C023138B25}"/>
              </a:ext>
            </a:extLst>
          </p:cNvPr>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11952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Other Key Design Decisions</a:t>
            </a:r>
          </a:p>
        </p:txBody>
      </p:sp>
    </p:spTree>
    <p:extLst>
      <p:ext uri="{BB962C8B-B14F-4D97-AF65-F5344CB8AC3E}">
        <p14:creationId xmlns:p14="http://schemas.microsoft.com/office/powerpoint/2010/main" val="22875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Other key design decisions</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Write shader definitions using a domain-specific language (DSL)</a:t>
            </a:r>
          </a:p>
          <a:p>
            <a:pPr lvl="1"/>
            <a:r>
              <a:rPr lang="en-AU" dirty="0"/>
              <a:t>Present a familiar interface to technical artists</a:t>
            </a:r>
          </a:p>
          <a:p>
            <a:pPr lvl="1"/>
            <a:r>
              <a:rPr lang="en-AU" dirty="0"/>
              <a:t>Don’t expose the metaprogramming directly</a:t>
            </a:r>
          </a:p>
          <a:p>
            <a:endParaRPr lang="en-AU" dirty="0"/>
          </a:p>
          <a:p>
            <a:pPr marL="0" indent="0">
              <a:buNone/>
            </a:pPr>
            <a:r>
              <a:rPr lang="en-AU" dirty="0"/>
              <a:t>Represent shaders as compile-time Lua objects</a:t>
            </a:r>
          </a:p>
          <a:p>
            <a:pPr lvl="1"/>
            <a:r>
              <a:rPr lang="en-AU" dirty="0"/>
              <a:t>Consistent interface to manipulate shader code</a:t>
            </a:r>
          </a:p>
          <a:p>
            <a:pPr lvl="1"/>
            <a:r>
              <a:rPr lang="en-AU" dirty="0"/>
              <a:t>Compile-time only, so it doesn’t add runtime overhead</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58</a:t>
            </a:fld>
            <a:endParaRPr lang="en-AU" sz="1600" dirty="0">
              <a:solidFill>
                <a:schemeClr val="bg2"/>
              </a:solidFill>
            </a:endParaRPr>
          </a:p>
        </p:txBody>
      </p:sp>
    </p:spTree>
    <p:extLst>
      <p:ext uri="{BB962C8B-B14F-4D97-AF65-F5344CB8AC3E}">
        <p14:creationId xmlns:p14="http://schemas.microsoft.com/office/powerpoint/2010/main" val="41679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7">
                                            <p:txEl>
                                              <p:pRg st="1" end="1"/>
                                            </p:txEl>
                                          </p:spTgt>
                                        </p:tgtEl>
                                        <p:attrNameLst>
                                          <p:attrName>style.color</p:attrName>
                                        </p:attrNameLst>
                                      </p:cBhvr>
                                      <p:to>
                                        <a:srgbClr val="7F7F7F"/>
                                      </p:to>
                                    </p:animClr>
                                  </p:childTnLst>
                                </p:cTn>
                              </p:par>
                              <p:par>
                                <p:cTn id="16" presetID="3" presetClass="emph" presetSubtype="2" fill="hold" grpId="1" nodeType="withEffect">
                                  <p:stCondLst>
                                    <p:cond delay="0"/>
                                  </p:stCondLst>
                                  <p:childTnLst>
                                    <p:animClr clrSpc="rgb" dir="cw">
                                      <p:cBhvr override="childStyle">
                                        <p:cTn id="17" dur="500" fill="hold"/>
                                        <p:tgtEl>
                                          <p:spTgt spid="7">
                                            <p:txEl>
                                              <p:pRg st="2" end="2"/>
                                            </p:txEl>
                                          </p:spTgt>
                                        </p:tgtEl>
                                        <p:attrNameLst>
                                          <p:attrName>style.color</p:attrName>
                                        </p:attrNameLst>
                                      </p:cBhvr>
                                      <p:to>
                                        <a:srgbClr val="7F7F7F"/>
                                      </p:to>
                                    </p:animClr>
                                  </p:childTnLst>
                                </p:cTn>
                              </p:par>
                              <p:par>
                                <p:cTn id="18" presetID="3" presetClass="emph" presetSubtype="2" fill="hold" grpId="1" nodeType="withEffect">
                                  <p:stCondLst>
                                    <p:cond delay="0"/>
                                  </p:stCondLst>
                                  <p:childTnLst>
                                    <p:animClr clrSpc="rgb" dir="cw">
                                      <p:cBhvr override="childStyle">
                                        <p:cTn id="19" dur="500" fill="hold"/>
                                        <p:tgtEl>
                                          <p:spTgt spid="7">
                                            <p:txEl>
                                              <p:pRg st="3" end="3"/>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Other key design decisions (cont.)</a:t>
            </a:r>
          </a:p>
        </p:txBody>
      </p:sp>
      <p:sp>
        <p:nvSpPr>
          <p:cNvPr id="7" name="Content Placeholder 6"/>
          <p:cNvSpPr>
            <a:spLocks noGrp="1"/>
          </p:cNvSpPr>
          <p:nvPr>
            <p:ph idx="1"/>
          </p:nvPr>
        </p:nvSpPr>
        <p:spPr>
          <a:xfrm>
            <a:off x="354842" y="951311"/>
            <a:ext cx="8526389" cy="3606397"/>
          </a:xfrm>
        </p:spPr>
        <p:txBody>
          <a:bodyPr/>
          <a:lstStyle/>
          <a:p>
            <a:pPr marL="0" indent="0">
              <a:buNone/>
            </a:pPr>
            <a:endParaRPr lang="en-AU" dirty="0"/>
          </a:p>
          <a:p>
            <a:pPr marL="0" indent="0">
              <a:buNone/>
            </a:pPr>
            <a:r>
              <a:rPr lang="en-AU" dirty="0"/>
              <a:t>Write shader logic and application code in the same language</a:t>
            </a:r>
          </a:p>
          <a:p>
            <a:pPr lvl="1"/>
            <a:r>
              <a:rPr lang="en-AU" dirty="0"/>
              <a:t>Share types and functions between CPU and GPU code</a:t>
            </a:r>
          </a:p>
          <a:p>
            <a:endParaRPr lang="en-AU" dirty="0"/>
          </a:p>
          <a:p>
            <a:pPr marL="0" indent="0">
              <a:buNone/>
            </a:pPr>
            <a:r>
              <a:rPr lang="en-AU" dirty="0"/>
              <a:t>Generate runtime data structures for shaders</a:t>
            </a:r>
          </a:p>
          <a:p>
            <a:pPr lvl="1"/>
            <a:r>
              <a:rPr lang="en-AU" dirty="0"/>
              <a:t>Statically-checked interface – catches errors at application compile time</a:t>
            </a:r>
          </a:p>
          <a:p>
            <a:pPr lvl="1"/>
            <a:r>
              <a:rPr lang="en-AU" dirty="0"/>
              <a:t>Downside: must recompile application whenever a shader’s interface changes</a:t>
            </a:r>
          </a:p>
          <a:p>
            <a:pPr lvl="2"/>
            <a:r>
              <a:rPr lang="en-AU" dirty="0"/>
              <a:t>But we can hot reload if only the logic changes</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59</a:t>
            </a:fld>
            <a:endParaRPr lang="en-AU" sz="1600" dirty="0">
              <a:solidFill>
                <a:schemeClr val="bg2"/>
              </a:solidFill>
            </a:endParaRPr>
          </a:p>
        </p:txBody>
      </p:sp>
    </p:spTree>
    <p:extLst>
      <p:ext uri="{BB962C8B-B14F-4D97-AF65-F5344CB8AC3E}">
        <p14:creationId xmlns:p14="http://schemas.microsoft.com/office/powerpoint/2010/main" val="1498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7">
                                            <p:txEl>
                                              <p:pRg st="1" end="1"/>
                                            </p:txEl>
                                          </p:spTgt>
                                        </p:tgtEl>
                                        <p:attrNameLst>
                                          <p:attrName>style.color</p:attrName>
                                        </p:attrNameLst>
                                      </p:cBhvr>
                                      <p:to>
                                        <a:srgbClr val="7F7F7F"/>
                                      </p:to>
                                    </p:animClr>
                                  </p:childTnLst>
                                </p:cTn>
                              </p:par>
                              <p:par>
                                <p:cTn id="19" presetID="3" presetClass="emph" presetSubtype="2" fill="hold" grpId="1" nodeType="withEffect">
                                  <p:stCondLst>
                                    <p:cond delay="0"/>
                                  </p:stCondLst>
                                  <p:childTnLst>
                                    <p:animClr clrSpc="rgb" dir="cw">
                                      <p:cBhvr override="childStyle">
                                        <p:cTn id="20" dur="500" fill="hold"/>
                                        <p:tgtEl>
                                          <p:spTgt spid="7">
                                            <p:txEl>
                                              <p:pRg st="2" end="2"/>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a:extLst>
              <a:ext uri="{FF2B5EF4-FFF2-40B4-BE49-F238E27FC236}">
                <a16:creationId xmlns:a16="http://schemas.microsoft.com/office/drawing/2014/main" id="{F978E5A4-5A35-4146-9413-7C7B7AA2A245}"/>
              </a:ext>
            </a:extLst>
          </p:cNvPr>
          <p:cNvSpPr txBox="1">
            <a:spLocks/>
          </p:cNvSpPr>
          <p:nvPr/>
        </p:nvSpPr>
        <p:spPr>
          <a:xfrm>
            <a:off x="-11250" y="4825620"/>
            <a:ext cx="418919"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3C83D0-34A7-4D53-98A8-1F15A79A3D0A}" type="slidenum">
              <a:rPr lang="en-US" sz="1600" smtClean="0">
                <a:solidFill>
                  <a:srgbClr val="FFFFFF"/>
                </a:solidFill>
                <a:latin typeface="Calibri"/>
              </a:rPr>
              <a:pPr/>
              <a:t>6</a:t>
            </a:fld>
            <a:endParaRPr lang="en-US" sz="1600" dirty="0">
              <a:solidFill>
                <a:srgbClr val="FFFFFF"/>
              </a:solidFill>
              <a:latin typeface="Calibri"/>
            </a:endParaRPr>
          </a:p>
        </p:txBody>
      </p:sp>
      <p:sp>
        <p:nvSpPr>
          <p:cNvPr id="4" name="Title 3"/>
          <p:cNvSpPr>
            <a:spLocks noGrp="1"/>
          </p:cNvSpPr>
          <p:nvPr>
            <p:ph type="title"/>
          </p:nvPr>
        </p:nvSpPr>
        <p:spPr>
          <a:xfrm>
            <a:off x="415290" y="314698"/>
            <a:ext cx="8313420" cy="466794"/>
          </a:xfrm>
        </p:spPr>
        <p:txBody>
          <a:bodyPr>
            <a:normAutofit fontScale="90000"/>
          </a:bodyPr>
          <a:lstStyle/>
          <a:p>
            <a:r>
              <a:rPr lang="en-US" dirty="0"/>
              <a:t>Content and Platform</a:t>
            </a:r>
          </a:p>
        </p:txBody>
      </p:sp>
      <p:cxnSp>
        <p:nvCxnSpPr>
          <p:cNvPr id="6" name="Straight Connector 5"/>
          <p:cNvCxnSpPr/>
          <p:nvPr/>
        </p:nvCxnSpPr>
        <p:spPr>
          <a:xfrm>
            <a:off x="0" y="2804813"/>
            <a:ext cx="9144000" cy="0"/>
          </a:xfrm>
          <a:prstGeom prst="line">
            <a:avLst/>
          </a:prstGeom>
          <a:ln>
            <a:gradFill>
              <a:gsLst>
                <a:gs pos="0">
                  <a:schemeClr val="bg2">
                    <a:alpha val="0"/>
                  </a:schemeClr>
                </a:gs>
                <a:gs pos="50000">
                  <a:schemeClr val="bg2"/>
                </a:gs>
                <a:gs pos="100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392" y="3481625"/>
            <a:ext cx="1159292" cy="507831"/>
          </a:xfrm>
          <a:prstGeom prst="rect">
            <a:avLst/>
          </a:prstGeom>
          <a:noFill/>
        </p:spPr>
        <p:txBody>
          <a:bodyPr wrap="none" rtlCol="0" anchor="t" anchorCtr="0">
            <a:spAutoFit/>
          </a:bodyPr>
          <a:lstStyle/>
          <a:p>
            <a:pPr defTabSz="685800">
              <a:lnSpc>
                <a:spcPct val="90000"/>
              </a:lnSpc>
            </a:pPr>
            <a:r>
              <a:rPr lang="en-US" sz="1500" dirty="0">
                <a:solidFill>
                  <a:prstClr val="white"/>
                </a:solidFill>
                <a:latin typeface="Trebuchet MS" panose="020B0603020202020204" pitchFamily="34" charset="0"/>
              </a:rPr>
              <a:t>Platform</a:t>
            </a:r>
          </a:p>
          <a:p>
            <a:pPr defTabSz="685800">
              <a:lnSpc>
                <a:spcPct val="90000"/>
              </a:lnSpc>
            </a:pPr>
            <a:r>
              <a:rPr lang="en-US" sz="1500" dirty="0">
                <a:solidFill>
                  <a:prstClr val="white"/>
                </a:solidFill>
                <a:latin typeface="Trebuchet MS" panose="020B0603020202020204" pitchFamily="34" charset="0"/>
              </a:rPr>
              <a:t>(Hardware)</a:t>
            </a:r>
          </a:p>
        </p:txBody>
      </p:sp>
      <p:sp>
        <p:nvSpPr>
          <p:cNvPr id="11" name="AutoShape 4" descr="Image result for mandrill texture"/>
          <p:cNvSpPr>
            <a:spLocks noChangeAspect="1" noChangeArrowheads="1"/>
          </p:cNvSpPr>
          <p:nvPr/>
        </p:nvSpPr>
        <p:spPr bwMode="auto">
          <a:xfrm>
            <a:off x="129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2" name="AutoShape 6" descr="Image result for mandrill texture"/>
          <p:cNvSpPr>
            <a:spLocks noChangeAspect="1" noChangeArrowheads="1"/>
          </p:cNvSpPr>
          <p:nvPr/>
        </p:nvSpPr>
        <p:spPr bwMode="auto">
          <a:xfrm>
            <a:off x="256646" y="661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3" name="AutoShape 8" descr="Image result for mandrill texture"/>
          <p:cNvSpPr>
            <a:spLocks noChangeAspect="1" noChangeArrowheads="1"/>
          </p:cNvSpPr>
          <p:nvPr/>
        </p:nvSpPr>
        <p:spPr bwMode="auto">
          <a:xfrm>
            <a:off x="383647" y="133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4" name="AutoShape 10" descr="Image result for mandrill texture"/>
          <p:cNvSpPr>
            <a:spLocks noChangeAspect="1" noChangeArrowheads="1"/>
          </p:cNvSpPr>
          <p:nvPr/>
        </p:nvSpPr>
        <p:spPr bwMode="auto">
          <a:xfrm>
            <a:off x="510646" y="260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5" name="AutoShape 12" descr="Image result for mandrill texture"/>
          <p:cNvSpPr>
            <a:spLocks noChangeAspect="1" noChangeArrowheads="1"/>
          </p:cNvSpPr>
          <p:nvPr/>
        </p:nvSpPr>
        <p:spPr bwMode="auto">
          <a:xfrm>
            <a:off x="637646" y="38761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6" name="AutoShape 15" descr="Image result for IES light"/>
          <p:cNvSpPr>
            <a:spLocks noChangeAspect="1" noChangeArrowheads="1"/>
          </p:cNvSpPr>
          <p:nvPr/>
        </p:nvSpPr>
        <p:spPr bwMode="auto">
          <a:xfrm>
            <a:off x="764647" y="514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grpSp>
        <p:nvGrpSpPr>
          <p:cNvPr id="2" name="Group 1"/>
          <p:cNvGrpSpPr/>
          <p:nvPr/>
        </p:nvGrpSpPr>
        <p:grpSpPr>
          <a:xfrm>
            <a:off x="1232107" y="1085608"/>
            <a:ext cx="1361930" cy="1042496"/>
            <a:chOff x="1478528" y="1302728"/>
            <a:chExt cx="1634315" cy="1250994"/>
          </a:xfrm>
        </p:grpSpPr>
        <p:pic>
          <p:nvPicPr>
            <p:cNvPr id="1026" name="Picture 2" descr="Image result for utah tea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28" y="1573132"/>
              <a:ext cx="1634315" cy="9805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80021" y="1302728"/>
              <a:ext cx="631327"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Shape</a:t>
              </a:r>
            </a:p>
          </p:txBody>
        </p:sp>
      </p:grpSp>
      <p:grpSp>
        <p:nvGrpSpPr>
          <p:cNvPr id="3" name="Group 2"/>
          <p:cNvGrpSpPr/>
          <p:nvPr/>
        </p:nvGrpSpPr>
        <p:grpSpPr>
          <a:xfrm>
            <a:off x="2749726" y="1123489"/>
            <a:ext cx="1716230" cy="996722"/>
            <a:chOff x="3299671" y="1348185"/>
            <a:chExt cx="2059476" cy="1196066"/>
          </a:xfrm>
        </p:grpSpPr>
        <p:pic>
          <p:nvPicPr>
            <p:cNvPr id="1046" name="Picture 22" descr="Image result for animation retarg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671" y="1615951"/>
              <a:ext cx="2059476" cy="9283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36605" y="1348185"/>
              <a:ext cx="931410"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Movement</a:t>
              </a:r>
            </a:p>
          </p:txBody>
        </p:sp>
      </p:grpSp>
      <p:grpSp>
        <p:nvGrpSpPr>
          <p:cNvPr id="5" name="Group 4"/>
          <p:cNvGrpSpPr/>
          <p:nvPr/>
        </p:nvGrpSpPr>
        <p:grpSpPr>
          <a:xfrm>
            <a:off x="4653067" y="1049870"/>
            <a:ext cx="2318423" cy="1070665"/>
            <a:chOff x="5583680" y="1259843"/>
            <a:chExt cx="2782107" cy="1284797"/>
          </a:xfrm>
        </p:grpSpPr>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680" y="1615952"/>
              <a:ext cx="937141" cy="9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Image result for BR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668" y="1615951"/>
              <a:ext cx="1777119" cy="9286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66508" y="1259843"/>
              <a:ext cx="1037208"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Appearance</a:t>
              </a:r>
            </a:p>
          </p:txBody>
        </p:sp>
      </p:grpSp>
      <p:grpSp>
        <p:nvGrpSpPr>
          <p:cNvPr id="7" name="Group 6"/>
          <p:cNvGrpSpPr/>
          <p:nvPr/>
        </p:nvGrpSpPr>
        <p:grpSpPr>
          <a:xfrm>
            <a:off x="7117408" y="1039856"/>
            <a:ext cx="1523996" cy="1190172"/>
            <a:chOff x="8540889" y="1247826"/>
            <a:chExt cx="1828795" cy="1428206"/>
          </a:xfrm>
        </p:grpSpPr>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889" y="1615951"/>
              <a:ext cx="1828795" cy="106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902847" y="1247826"/>
              <a:ext cx="1050673"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Illumination</a:t>
              </a:r>
            </a:p>
          </p:txBody>
        </p:sp>
      </p:grpSp>
      <p:grpSp>
        <p:nvGrpSpPr>
          <p:cNvPr id="20" name="Group 19"/>
          <p:cNvGrpSpPr/>
          <p:nvPr/>
        </p:nvGrpSpPr>
        <p:grpSpPr>
          <a:xfrm>
            <a:off x="3704617" y="3501960"/>
            <a:ext cx="3931596" cy="1215956"/>
            <a:chOff x="4445540" y="4202351"/>
            <a:chExt cx="4717915" cy="1459147"/>
          </a:xfrm>
        </p:grpSpPr>
        <p:sp>
          <p:nvSpPr>
            <p:cNvPr id="29" name="Rounded Rectangle 28"/>
            <p:cNvSpPr/>
            <p:nvPr/>
          </p:nvSpPr>
          <p:spPr>
            <a:xfrm>
              <a:off x="4445540" y="4202351"/>
              <a:ext cx="4717915"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defTabSz="685800"/>
              <a:r>
                <a:rPr lang="en-US" sz="1500" dirty="0">
                  <a:solidFill>
                    <a:prstClr val="white"/>
                  </a:solidFill>
                  <a:latin typeface="Franklin Gothic Demi"/>
                </a:rPr>
                <a:t>GPU</a:t>
              </a:r>
            </a:p>
          </p:txBody>
        </p:sp>
        <p:sp>
          <p:nvSpPr>
            <p:cNvPr id="19" name="Rectangle 18"/>
            <p:cNvSpPr/>
            <p:nvPr/>
          </p:nvSpPr>
          <p:spPr>
            <a:xfrm>
              <a:off x="4581265" y="4750990"/>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1167" dirty="0">
                  <a:solidFill>
                    <a:prstClr val="white"/>
                  </a:solidFill>
                  <a:latin typeface="Franklin Gothic Demi"/>
                </a:rPr>
                <a:t>VS</a:t>
              </a:r>
            </a:p>
          </p:txBody>
        </p:sp>
        <p:sp>
          <p:nvSpPr>
            <p:cNvPr id="31" name="Rectangle 30"/>
            <p:cNvSpPr/>
            <p:nvPr/>
          </p:nvSpPr>
          <p:spPr>
            <a:xfrm>
              <a:off x="5184182" y="4750989"/>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1167" dirty="0">
                  <a:solidFill>
                    <a:prstClr val="white"/>
                  </a:solidFill>
                  <a:latin typeface="Franklin Gothic Demi"/>
                </a:rPr>
                <a:t>HS</a:t>
              </a:r>
            </a:p>
          </p:txBody>
        </p:sp>
        <p:sp>
          <p:nvSpPr>
            <p:cNvPr id="32" name="Rectangle 31"/>
            <p:cNvSpPr/>
            <p:nvPr/>
          </p:nvSpPr>
          <p:spPr>
            <a:xfrm>
              <a:off x="5786148" y="4750988"/>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1167" dirty="0">
                  <a:solidFill>
                    <a:prstClr val="white"/>
                  </a:solidFill>
                  <a:latin typeface="Franklin Gothic Demi"/>
                </a:rPr>
                <a:t>DS</a:t>
              </a:r>
            </a:p>
          </p:txBody>
        </p:sp>
        <p:sp>
          <p:nvSpPr>
            <p:cNvPr id="33" name="Rectangle 32"/>
            <p:cNvSpPr/>
            <p:nvPr/>
          </p:nvSpPr>
          <p:spPr>
            <a:xfrm>
              <a:off x="6393791" y="4750987"/>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1167" dirty="0">
                  <a:solidFill>
                    <a:prstClr val="white"/>
                  </a:solidFill>
                  <a:latin typeface="Franklin Gothic Demi"/>
                </a:rPr>
                <a:t>GS</a:t>
              </a:r>
            </a:p>
          </p:txBody>
        </p:sp>
        <p:sp>
          <p:nvSpPr>
            <p:cNvPr id="34" name="Rectangle 33"/>
            <p:cNvSpPr/>
            <p:nvPr/>
          </p:nvSpPr>
          <p:spPr>
            <a:xfrm>
              <a:off x="6999964" y="4750990"/>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1167" dirty="0">
                  <a:solidFill>
                    <a:prstClr val="white"/>
                  </a:solidFill>
                  <a:latin typeface="Franklin Gothic Demi"/>
                </a:rPr>
                <a:t>PS</a:t>
              </a:r>
            </a:p>
          </p:txBody>
        </p:sp>
        <p:sp>
          <p:nvSpPr>
            <p:cNvPr id="35" name="Rectangle 34"/>
            <p:cNvSpPr/>
            <p:nvPr/>
          </p:nvSpPr>
          <p:spPr>
            <a:xfrm>
              <a:off x="7821375" y="4750986"/>
              <a:ext cx="1161674"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1167" dirty="0">
                  <a:solidFill>
                    <a:prstClr val="white"/>
                  </a:solidFill>
                  <a:latin typeface="Franklin Gothic Demi"/>
                </a:rPr>
                <a:t>Compute</a:t>
              </a:r>
            </a:p>
          </p:txBody>
        </p:sp>
      </p:grpSp>
      <p:grpSp>
        <p:nvGrpSpPr>
          <p:cNvPr id="8" name="Group 7"/>
          <p:cNvGrpSpPr/>
          <p:nvPr/>
        </p:nvGrpSpPr>
        <p:grpSpPr>
          <a:xfrm>
            <a:off x="1553597" y="3501960"/>
            <a:ext cx="1875368" cy="1215956"/>
            <a:chOff x="1864316" y="4202351"/>
            <a:chExt cx="2250442" cy="1459147"/>
          </a:xfrm>
        </p:grpSpPr>
        <p:sp>
          <p:nvSpPr>
            <p:cNvPr id="18" name="Rounded Rectangle 17"/>
            <p:cNvSpPr/>
            <p:nvPr/>
          </p:nvSpPr>
          <p:spPr>
            <a:xfrm>
              <a:off x="1864316" y="4202351"/>
              <a:ext cx="2250442"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defTabSz="685800"/>
              <a:r>
                <a:rPr lang="en-US" sz="1500" dirty="0">
                  <a:solidFill>
                    <a:prstClr val="white"/>
                  </a:solidFill>
                  <a:latin typeface="Franklin Gothic Demi"/>
                </a:rPr>
                <a:t>CPU</a:t>
              </a:r>
            </a:p>
          </p:txBody>
        </p:sp>
        <p:sp>
          <p:nvSpPr>
            <p:cNvPr id="36" name="Rectangle 35"/>
            <p:cNvSpPr/>
            <p:nvPr/>
          </p:nvSpPr>
          <p:spPr>
            <a:xfrm>
              <a:off x="2000572"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Threads</a:t>
              </a:r>
            </a:p>
          </p:txBody>
        </p:sp>
        <p:sp>
          <p:nvSpPr>
            <p:cNvPr id="37" name="Rectangle 36"/>
            <p:cNvSpPr/>
            <p:nvPr/>
          </p:nvSpPr>
          <p:spPr>
            <a:xfrm>
              <a:off x="3112843"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SIMD</a:t>
              </a:r>
            </a:p>
          </p:txBody>
        </p:sp>
      </p:grpSp>
      <p:sp>
        <p:nvSpPr>
          <p:cNvPr id="21" name="Footer Placeholder 20"/>
          <p:cNvSpPr>
            <a:spLocks noGrp="1"/>
          </p:cNvSpPr>
          <p:nvPr>
            <p:ph type="ftr" sz="quarter" idx="11"/>
          </p:nvPr>
        </p:nvSpPr>
        <p:spPr>
          <a:xfrm>
            <a:off x="1650018" y="4803263"/>
            <a:ext cx="6809982" cy="273844"/>
          </a:xfrm>
        </p:spPr>
        <p:txBody>
          <a:bodyPr/>
          <a:lstStyle/>
          <a:p>
            <a:pPr algn="l" rtl="0">
              <a:spcBef>
                <a:spcPts val="0"/>
              </a:spcBef>
            </a:pPr>
            <a:r>
              <a:rPr lang="en-US" sz="1000" b="0" i="0" u="none" strike="noStrike" dirty="0">
                <a:solidFill>
                  <a:srgbClr val="ADADAD"/>
                </a:solidFill>
                <a:effectLst/>
                <a:latin typeface="Arial" panose="020B0604020202020204" pitchFamily="34" charset="0"/>
              </a:rPr>
              <a:t>From “A Modern Programming Language for Real-Time Graphics: What is Needed?”</a:t>
            </a:r>
          </a:p>
          <a:p>
            <a:pPr algn="l" rtl="0">
              <a:spcBef>
                <a:spcPts val="0"/>
              </a:spcBef>
            </a:pPr>
            <a:r>
              <a:rPr lang="en-US" sz="1000" b="0" i="0" u="none" strike="noStrike" dirty="0">
                <a:solidFill>
                  <a:srgbClr val="ADADAD"/>
                </a:solidFill>
                <a:effectLst/>
                <a:latin typeface="Arial" panose="020B0604020202020204" pitchFamily="34" charset="0"/>
              </a:rPr>
              <a:t>by Tim Foley (NVIDIA Research), Open Problems in Real-Time Rendering, SIGGRAPH 2016</a:t>
            </a:r>
            <a:endParaRPr lang="en-US" sz="1000" b="0" dirty="0">
              <a:effectLst/>
            </a:endParaRPr>
          </a:p>
        </p:txBody>
      </p:sp>
      <p:sp>
        <p:nvSpPr>
          <p:cNvPr id="23" name="TextBox 22">
            <a:extLst>
              <a:ext uri="{FF2B5EF4-FFF2-40B4-BE49-F238E27FC236}">
                <a16:creationId xmlns:a16="http://schemas.microsoft.com/office/drawing/2014/main" id="{9F9AE020-3033-4759-AC57-060F20BD8570}"/>
              </a:ext>
            </a:extLst>
          </p:cNvPr>
          <p:cNvSpPr txBox="1"/>
          <p:nvPr/>
        </p:nvSpPr>
        <p:spPr>
          <a:xfrm>
            <a:off x="90393" y="1856788"/>
            <a:ext cx="872355" cy="300082"/>
          </a:xfrm>
          <a:prstGeom prst="rect">
            <a:avLst/>
          </a:prstGeom>
          <a:noFill/>
        </p:spPr>
        <p:txBody>
          <a:bodyPr wrap="none" rtlCol="0" anchor="ctr">
            <a:spAutoFit/>
          </a:bodyPr>
          <a:lstStyle/>
          <a:p>
            <a:pPr defTabSz="685800">
              <a:lnSpc>
                <a:spcPct val="90000"/>
              </a:lnSpc>
            </a:pPr>
            <a:r>
              <a:rPr lang="en-US" sz="1500" dirty="0">
                <a:solidFill>
                  <a:prstClr val="white"/>
                </a:solidFill>
                <a:latin typeface="Trebuchet MS" panose="020B0603020202020204" pitchFamily="34" charset="0"/>
              </a:rPr>
              <a:t>Content</a:t>
            </a:r>
          </a:p>
        </p:txBody>
      </p:sp>
    </p:spTree>
    <p:extLst>
      <p:ext uri="{BB962C8B-B14F-4D97-AF65-F5344CB8AC3E}">
        <p14:creationId xmlns:p14="http://schemas.microsoft.com/office/powerpoint/2010/main" val="350840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8ABACA55-9D0C-4D42-BDDC-6DBF23CF8447}"/>
              </a:ext>
            </a:extLst>
          </p:cNvPr>
          <p:cNvSpPr/>
          <p:nvPr/>
        </p:nvSpPr>
        <p:spPr>
          <a:xfrm>
            <a:off x="7065589" y="2130999"/>
            <a:ext cx="1999839" cy="931157"/>
          </a:xfrm>
          <a:prstGeom prst="wedgeRoundRectCallout">
            <a:avLst>
              <a:gd name="adj1" fmla="val -92957"/>
              <a:gd name="adj2" fmla="val 62087"/>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Improvements over </a:t>
            </a:r>
            <a:r>
              <a:rPr lang="en-US" sz="1600" dirty="0" err="1"/>
              <a:t>ShaderLab</a:t>
            </a:r>
            <a:r>
              <a:rPr lang="en-US" sz="1600" dirty="0"/>
              <a:t>, but with similar lines of code</a:t>
            </a:r>
          </a:p>
        </p:txBody>
      </p:sp>
      <p:sp>
        <p:nvSpPr>
          <p:cNvPr id="6" name="Title 5"/>
          <p:cNvSpPr>
            <a:spLocks noGrp="1"/>
          </p:cNvSpPr>
          <p:nvPr>
            <p:ph type="title"/>
          </p:nvPr>
        </p:nvSpPr>
        <p:spPr/>
        <p:txBody>
          <a:bodyPr>
            <a:normAutofit fontScale="90000"/>
          </a:bodyPr>
          <a:lstStyle/>
          <a:p>
            <a:r>
              <a:rPr lang="en-AU" dirty="0"/>
              <a:t>Our implementation required only a modest effort</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60</a:t>
            </a:fld>
            <a:endParaRPr lang="en-AU" sz="1600" dirty="0">
              <a:solidFill>
                <a:schemeClr val="bg2"/>
              </a:solidFill>
            </a:endParaRPr>
          </a:p>
        </p:txBody>
      </p:sp>
      <p:graphicFrame>
        <p:nvGraphicFramePr>
          <p:cNvPr id="2" name="Table 2">
            <a:extLst>
              <a:ext uri="{FF2B5EF4-FFF2-40B4-BE49-F238E27FC236}">
                <a16:creationId xmlns:a16="http://schemas.microsoft.com/office/drawing/2014/main" id="{5B6CBEF3-EC04-4B51-9BB1-348F0DE23B30}"/>
              </a:ext>
            </a:extLst>
          </p:cNvPr>
          <p:cNvGraphicFramePr>
            <a:graphicFrameLocks noGrp="1"/>
          </p:cNvGraphicFramePr>
          <p:nvPr>
            <p:extLst>
              <p:ext uri="{D42A27DB-BD31-4B8C-83A1-F6EECF244321}">
                <p14:modId xmlns:p14="http://schemas.microsoft.com/office/powerpoint/2010/main" val="2283920516"/>
              </p:ext>
            </p:extLst>
          </p:nvPr>
        </p:nvGraphicFramePr>
        <p:xfrm>
          <a:off x="354842" y="1285993"/>
          <a:ext cx="6585388" cy="2651760"/>
        </p:xfrm>
        <a:graphic>
          <a:graphicData uri="http://schemas.openxmlformats.org/drawingml/2006/table">
            <a:tbl>
              <a:tblPr firstRow="1" bandRow="1">
                <a:tableStyleId>{2D5ABB26-0587-4C30-8999-92F81FD0307C}</a:tableStyleId>
              </a:tblPr>
              <a:tblGrid>
                <a:gridCol w="2878639">
                  <a:extLst>
                    <a:ext uri="{9D8B030D-6E8A-4147-A177-3AD203B41FA5}">
                      <a16:colId xmlns:a16="http://schemas.microsoft.com/office/drawing/2014/main" val="274985644"/>
                    </a:ext>
                  </a:extLst>
                </a:gridCol>
                <a:gridCol w="1779273">
                  <a:extLst>
                    <a:ext uri="{9D8B030D-6E8A-4147-A177-3AD203B41FA5}">
                      <a16:colId xmlns:a16="http://schemas.microsoft.com/office/drawing/2014/main" val="2688710297"/>
                    </a:ext>
                  </a:extLst>
                </a:gridCol>
                <a:gridCol w="1927476">
                  <a:extLst>
                    <a:ext uri="{9D8B030D-6E8A-4147-A177-3AD203B41FA5}">
                      <a16:colId xmlns:a16="http://schemas.microsoft.com/office/drawing/2014/main" val="1229591251"/>
                    </a:ext>
                  </a:extLst>
                </a:gridCol>
              </a:tblGrid>
              <a:tr h="457200">
                <a:tc>
                  <a:txBody>
                    <a:bodyPr/>
                    <a:lstStyle/>
                    <a:p>
                      <a:r>
                        <a:rPr lang="en-US" sz="2000" b="0" i="0" dirty="0">
                          <a:ln>
                            <a:solidFill>
                              <a:schemeClr val="bg1"/>
                            </a:solidFill>
                          </a:ln>
                          <a:solidFill>
                            <a:schemeClr val="bg1"/>
                          </a:solidFill>
                        </a:rPr>
                        <a:t>System Component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ln>
                            <a:solidFill>
                              <a:schemeClr val="bg1"/>
                            </a:solidFill>
                          </a:ln>
                          <a:solidFill>
                            <a:schemeClr val="bg1"/>
                          </a:solidFill>
                        </a:rPr>
                        <a:t>Language(s)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ln>
                            <a:solidFill>
                              <a:schemeClr val="bg1"/>
                            </a:solidFill>
                          </a:ln>
                          <a:solidFill>
                            <a:schemeClr val="bg1"/>
                          </a:solidFill>
                        </a:rPr>
                        <a:t>Lines of Code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962692"/>
                  </a:ext>
                </a:extLst>
              </a:tr>
              <a:tr h="457200">
                <a:tc>
                  <a:txBody>
                    <a:bodyPr/>
                    <a:lstStyle/>
                    <a:p>
                      <a:r>
                        <a:rPr lang="en-US" dirty="0">
                          <a:ln>
                            <a:solidFill>
                              <a:schemeClr val="bg1"/>
                            </a:solidFill>
                          </a:ln>
                          <a:solidFill>
                            <a:schemeClr val="bg1"/>
                          </a:solidFill>
                        </a:rPr>
                        <a:t>Unity </a:t>
                      </a:r>
                      <a:r>
                        <a:rPr lang="en-US" dirty="0" err="1">
                          <a:ln>
                            <a:solidFill>
                              <a:schemeClr val="bg1"/>
                            </a:solidFill>
                          </a:ln>
                          <a:solidFill>
                            <a:schemeClr val="bg1"/>
                          </a:solidFill>
                        </a:rPr>
                        <a:t>ShaderLab</a:t>
                      </a:r>
                      <a:r>
                        <a:rPr lang="en-US" dirty="0">
                          <a:ln>
                            <a:solidFill>
                              <a:schemeClr val="bg1"/>
                            </a:solidFill>
                          </a:ln>
                          <a:solidFill>
                            <a:schemeClr val="bg1"/>
                          </a:solidFill>
                        </a:rPr>
                        <a:t> DSL</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Flex/Bison/other</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a:t>
                      </a:r>
                      <a:r>
                        <a:rPr lang="en-US" dirty="0">
                          <a:ln>
                            <a:solidFill>
                              <a:schemeClr val="bg1"/>
                            </a:solidFill>
                          </a:ln>
                          <a:solidFill>
                            <a:schemeClr val="bg1"/>
                          </a:solidFill>
                        </a:rPr>
                        <a:t>2000</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986629"/>
                  </a:ext>
                </a:extLst>
              </a:tr>
              <a:tr h="457200">
                <a:tc>
                  <a:txBody>
                    <a:bodyPr/>
                    <a:lstStyle/>
                    <a:p>
                      <a:r>
                        <a:rPr lang="en-US" dirty="0">
                          <a:ln>
                            <a:solidFill>
                              <a:schemeClr val="bg1"/>
                            </a:solidFill>
                          </a:ln>
                          <a:solidFill>
                            <a:schemeClr val="bg1"/>
                          </a:solidFill>
                        </a:rPr>
                        <a:t>Slang</a:t>
                      </a:r>
                      <a:r>
                        <a:rPr lang="ja-JP" altLang="en-US" dirty="0">
                          <a:ln>
                            <a:solidFill>
                              <a:schemeClr val="bg1"/>
                            </a:solidFill>
                          </a:ln>
                          <a:solidFill>
                            <a:schemeClr val="bg1"/>
                          </a:solidFill>
                        </a:rPr>
                        <a:t> </a:t>
                      </a:r>
                      <a:r>
                        <a:rPr lang="en-US" altLang="ja-JP" dirty="0">
                          <a:ln>
                            <a:solidFill>
                              <a:schemeClr val="bg1"/>
                            </a:solidFill>
                          </a:ln>
                          <a:solidFill>
                            <a:schemeClr val="bg1"/>
                          </a:solidFill>
                        </a:rPr>
                        <a:t>Compiler</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C++</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∼67,000</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994403"/>
                  </a:ext>
                </a:extLst>
              </a:tr>
              <a:tr h="457200">
                <a:tc>
                  <a:txBody>
                    <a:bodyPr/>
                    <a:lstStyle/>
                    <a:p>
                      <a:r>
                        <a:rPr lang="en-US" dirty="0" err="1">
                          <a:ln>
                            <a:solidFill>
                              <a:schemeClr val="bg1"/>
                            </a:solidFill>
                          </a:ln>
                          <a:solidFill>
                            <a:schemeClr val="bg1"/>
                          </a:solidFill>
                        </a:rPr>
                        <a:t>Selos</a:t>
                      </a:r>
                      <a:r>
                        <a:rPr lang="en-US" dirty="0">
                          <a:ln>
                            <a:solidFill>
                              <a:schemeClr val="bg1"/>
                            </a:solidFill>
                          </a:ln>
                          <a:solidFill>
                            <a:schemeClr val="bg1"/>
                          </a:solidFill>
                        </a:rPr>
                        <a:t> (Ours)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4347989"/>
                  </a:ext>
                </a:extLst>
              </a:tr>
              <a:tr h="365760">
                <a:tc>
                  <a:txBody>
                    <a:bodyPr/>
                    <a:lstStyle/>
                    <a:p>
                      <a:r>
                        <a:rPr lang="en-US" dirty="0">
                          <a:ln>
                            <a:solidFill>
                              <a:schemeClr val="bg1"/>
                            </a:solidFill>
                          </a:ln>
                          <a:solidFill>
                            <a:schemeClr val="bg1"/>
                          </a:solidFill>
                        </a:rPr>
                        <a:t>    Core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Lua-Terra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∼2300</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096930"/>
                  </a:ext>
                </a:extLst>
              </a:tr>
              <a:tr h="457200">
                <a:tc>
                  <a:txBody>
                    <a:bodyPr/>
                    <a:lstStyle/>
                    <a:p>
                      <a:r>
                        <a:rPr lang="en-US" dirty="0">
                          <a:ln>
                            <a:solidFill>
                              <a:schemeClr val="bg1"/>
                            </a:solidFill>
                          </a:ln>
                          <a:solidFill>
                            <a:schemeClr val="bg1"/>
                          </a:solidFill>
                        </a:rPr>
                        <a:t>    HLSL/GLSL Backend</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Lua-Terra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∼2200</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441327"/>
                  </a:ext>
                </a:extLst>
              </a:tr>
            </a:tbl>
          </a:graphicData>
        </a:graphic>
      </p:graphicFrame>
      <p:sp>
        <p:nvSpPr>
          <p:cNvPr id="12" name="Speech Bubble: Rectangle with Corners Rounded 11">
            <a:extLst>
              <a:ext uri="{FF2B5EF4-FFF2-40B4-BE49-F238E27FC236}">
                <a16:creationId xmlns:a16="http://schemas.microsoft.com/office/drawing/2014/main" id="{5AC7E289-D71A-49A1-BE3A-34F378F424EE}"/>
              </a:ext>
            </a:extLst>
          </p:cNvPr>
          <p:cNvSpPr/>
          <p:nvPr/>
        </p:nvSpPr>
        <p:spPr>
          <a:xfrm>
            <a:off x="7065588" y="2130998"/>
            <a:ext cx="1999839" cy="931157"/>
          </a:xfrm>
          <a:prstGeom prst="wedgeRoundRectCallout">
            <a:avLst>
              <a:gd name="adj1" fmla="val -93944"/>
              <a:gd name="adj2" fmla="val -5236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Improvements over </a:t>
            </a:r>
            <a:r>
              <a:rPr lang="en-US" sz="1600" dirty="0" err="1"/>
              <a:t>ShaderLab</a:t>
            </a:r>
            <a:r>
              <a:rPr lang="en-US" sz="1600" dirty="0"/>
              <a:t>, but with similar lines of code</a:t>
            </a:r>
          </a:p>
        </p:txBody>
      </p:sp>
      <p:sp>
        <p:nvSpPr>
          <p:cNvPr id="13" name="Speech Bubble: Rectangle with Corners Rounded 12">
            <a:extLst>
              <a:ext uri="{FF2B5EF4-FFF2-40B4-BE49-F238E27FC236}">
                <a16:creationId xmlns:a16="http://schemas.microsoft.com/office/drawing/2014/main" id="{7935B14F-82C4-45EE-8935-6CF2B1E1DC3C}"/>
              </a:ext>
            </a:extLst>
          </p:cNvPr>
          <p:cNvSpPr/>
          <p:nvPr/>
        </p:nvSpPr>
        <p:spPr>
          <a:xfrm>
            <a:off x="7065587" y="3579213"/>
            <a:ext cx="1999839" cy="603042"/>
          </a:xfrm>
          <a:prstGeom prst="wedgeRoundRectCallout">
            <a:avLst>
              <a:gd name="adj1" fmla="val -83417"/>
              <a:gd name="adj2" fmla="val -2572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Backends are reusable</a:t>
            </a:r>
          </a:p>
        </p:txBody>
      </p:sp>
    </p:spTree>
    <p:extLst>
      <p:ext uri="{BB962C8B-B14F-4D97-AF65-F5344CB8AC3E}">
        <p14:creationId xmlns:p14="http://schemas.microsoft.com/office/powerpoint/2010/main" val="4903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a:xfrm>
            <a:off x="0" y="0"/>
            <a:ext cx="9143999" cy="5143499"/>
          </a:xfrm>
        </p:spPr>
        <p:txBody>
          <a:bodyPr anchor="ctr" anchorCtr="0">
            <a:normAutofit/>
          </a:bodyPr>
          <a:lstStyle/>
          <a:p>
            <a:pPr algn="ctr"/>
            <a:r>
              <a:rPr lang="en-US" dirty="0"/>
              <a:t>This is a good time for questions!</a:t>
            </a:r>
            <a:endParaRPr lang="en-US" sz="2400" dirty="0"/>
          </a:p>
        </p:txBody>
      </p:sp>
    </p:spTree>
    <p:extLst>
      <p:ext uri="{BB962C8B-B14F-4D97-AF65-F5344CB8AC3E}">
        <p14:creationId xmlns:p14="http://schemas.microsoft.com/office/powerpoint/2010/main" val="29735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Other key design decisions (cont.)</a:t>
            </a:r>
          </a:p>
        </p:txBody>
      </p:sp>
      <p:sp>
        <p:nvSpPr>
          <p:cNvPr id="7" name="Content Placeholder 6"/>
          <p:cNvSpPr>
            <a:spLocks noGrp="1"/>
          </p:cNvSpPr>
          <p:nvPr>
            <p:ph idx="1"/>
          </p:nvPr>
        </p:nvSpPr>
        <p:spPr/>
        <p:txBody>
          <a:bodyPr/>
          <a:lstStyle/>
          <a:p>
            <a:pPr marL="0" indent="0">
              <a:buNone/>
            </a:pPr>
            <a:br>
              <a:rPr lang="en-AU" dirty="0"/>
            </a:br>
            <a:r>
              <a:rPr lang="en-AU" dirty="0"/>
              <a:t>Implement complex specialization options using raw metaprogramming</a:t>
            </a:r>
          </a:p>
          <a:p>
            <a:pPr lvl="1"/>
            <a:r>
              <a:rPr lang="en-AU" dirty="0"/>
              <a:t>Allows expert graphics programmers to explore the specialization design space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62</a:t>
            </a:fld>
            <a:endParaRPr lang="en-AU" sz="1600" dirty="0">
              <a:solidFill>
                <a:schemeClr val="bg2"/>
              </a:solidFill>
            </a:endParaRPr>
          </a:p>
        </p:txBody>
      </p:sp>
    </p:spTree>
    <p:extLst>
      <p:ext uri="{BB962C8B-B14F-4D97-AF65-F5344CB8AC3E}">
        <p14:creationId xmlns:p14="http://schemas.microsoft.com/office/powerpoint/2010/main" val="39171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a:xfrm>
            <a:off x="360003" y="2144564"/>
            <a:ext cx="7477125" cy="2659434"/>
          </a:xfrm>
        </p:spPr>
        <p:txBody>
          <a:bodyPr/>
          <a:lstStyle/>
          <a:p>
            <a:pPr marL="0" indent="0"/>
            <a:r>
              <a:rPr lang="en-US" dirty="0"/>
              <a:t>Case Study: </a:t>
            </a:r>
          </a:p>
          <a:p>
            <a:pPr marL="0" indent="0"/>
            <a:r>
              <a:rPr lang="en-US" dirty="0"/>
              <a:t>Exploring the Specialization Design Space</a:t>
            </a:r>
          </a:p>
        </p:txBody>
      </p:sp>
    </p:spTree>
    <p:extLst>
      <p:ext uri="{BB962C8B-B14F-4D97-AF65-F5344CB8AC3E}">
        <p14:creationId xmlns:p14="http://schemas.microsoft.com/office/powerpoint/2010/main" val="40299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65FA-4902-4ED2-846A-16C981ECB059}"/>
              </a:ext>
            </a:extLst>
          </p:cNvPr>
          <p:cNvSpPr>
            <a:spLocks noGrp="1"/>
          </p:cNvSpPr>
          <p:nvPr>
            <p:ph type="title"/>
          </p:nvPr>
        </p:nvSpPr>
        <p:spPr>
          <a:xfrm>
            <a:off x="96254" y="178480"/>
            <a:ext cx="4345118" cy="567522"/>
          </a:xfrm>
        </p:spPr>
        <p:txBody>
          <a:bodyPr/>
          <a:lstStyle/>
          <a:p>
            <a:r>
              <a:rPr lang="en-US" dirty="0"/>
              <a:t>Forward Rendering</a:t>
            </a:r>
          </a:p>
        </p:txBody>
      </p:sp>
      <p:sp>
        <p:nvSpPr>
          <p:cNvPr id="4" name="Slide Number Placeholder 3">
            <a:extLst>
              <a:ext uri="{FF2B5EF4-FFF2-40B4-BE49-F238E27FC236}">
                <a16:creationId xmlns:a16="http://schemas.microsoft.com/office/drawing/2014/main" id="{4D1FB0BC-3A14-4CA6-A417-5229B88C5B9D}"/>
              </a:ext>
            </a:extLst>
          </p:cNvPr>
          <p:cNvSpPr>
            <a:spLocks noGrp="1"/>
          </p:cNvSpPr>
          <p:nvPr>
            <p:ph type="sldNum" sz="quarter" idx="10"/>
          </p:nvPr>
        </p:nvSpPr>
        <p:spPr/>
        <p:txBody>
          <a:bodyPr/>
          <a:lstStyle/>
          <a:p>
            <a:fld id="{633C83D0-34A7-4D53-98A8-1F15A79A3D0A}" type="slidenum">
              <a:rPr lang="en-US" smtClean="0"/>
              <a:pPr/>
              <a:t>64</a:t>
            </a:fld>
            <a:endParaRPr lang="en-US" dirty="0"/>
          </a:p>
        </p:txBody>
      </p:sp>
      <p:sp>
        <p:nvSpPr>
          <p:cNvPr id="65" name="TextBox 64">
            <a:extLst>
              <a:ext uri="{FF2B5EF4-FFF2-40B4-BE49-F238E27FC236}">
                <a16:creationId xmlns:a16="http://schemas.microsoft.com/office/drawing/2014/main" id="{B4FF0BB9-A150-429B-87A7-FAB30A3FE0EC}"/>
              </a:ext>
            </a:extLst>
          </p:cNvPr>
          <p:cNvSpPr txBox="1"/>
          <p:nvPr/>
        </p:nvSpPr>
        <p:spPr>
          <a:xfrm>
            <a:off x="5794421" y="3458873"/>
            <a:ext cx="1230712"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Material/Light Calculations</a:t>
            </a:r>
          </a:p>
        </p:txBody>
      </p:sp>
      <p:sp>
        <p:nvSpPr>
          <p:cNvPr id="83" name="TextBox 82">
            <a:extLst>
              <a:ext uri="{FF2B5EF4-FFF2-40B4-BE49-F238E27FC236}">
                <a16:creationId xmlns:a16="http://schemas.microsoft.com/office/drawing/2014/main" id="{03FCABDD-0443-4FE2-98D7-2C48DA523DD2}"/>
              </a:ext>
            </a:extLst>
          </p:cNvPr>
          <p:cNvSpPr txBox="1"/>
          <p:nvPr/>
        </p:nvSpPr>
        <p:spPr>
          <a:xfrm>
            <a:off x="3917707" y="3372933"/>
            <a:ext cx="1449145" cy="695100"/>
          </a:xfrm>
          <a:prstGeom prst="rect">
            <a:avLst/>
          </a:prstGeom>
          <a:noFill/>
          <a:ln w="38100">
            <a:solidFill>
              <a:schemeClr val="accent6"/>
            </a:solidFill>
          </a:ln>
        </p:spPr>
        <p:txBody>
          <a:bodyPr wrap="square" rtlCol="0" anchor="ctr" anchorCtr="0">
            <a:noAutofit/>
          </a:bodyPr>
          <a:lstStyle/>
          <a:p>
            <a:pPr algn="ctr"/>
            <a:r>
              <a:rPr lang="en-US" sz="1400" dirty="0">
                <a:solidFill>
                  <a:schemeClr val="bg1"/>
                </a:solidFill>
              </a:rPr>
              <a:t>GBuffer</a:t>
            </a:r>
            <a:br>
              <a:rPr lang="en-US" sz="1400" dirty="0">
                <a:solidFill>
                  <a:schemeClr val="bg1"/>
                </a:solidFill>
              </a:rPr>
            </a:br>
            <a:r>
              <a:rPr lang="en-US" sz="1400" dirty="0">
                <a:solidFill>
                  <a:schemeClr val="bg1"/>
                </a:solidFill>
              </a:rPr>
              <a:t>(store geometry/</a:t>
            </a:r>
          </a:p>
          <a:p>
            <a:pPr algn="ctr"/>
            <a:r>
              <a:rPr lang="en-US" sz="1400" dirty="0">
                <a:solidFill>
                  <a:schemeClr val="bg1"/>
                </a:solidFill>
              </a:rPr>
              <a:t>material data)</a:t>
            </a:r>
          </a:p>
        </p:txBody>
      </p:sp>
      <p:sp>
        <p:nvSpPr>
          <p:cNvPr id="84" name="TextBox 83">
            <a:extLst>
              <a:ext uri="{FF2B5EF4-FFF2-40B4-BE49-F238E27FC236}">
                <a16:creationId xmlns:a16="http://schemas.microsoft.com/office/drawing/2014/main" id="{992C90E5-F0A2-4848-91EE-DC8C15CD6D7C}"/>
              </a:ext>
            </a:extLst>
          </p:cNvPr>
          <p:cNvSpPr txBox="1"/>
          <p:nvPr/>
        </p:nvSpPr>
        <p:spPr>
          <a:xfrm>
            <a:off x="7452703" y="3458873"/>
            <a:ext cx="1146645" cy="523220"/>
          </a:xfrm>
          <a:prstGeom prst="rect">
            <a:avLst/>
          </a:prstGeom>
          <a:noFill/>
          <a:ln w="38100">
            <a:solidFill>
              <a:schemeClr val="accent6"/>
            </a:solidFill>
          </a:ln>
        </p:spPr>
        <p:txBody>
          <a:bodyPr wrap="square" rtlCol="0" anchor="ctr" anchorCtr="0">
            <a:noAutofit/>
          </a:bodyPr>
          <a:lstStyle/>
          <a:p>
            <a:pPr algn="ctr"/>
            <a:r>
              <a:rPr lang="en-US" sz="1400" dirty="0">
                <a:solidFill>
                  <a:schemeClr val="bg1"/>
                </a:solidFill>
              </a:rPr>
              <a:t>Framebuffer</a:t>
            </a:r>
          </a:p>
        </p:txBody>
      </p:sp>
      <p:grpSp>
        <p:nvGrpSpPr>
          <p:cNvPr id="108" name="Group 107">
            <a:extLst>
              <a:ext uri="{FF2B5EF4-FFF2-40B4-BE49-F238E27FC236}">
                <a16:creationId xmlns:a16="http://schemas.microsoft.com/office/drawing/2014/main" id="{963FE70A-3D3A-414F-AEE8-4DBAC52C871F}"/>
              </a:ext>
            </a:extLst>
          </p:cNvPr>
          <p:cNvGrpSpPr/>
          <p:nvPr/>
        </p:nvGrpSpPr>
        <p:grpSpPr>
          <a:xfrm>
            <a:off x="178712" y="3053900"/>
            <a:ext cx="3370443" cy="567523"/>
            <a:chOff x="178712" y="2964525"/>
            <a:chExt cx="3370443" cy="567523"/>
          </a:xfrm>
        </p:grpSpPr>
        <p:pic>
          <p:nvPicPr>
            <p:cNvPr id="64" name="Picture 2" descr="Image result for utah teapot">
              <a:extLst>
                <a:ext uri="{FF2B5EF4-FFF2-40B4-BE49-F238E27FC236}">
                  <a16:creationId xmlns:a16="http://schemas.microsoft.com/office/drawing/2014/main" id="{E9966323-11AA-4EC0-A410-C6963C15C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12" y="2964525"/>
              <a:ext cx="945871" cy="567523"/>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62013BDC-03E3-4660-9D05-CB8264C29E12}"/>
                </a:ext>
              </a:extLst>
            </p:cNvPr>
            <p:cNvSpPr txBox="1"/>
            <p:nvPr/>
          </p:nvSpPr>
          <p:spPr>
            <a:xfrm>
              <a:off x="1493135" y="2986676"/>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Triangles</a:t>
              </a:r>
            </a:p>
          </p:txBody>
        </p:sp>
        <p:cxnSp>
          <p:nvCxnSpPr>
            <p:cNvPr id="68" name="Straight Arrow Connector 67">
              <a:extLst>
                <a:ext uri="{FF2B5EF4-FFF2-40B4-BE49-F238E27FC236}">
                  <a16:creationId xmlns:a16="http://schemas.microsoft.com/office/drawing/2014/main" id="{45BC1C86-70CB-489A-A95D-2F105B53B1E5}"/>
                </a:ext>
              </a:extLst>
            </p:cNvPr>
            <p:cNvCxnSpPr>
              <a:cxnSpLocks/>
            </p:cNvCxnSpPr>
            <p:nvPr/>
          </p:nvCxnSpPr>
          <p:spPr>
            <a:xfrm>
              <a:off x="2336869" y="3248286"/>
              <a:ext cx="368552"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69" name="Straight Arrow Connector 68">
              <a:extLst>
                <a:ext uri="{FF2B5EF4-FFF2-40B4-BE49-F238E27FC236}">
                  <a16:creationId xmlns:a16="http://schemas.microsoft.com/office/drawing/2014/main" id="{A0B543A9-99FB-455A-AD73-FAF75FA988DB}"/>
                </a:ext>
              </a:extLst>
            </p:cNvPr>
            <p:cNvCxnSpPr>
              <a:cxnSpLocks/>
            </p:cNvCxnSpPr>
            <p:nvPr/>
          </p:nvCxnSpPr>
          <p:spPr>
            <a:xfrm flipV="1">
              <a:off x="1124583" y="3248286"/>
              <a:ext cx="368552" cy="1"/>
            </a:xfrm>
            <a:prstGeom prst="straightConnector1">
              <a:avLst/>
            </a:prstGeom>
            <a:noFill/>
            <a:ln w="38100" cap="flat" cmpd="sng" algn="ctr">
              <a:solidFill>
                <a:srgbClr val="9BBB59">
                  <a:lumMod val="60000"/>
                  <a:lumOff val="40000"/>
                </a:srgbClr>
              </a:solidFill>
              <a:prstDash val="solid"/>
              <a:miter lim="800000"/>
              <a:tailEnd type="arrow"/>
            </a:ln>
            <a:effectLst/>
          </p:spPr>
        </p:cxnSp>
        <p:sp>
          <p:nvSpPr>
            <p:cNvPr id="93" name="TextBox 92">
              <a:extLst>
                <a:ext uri="{FF2B5EF4-FFF2-40B4-BE49-F238E27FC236}">
                  <a16:creationId xmlns:a16="http://schemas.microsoft.com/office/drawing/2014/main" id="{4B6C7BF0-6817-4715-9A5C-2FE21328AFED}"/>
                </a:ext>
              </a:extLst>
            </p:cNvPr>
            <p:cNvSpPr txBox="1"/>
            <p:nvPr/>
          </p:nvSpPr>
          <p:spPr>
            <a:xfrm>
              <a:off x="2705421" y="2986676"/>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Pixels</a:t>
              </a:r>
            </a:p>
          </p:txBody>
        </p:sp>
      </p:grpSp>
      <p:cxnSp>
        <p:nvCxnSpPr>
          <p:cNvPr id="101" name="Straight Arrow Connector 100">
            <a:extLst>
              <a:ext uri="{FF2B5EF4-FFF2-40B4-BE49-F238E27FC236}">
                <a16:creationId xmlns:a16="http://schemas.microsoft.com/office/drawing/2014/main" id="{06898EDD-52B4-4786-ACDD-41F85B0982C0}"/>
              </a:ext>
            </a:extLst>
          </p:cNvPr>
          <p:cNvCxnSpPr>
            <a:cxnSpLocks/>
            <a:stCxn id="83" idx="3"/>
            <a:endCxn id="65" idx="1"/>
          </p:cNvCxnSpPr>
          <p:nvPr/>
        </p:nvCxnSpPr>
        <p:spPr>
          <a:xfrm>
            <a:off x="5366852" y="3720483"/>
            <a:ext cx="427569"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104" name="Straight Arrow Connector 103">
            <a:extLst>
              <a:ext uri="{FF2B5EF4-FFF2-40B4-BE49-F238E27FC236}">
                <a16:creationId xmlns:a16="http://schemas.microsoft.com/office/drawing/2014/main" id="{A37807E7-6833-4556-8E64-94E3F2395C21}"/>
              </a:ext>
            </a:extLst>
          </p:cNvPr>
          <p:cNvCxnSpPr>
            <a:cxnSpLocks/>
            <a:stCxn id="65" idx="3"/>
            <a:endCxn id="84" idx="1"/>
          </p:cNvCxnSpPr>
          <p:nvPr/>
        </p:nvCxnSpPr>
        <p:spPr>
          <a:xfrm>
            <a:off x="7025133" y="3720483"/>
            <a:ext cx="427570"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124" name="Straight Arrow Connector 123">
            <a:extLst>
              <a:ext uri="{FF2B5EF4-FFF2-40B4-BE49-F238E27FC236}">
                <a16:creationId xmlns:a16="http://schemas.microsoft.com/office/drawing/2014/main" id="{531B1E64-45A1-4DEA-A4E2-79A0B2B5E99D}"/>
              </a:ext>
            </a:extLst>
          </p:cNvPr>
          <p:cNvCxnSpPr>
            <a:cxnSpLocks/>
            <a:stCxn id="93" idx="3"/>
            <a:endCxn id="83" idx="1"/>
          </p:cNvCxnSpPr>
          <p:nvPr/>
        </p:nvCxnSpPr>
        <p:spPr>
          <a:xfrm>
            <a:off x="3549155" y="3337661"/>
            <a:ext cx="368552" cy="382822"/>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127" name="Straight Arrow Connector 126">
            <a:extLst>
              <a:ext uri="{FF2B5EF4-FFF2-40B4-BE49-F238E27FC236}">
                <a16:creationId xmlns:a16="http://schemas.microsoft.com/office/drawing/2014/main" id="{30695FD2-68FD-42EF-A125-6D0FC93AFEA9}"/>
              </a:ext>
            </a:extLst>
          </p:cNvPr>
          <p:cNvCxnSpPr>
            <a:cxnSpLocks/>
            <a:stCxn id="117" idx="3"/>
            <a:endCxn id="83" idx="1"/>
          </p:cNvCxnSpPr>
          <p:nvPr/>
        </p:nvCxnSpPr>
        <p:spPr>
          <a:xfrm flipV="1">
            <a:off x="3549155" y="3720483"/>
            <a:ext cx="368552" cy="424159"/>
          </a:xfrm>
          <a:prstGeom prst="straightConnector1">
            <a:avLst/>
          </a:prstGeom>
          <a:noFill/>
          <a:ln w="38100" cap="flat" cmpd="sng" algn="ctr">
            <a:solidFill>
              <a:srgbClr val="9BBB59">
                <a:lumMod val="60000"/>
                <a:lumOff val="40000"/>
              </a:srgbClr>
            </a:solidFill>
            <a:prstDash val="solid"/>
            <a:miter lim="800000"/>
            <a:tailEnd type="arrow"/>
          </a:ln>
          <a:effectLst/>
        </p:spPr>
      </p:cxnSp>
      <p:grpSp>
        <p:nvGrpSpPr>
          <p:cNvPr id="143" name="Group 142">
            <a:extLst>
              <a:ext uri="{FF2B5EF4-FFF2-40B4-BE49-F238E27FC236}">
                <a16:creationId xmlns:a16="http://schemas.microsoft.com/office/drawing/2014/main" id="{A3762006-092D-42D4-A016-6A9405BE9342}"/>
              </a:ext>
            </a:extLst>
          </p:cNvPr>
          <p:cNvGrpSpPr/>
          <p:nvPr/>
        </p:nvGrpSpPr>
        <p:grpSpPr>
          <a:xfrm>
            <a:off x="178712" y="813069"/>
            <a:ext cx="4969707" cy="567523"/>
            <a:chOff x="178712" y="929945"/>
            <a:chExt cx="4969707" cy="567523"/>
          </a:xfrm>
        </p:grpSpPr>
        <p:pic>
          <p:nvPicPr>
            <p:cNvPr id="131" name="Picture 2" descr="Image result for utah teapot">
              <a:extLst>
                <a:ext uri="{FF2B5EF4-FFF2-40B4-BE49-F238E27FC236}">
                  <a16:creationId xmlns:a16="http://schemas.microsoft.com/office/drawing/2014/main" id="{5321C5D6-8FBF-4499-8491-087010DC3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12" y="929945"/>
              <a:ext cx="945871" cy="567523"/>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a:extLst>
                <a:ext uri="{FF2B5EF4-FFF2-40B4-BE49-F238E27FC236}">
                  <a16:creationId xmlns:a16="http://schemas.microsoft.com/office/drawing/2014/main" id="{9E0A0044-82B6-4DC0-9FC6-592FD5F76B18}"/>
                </a:ext>
              </a:extLst>
            </p:cNvPr>
            <p:cNvSpPr txBox="1"/>
            <p:nvPr/>
          </p:nvSpPr>
          <p:spPr>
            <a:xfrm>
              <a:off x="1493135" y="952096"/>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Triangles</a:t>
              </a:r>
            </a:p>
          </p:txBody>
        </p:sp>
        <p:cxnSp>
          <p:nvCxnSpPr>
            <p:cNvPr id="133" name="Straight Arrow Connector 132">
              <a:extLst>
                <a:ext uri="{FF2B5EF4-FFF2-40B4-BE49-F238E27FC236}">
                  <a16:creationId xmlns:a16="http://schemas.microsoft.com/office/drawing/2014/main" id="{16B65575-4E84-45E0-9A08-1FB93AE1B18B}"/>
                </a:ext>
              </a:extLst>
            </p:cNvPr>
            <p:cNvCxnSpPr>
              <a:cxnSpLocks/>
            </p:cNvCxnSpPr>
            <p:nvPr/>
          </p:nvCxnSpPr>
          <p:spPr>
            <a:xfrm>
              <a:off x="2336869" y="1213706"/>
              <a:ext cx="368552"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134" name="Straight Arrow Connector 133">
              <a:extLst>
                <a:ext uri="{FF2B5EF4-FFF2-40B4-BE49-F238E27FC236}">
                  <a16:creationId xmlns:a16="http://schemas.microsoft.com/office/drawing/2014/main" id="{A2A27D1B-9EF0-4A0E-8401-808F6BCD5098}"/>
                </a:ext>
              </a:extLst>
            </p:cNvPr>
            <p:cNvCxnSpPr>
              <a:cxnSpLocks/>
            </p:cNvCxnSpPr>
            <p:nvPr/>
          </p:nvCxnSpPr>
          <p:spPr>
            <a:xfrm flipV="1">
              <a:off x="1124583" y="1213706"/>
              <a:ext cx="368552" cy="1"/>
            </a:xfrm>
            <a:prstGeom prst="straightConnector1">
              <a:avLst/>
            </a:prstGeom>
            <a:noFill/>
            <a:ln w="38100" cap="flat" cmpd="sng" algn="ctr">
              <a:solidFill>
                <a:srgbClr val="9BBB59">
                  <a:lumMod val="60000"/>
                  <a:lumOff val="40000"/>
                </a:srgbClr>
              </a:solidFill>
              <a:prstDash val="solid"/>
              <a:miter lim="800000"/>
              <a:tailEnd type="arrow"/>
            </a:ln>
            <a:effectLst/>
          </p:spPr>
        </p:cxnSp>
        <p:sp>
          <p:nvSpPr>
            <p:cNvPr id="135" name="TextBox 134">
              <a:extLst>
                <a:ext uri="{FF2B5EF4-FFF2-40B4-BE49-F238E27FC236}">
                  <a16:creationId xmlns:a16="http://schemas.microsoft.com/office/drawing/2014/main" id="{004D36C0-6B90-4B15-BE96-C312636A31A4}"/>
                </a:ext>
              </a:extLst>
            </p:cNvPr>
            <p:cNvSpPr txBox="1"/>
            <p:nvPr/>
          </p:nvSpPr>
          <p:spPr>
            <a:xfrm>
              <a:off x="2705421" y="952096"/>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Pixels</a:t>
              </a:r>
            </a:p>
          </p:txBody>
        </p:sp>
        <p:cxnSp>
          <p:nvCxnSpPr>
            <p:cNvPr id="136" name="Straight Arrow Connector 135">
              <a:extLst>
                <a:ext uri="{FF2B5EF4-FFF2-40B4-BE49-F238E27FC236}">
                  <a16:creationId xmlns:a16="http://schemas.microsoft.com/office/drawing/2014/main" id="{8AD662C7-4356-43A4-92CF-52C6623D7664}"/>
                </a:ext>
              </a:extLst>
            </p:cNvPr>
            <p:cNvCxnSpPr>
              <a:cxnSpLocks/>
            </p:cNvCxnSpPr>
            <p:nvPr/>
          </p:nvCxnSpPr>
          <p:spPr>
            <a:xfrm>
              <a:off x="3549155" y="1213706"/>
              <a:ext cx="368552" cy="0"/>
            </a:xfrm>
            <a:prstGeom prst="straightConnector1">
              <a:avLst/>
            </a:prstGeom>
            <a:noFill/>
            <a:ln w="38100" cap="flat" cmpd="sng" algn="ctr">
              <a:solidFill>
                <a:srgbClr val="9BBB59">
                  <a:lumMod val="60000"/>
                  <a:lumOff val="40000"/>
                </a:srgbClr>
              </a:solidFill>
              <a:prstDash val="solid"/>
              <a:miter lim="800000"/>
              <a:tailEnd type="arrow"/>
            </a:ln>
            <a:effectLst/>
          </p:spPr>
        </p:cxnSp>
        <p:sp>
          <p:nvSpPr>
            <p:cNvPr id="129" name="TextBox 128">
              <a:extLst>
                <a:ext uri="{FF2B5EF4-FFF2-40B4-BE49-F238E27FC236}">
                  <a16:creationId xmlns:a16="http://schemas.microsoft.com/office/drawing/2014/main" id="{E1D25B1E-E249-47A8-A573-740CB690383B}"/>
                </a:ext>
              </a:extLst>
            </p:cNvPr>
            <p:cNvSpPr txBox="1"/>
            <p:nvPr/>
          </p:nvSpPr>
          <p:spPr>
            <a:xfrm>
              <a:off x="3917707" y="952096"/>
              <a:ext cx="1230712"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Material/Light Calculations</a:t>
              </a:r>
            </a:p>
          </p:txBody>
        </p:sp>
      </p:grpSp>
      <p:sp>
        <p:nvSpPr>
          <p:cNvPr id="144" name="TextBox 143">
            <a:extLst>
              <a:ext uri="{FF2B5EF4-FFF2-40B4-BE49-F238E27FC236}">
                <a16:creationId xmlns:a16="http://schemas.microsoft.com/office/drawing/2014/main" id="{4A52C3B6-9EFD-46BF-94B2-D7F7EA465A31}"/>
              </a:ext>
            </a:extLst>
          </p:cNvPr>
          <p:cNvSpPr txBox="1"/>
          <p:nvPr/>
        </p:nvSpPr>
        <p:spPr>
          <a:xfrm>
            <a:off x="5660488" y="1205715"/>
            <a:ext cx="1146645" cy="523220"/>
          </a:xfrm>
          <a:prstGeom prst="rect">
            <a:avLst/>
          </a:prstGeom>
          <a:noFill/>
          <a:ln w="38100">
            <a:solidFill>
              <a:schemeClr val="accent6"/>
            </a:solidFill>
          </a:ln>
        </p:spPr>
        <p:txBody>
          <a:bodyPr wrap="square" rtlCol="0" anchor="ctr" anchorCtr="0">
            <a:noAutofit/>
          </a:bodyPr>
          <a:lstStyle/>
          <a:p>
            <a:pPr algn="ctr"/>
            <a:r>
              <a:rPr lang="en-US" sz="1400" dirty="0">
                <a:solidFill>
                  <a:schemeClr val="bg1"/>
                </a:solidFill>
              </a:rPr>
              <a:t>Framebuffer</a:t>
            </a:r>
          </a:p>
        </p:txBody>
      </p:sp>
      <p:cxnSp>
        <p:nvCxnSpPr>
          <p:cNvPr id="157" name="Straight Arrow Connector 156">
            <a:extLst>
              <a:ext uri="{FF2B5EF4-FFF2-40B4-BE49-F238E27FC236}">
                <a16:creationId xmlns:a16="http://schemas.microsoft.com/office/drawing/2014/main" id="{7802BA24-8A92-457E-9C61-4E7333395311}"/>
              </a:ext>
            </a:extLst>
          </p:cNvPr>
          <p:cNvCxnSpPr>
            <a:cxnSpLocks/>
            <a:stCxn id="129" idx="3"/>
            <a:endCxn id="144" idx="1"/>
          </p:cNvCxnSpPr>
          <p:nvPr/>
        </p:nvCxnSpPr>
        <p:spPr>
          <a:xfrm>
            <a:off x="5148419" y="1096830"/>
            <a:ext cx="512069" cy="370495"/>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160" name="Straight Arrow Connector 159">
            <a:extLst>
              <a:ext uri="{FF2B5EF4-FFF2-40B4-BE49-F238E27FC236}">
                <a16:creationId xmlns:a16="http://schemas.microsoft.com/office/drawing/2014/main" id="{33FAA266-655B-480B-A639-BC4334C61607}"/>
              </a:ext>
            </a:extLst>
          </p:cNvPr>
          <p:cNvCxnSpPr>
            <a:cxnSpLocks/>
            <a:stCxn id="154" idx="3"/>
            <a:endCxn id="144" idx="1"/>
          </p:cNvCxnSpPr>
          <p:nvPr/>
        </p:nvCxnSpPr>
        <p:spPr>
          <a:xfrm flipV="1">
            <a:off x="5148419" y="1467325"/>
            <a:ext cx="512069" cy="347152"/>
          </a:xfrm>
          <a:prstGeom prst="straightConnector1">
            <a:avLst/>
          </a:prstGeom>
          <a:noFill/>
          <a:ln w="38100" cap="flat" cmpd="sng" algn="ctr">
            <a:solidFill>
              <a:srgbClr val="9BBB59">
                <a:lumMod val="60000"/>
                <a:lumOff val="40000"/>
              </a:srgbClr>
            </a:solidFill>
            <a:prstDash val="solid"/>
            <a:miter lim="800000"/>
            <a:tailEnd type="arrow"/>
          </a:ln>
          <a:effectLst/>
        </p:spPr>
      </p:cxnSp>
      <p:grpSp>
        <p:nvGrpSpPr>
          <p:cNvPr id="166" name="Group 165">
            <a:extLst>
              <a:ext uri="{FF2B5EF4-FFF2-40B4-BE49-F238E27FC236}">
                <a16:creationId xmlns:a16="http://schemas.microsoft.com/office/drawing/2014/main" id="{125D6D89-D3C6-45DB-89A1-FCDF8CFC96AA}"/>
              </a:ext>
            </a:extLst>
          </p:cNvPr>
          <p:cNvGrpSpPr/>
          <p:nvPr/>
        </p:nvGrpSpPr>
        <p:grpSpPr>
          <a:xfrm>
            <a:off x="262423" y="1522165"/>
            <a:ext cx="4885996" cy="584624"/>
            <a:chOff x="262423" y="1522165"/>
            <a:chExt cx="4885996" cy="584624"/>
          </a:xfrm>
        </p:grpSpPr>
        <p:sp>
          <p:nvSpPr>
            <p:cNvPr id="149" name="TextBox 148">
              <a:extLst>
                <a:ext uri="{FF2B5EF4-FFF2-40B4-BE49-F238E27FC236}">
                  <a16:creationId xmlns:a16="http://schemas.microsoft.com/office/drawing/2014/main" id="{1BEFC5BC-FF48-40EE-8388-0137D5CB7A33}"/>
                </a:ext>
              </a:extLst>
            </p:cNvPr>
            <p:cNvSpPr txBox="1"/>
            <p:nvPr/>
          </p:nvSpPr>
          <p:spPr>
            <a:xfrm>
              <a:off x="1493135" y="1552867"/>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Triangles</a:t>
              </a:r>
            </a:p>
          </p:txBody>
        </p:sp>
        <p:cxnSp>
          <p:nvCxnSpPr>
            <p:cNvPr id="150" name="Straight Arrow Connector 149">
              <a:extLst>
                <a:ext uri="{FF2B5EF4-FFF2-40B4-BE49-F238E27FC236}">
                  <a16:creationId xmlns:a16="http://schemas.microsoft.com/office/drawing/2014/main" id="{58DCD156-5E1E-4E13-964F-6F48683E7281}"/>
                </a:ext>
              </a:extLst>
            </p:cNvPr>
            <p:cNvCxnSpPr>
              <a:cxnSpLocks/>
            </p:cNvCxnSpPr>
            <p:nvPr/>
          </p:nvCxnSpPr>
          <p:spPr>
            <a:xfrm>
              <a:off x="2336869" y="1814477"/>
              <a:ext cx="368552"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151" name="Straight Arrow Connector 150">
              <a:extLst>
                <a:ext uri="{FF2B5EF4-FFF2-40B4-BE49-F238E27FC236}">
                  <a16:creationId xmlns:a16="http://schemas.microsoft.com/office/drawing/2014/main" id="{FB600513-EC42-4859-9624-0CEF03D67F53}"/>
                </a:ext>
              </a:extLst>
            </p:cNvPr>
            <p:cNvCxnSpPr>
              <a:cxnSpLocks/>
              <a:stCxn id="164" idx="3"/>
            </p:cNvCxnSpPr>
            <p:nvPr/>
          </p:nvCxnSpPr>
          <p:spPr>
            <a:xfrm>
              <a:off x="1043949" y="1814477"/>
              <a:ext cx="449186" cy="1"/>
            </a:xfrm>
            <a:prstGeom prst="straightConnector1">
              <a:avLst/>
            </a:prstGeom>
            <a:noFill/>
            <a:ln w="38100" cap="flat" cmpd="sng" algn="ctr">
              <a:solidFill>
                <a:srgbClr val="9BBB59">
                  <a:lumMod val="60000"/>
                  <a:lumOff val="40000"/>
                </a:srgbClr>
              </a:solidFill>
              <a:prstDash val="solid"/>
              <a:miter lim="800000"/>
              <a:tailEnd type="arrow"/>
            </a:ln>
            <a:effectLst/>
          </p:spPr>
        </p:cxnSp>
        <p:sp>
          <p:nvSpPr>
            <p:cNvPr id="152" name="TextBox 151">
              <a:extLst>
                <a:ext uri="{FF2B5EF4-FFF2-40B4-BE49-F238E27FC236}">
                  <a16:creationId xmlns:a16="http://schemas.microsoft.com/office/drawing/2014/main" id="{BF84472B-25DC-4B54-9F4C-1F8559B02F24}"/>
                </a:ext>
              </a:extLst>
            </p:cNvPr>
            <p:cNvSpPr txBox="1"/>
            <p:nvPr/>
          </p:nvSpPr>
          <p:spPr>
            <a:xfrm>
              <a:off x="2705421" y="1552867"/>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Pixels</a:t>
              </a:r>
            </a:p>
          </p:txBody>
        </p:sp>
        <p:cxnSp>
          <p:nvCxnSpPr>
            <p:cNvPr id="153" name="Straight Arrow Connector 152">
              <a:extLst>
                <a:ext uri="{FF2B5EF4-FFF2-40B4-BE49-F238E27FC236}">
                  <a16:creationId xmlns:a16="http://schemas.microsoft.com/office/drawing/2014/main" id="{0435763D-7E1E-42CA-9AAD-E8D002CA0ABE}"/>
                </a:ext>
              </a:extLst>
            </p:cNvPr>
            <p:cNvCxnSpPr>
              <a:cxnSpLocks/>
            </p:cNvCxnSpPr>
            <p:nvPr/>
          </p:nvCxnSpPr>
          <p:spPr>
            <a:xfrm>
              <a:off x="3549155" y="1814477"/>
              <a:ext cx="368552" cy="0"/>
            </a:xfrm>
            <a:prstGeom prst="straightConnector1">
              <a:avLst/>
            </a:prstGeom>
            <a:noFill/>
            <a:ln w="38100" cap="flat" cmpd="sng" algn="ctr">
              <a:solidFill>
                <a:srgbClr val="9BBB59">
                  <a:lumMod val="60000"/>
                  <a:lumOff val="40000"/>
                </a:srgbClr>
              </a:solidFill>
              <a:prstDash val="solid"/>
              <a:miter lim="800000"/>
              <a:tailEnd type="arrow"/>
            </a:ln>
            <a:effectLst/>
          </p:spPr>
        </p:cxnSp>
        <p:sp>
          <p:nvSpPr>
            <p:cNvPr id="154" name="TextBox 153">
              <a:extLst>
                <a:ext uri="{FF2B5EF4-FFF2-40B4-BE49-F238E27FC236}">
                  <a16:creationId xmlns:a16="http://schemas.microsoft.com/office/drawing/2014/main" id="{D4B975AA-D10D-490A-BA19-5B453BBF261B}"/>
                </a:ext>
              </a:extLst>
            </p:cNvPr>
            <p:cNvSpPr txBox="1"/>
            <p:nvPr/>
          </p:nvSpPr>
          <p:spPr>
            <a:xfrm>
              <a:off x="3917707" y="1552867"/>
              <a:ext cx="1230712"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Material/Light Calculations</a:t>
              </a:r>
            </a:p>
          </p:txBody>
        </p:sp>
        <p:pic>
          <p:nvPicPr>
            <p:cNvPr id="164" name="Picture 163">
              <a:extLst>
                <a:ext uri="{FF2B5EF4-FFF2-40B4-BE49-F238E27FC236}">
                  <a16:creationId xmlns:a16="http://schemas.microsoft.com/office/drawing/2014/main" id="{07C0C235-87D4-450B-9737-2D1F77A48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23" y="1522165"/>
              <a:ext cx="781526" cy="584624"/>
            </a:xfrm>
            <a:prstGeom prst="rect">
              <a:avLst/>
            </a:prstGeom>
            <a:ln>
              <a:solidFill>
                <a:schemeClr val="bg1"/>
              </a:solidFill>
            </a:ln>
          </p:spPr>
        </p:pic>
      </p:grpSp>
      <p:grpSp>
        <p:nvGrpSpPr>
          <p:cNvPr id="172" name="Group 171">
            <a:extLst>
              <a:ext uri="{FF2B5EF4-FFF2-40B4-BE49-F238E27FC236}">
                <a16:creationId xmlns:a16="http://schemas.microsoft.com/office/drawing/2014/main" id="{42540B24-8696-40C9-84AD-2A92462B5D53}"/>
              </a:ext>
            </a:extLst>
          </p:cNvPr>
          <p:cNvGrpSpPr/>
          <p:nvPr/>
        </p:nvGrpSpPr>
        <p:grpSpPr>
          <a:xfrm>
            <a:off x="262423" y="3852330"/>
            <a:ext cx="3286732" cy="584624"/>
            <a:chOff x="262423" y="3852330"/>
            <a:chExt cx="3286732" cy="584624"/>
          </a:xfrm>
        </p:grpSpPr>
        <p:sp>
          <p:nvSpPr>
            <p:cNvPr id="114" name="TextBox 113">
              <a:extLst>
                <a:ext uri="{FF2B5EF4-FFF2-40B4-BE49-F238E27FC236}">
                  <a16:creationId xmlns:a16="http://schemas.microsoft.com/office/drawing/2014/main" id="{DFFC0EF7-A9F7-4F98-AA0B-D215F5BC0B5E}"/>
                </a:ext>
              </a:extLst>
            </p:cNvPr>
            <p:cNvSpPr txBox="1"/>
            <p:nvPr/>
          </p:nvSpPr>
          <p:spPr>
            <a:xfrm>
              <a:off x="1493135" y="3883032"/>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Triangles</a:t>
              </a:r>
            </a:p>
          </p:txBody>
        </p:sp>
        <p:cxnSp>
          <p:nvCxnSpPr>
            <p:cNvPr id="115" name="Straight Arrow Connector 114">
              <a:extLst>
                <a:ext uri="{FF2B5EF4-FFF2-40B4-BE49-F238E27FC236}">
                  <a16:creationId xmlns:a16="http://schemas.microsoft.com/office/drawing/2014/main" id="{85BA283A-1C38-4A33-931D-BAC130BF6F79}"/>
                </a:ext>
              </a:extLst>
            </p:cNvPr>
            <p:cNvCxnSpPr>
              <a:cxnSpLocks/>
            </p:cNvCxnSpPr>
            <p:nvPr/>
          </p:nvCxnSpPr>
          <p:spPr>
            <a:xfrm>
              <a:off x="2336869" y="4144642"/>
              <a:ext cx="368552" cy="0"/>
            </a:xfrm>
            <a:prstGeom prst="straightConnector1">
              <a:avLst/>
            </a:prstGeom>
            <a:noFill/>
            <a:ln w="38100" cap="flat" cmpd="sng" algn="ctr">
              <a:solidFill>
                <a:srgbClr val="9BBB59">
                  <a:lumMod val="60000"/>
                  <a:lumOff val="40000"/>
                </a:srgbClr>
              </a:solidFill>
              <a:prstDash val="solid"/>
              <a:miter lim="800000"/>
              <a:tailEnd type="arrow"/>
            </a:ln>
            <a:effectLst/>
          </p:spPr>
        </p:cxnSp>
        <p:cxnSp>
          <p:nvCxnSpPr>
            <p:cNvPr id="116" name="Straight Arrow Connector 115">
              <a:extLst>
                <a:ext uri="{FF2B5EF4-FFF2-40B4-BE49-F238E27FC236}">
                  <a16:creationId xmlns:a16="http://schemas.microsoft.com/office/drawing/2014/main" id="{98706B32-F2D1-46F2-9B98-E1DAA1B70499}"/>
                </a:ext>
              </a:extLst>
            </p:cNvPr>
            <p:cNvCxnSpPr>
              <a:cxnSpLocks/>
              <a:stCxn id="169" idx="3"/>
            </p:cNvCxnSpPr>
            <p:nvPr/>
          </p:nvCxnSpPr>
          <p:spPr>
            <a:xfrm>
              <a:off x="1043949" y="4144642"/>
              <a:ext cx="449186" cy="1"/>
            </a:xfrm>
            <a:prstGeom prst="straightConnector1">
              <a:avLst/>
            </a:prstGeom>
            <a:noFill/>
            <a:ln w="38100" cap="flat" cmpd="sng" algn="ctr">
              <a:solidFill>
                <a:srgbClr val="9BBB59">
                  <a:lumMod val="60000"/>
                  <a:lumOff val="40000"/>
                </a:srgbClr>
              </a:solidFill>
              <a:prstDash val="solid"/>
              <a:miter lim="800000"/>
              <a:tailEnd type="arrow"/>
            </a:ln>
            <a:effectLst/>
          </p:spPr>
        </p:cxnSp>
        <p:sp>
          <p:nvSpPr>
            <p:cNvPr id="117" name="TextBox 116">
              <a:extLst>
                <a:ext uri="{FF2B5EF4-FFF2-40B4-BE49-F238E27FC236}">
                  <a16:creationId xmlns:a16="http://schemas.microsoft.com/office/drawing/2014/main" id="{EEAEC4CF-ABF5-4B4F-8FC5-21A0323452C1}"/>
                </a:ext>
              </a:extLst>
            </p:cNvPr>
            <p:cNvSpPr txBox="1"/>
            <p:nvPr/>
          </p:nvSpPr>
          <p:spPr>
            <a:xfrm>
              <a:off x="2705421" y="3883032"/>
              <a:ext cx="843734" cy="523220"/>
            </a:xfrm>
            <a:prstGeom prst="rect">
              <a:avLst/>
            </a:prstGeom>
            <a:noFill/>
            <a:ln w="38100">
              <a:solidFill>
                <a:schemeClr val="accent2"/>
              </a:solidFill>
            </a:ln>
          </p:spPr>
          <p:txBody>
            <a:bodyPr wrap="square" rtlCol="0" anchor="ctr" anchorCtr="0">
              <a:noAutofit/>
            </a:bodyPr>
            <a:lstStyle/>
            <a:p>
              <a:pPr algn="ctr"/>
              <a:r>
                <a:rPr lang="en-US" sz="1400" dirty="0">
                  <a:solidFill>
                    <a:schemeClr val="bg1"/>
                  </a:solidFill>
                </a:rPr>
                <a:t>Pixels</a:t>
              </a:r>
            </a:p>
          </p:txBody>
        </p:sp>
        <p:pic>
          <p:nvPicPr>
            <p:cNvPr id="169" name="Picture 168">
              <a:extLst>
                <a:ext uri="{FF2B5EF4-FFF2-40B4-BE49-F238E27FC236}">
                  <a16:creationId xmlns:a16="http://schemas.microsoft.com/office/drawing/2014/main" id="{2CBDB677-C688-404C-BA3D-A4FEC2079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23" y="3852330"/>
              <a:ext cx="781526" cy="584624"/>
            </a:xfrm>
            <a:prstGeom prst="rect">
              <a:avLst/>
            </a:prstGeom>
            <a:ln>
              <a:solidFill>
                <a:schemeClr val="bg1"/>
              </a:solidFill>
            </a:ln>
          </p:spPr>
        </p:pic>
      </p:grpSp>
      <p:sp>
        <p:nvSpPr>
          <p:cNvPr id="177" name="Title 1">
            <a:extLst>
              <a:ext uri="{FF2B5EF4-FFF2-40B4-BE49-F238E27FC236}">
                <a16:creationId xmlns:a16="http://schemas.microsoft.com/office/drawing/2014/main" id="{8646890B-276F-4429-8D0F-B1DBE989BABA}"/>
              </a:ext>
            </a:extLst>
          </p:cNvPr>
          <p:cNvSpPr txBox="1">
            <a:spLocks/>
          </p:cNvSpPr>
          <p:nvPr/>
        </p:nvSpPr>
        <p:spPr>
          <a:xfrm>
            <a:off x="96254" y="2391597"/>
            <a:ext cx="3938336" cy="584624"/>
          </a:xfrm>
          <a:prstGeom prst="rect">
            <a:avLst/>
          </a:prstGeom>
        </p:spPr>
        <p:txBody>
          <a:bodyPr vert="horz" lIns="0" tIns="0" rIns="0" bIns="0" rtlCol="0" anchor="t" anchorCtr="0">
            <a:norm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r>
              <a:rPr lang="en-US" dirty="0"/>
              <a:t>Deferred Rendering</a:t>
            </a:r>
          </a:p>
        </p:txBody>
      </p:sp>
    </p:spTree>
    <p:extLst>
      <p:ext uri="{BB962C8B-B14F-4D97-AF65-F5344CB8AC3E}">
        <p14:creationId xmlns:p14="http://schemas.microsoft.com/office/powerpoint/2010/main" val="40702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fade">
                                      <p:cBhvr>
                                        <p:cTn id="11" dur="500"/>
                                        <p:tgtEl>
                                          <p:spTgt spid="1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6"/>
                                        </p:tgtEl>
                                        <p:attrNameLst>
                                          <p:attrName>style.visibility</p:attrName>
                                        </p:attrNameLst>
                                      </p:cBhvr>
                                      <p:to>
                                        <p:strVal val="visible"/>
                                      </p:to>
                                    </p:set>
                                    <p:animEffect transition="in" filter="fade">
                                      <p:cBhvr>
                                        <p:cTn id="16" dur="500"/>
                                        <p:tgtEl>
                                          <p:spTgt spid="16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fade">
                                      <p:cBhvr>
                                        <p:cTn id="20" dur="500"/>
                                        <p:tgtEl>
                                          <p:spTgt spid="1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fade">
                                      <p:cBhvr>
                                        <p:cTn id="25" dur="500"/>
                                        <p:tgtEl>
                                          <p:spTgt spid="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500"/>
                                        <p:tgtEl>
                                          <p:spTgt spid="10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fade">
                                      <p:cBhvr>
                                        <p:cTn id="43" dur="500"/>
                                        <p:tgtEl>
                                          <p:spTgt spid="17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fade">
                                      <p:cBhvr>
                                        <p:cTn id="47" dur="500"/>
                                        <p:tgtEl>
                                          <p:spTgt spid="1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3" grpId="0" animBg="1"/>
      <p:bldP spid="84" grpId="0" animBg="1"/>
      <p:bldP spid="144" grpId="0" animBg="1"/>
      <p:bldP spid="177"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Specialization in deferred rendering</a:t>
            </a:r>
          </a:p>
        </p:txBody>
      </p:sp>
      <p:sp>
        <p:nvSpPr>
          <p:cNvPr id="5" name="Slide Number Placeholder 4"/>
          <p:cNvSpPr>
            <a:spLocks noGrp="1"/>
          </p:cNvSpPr>
          <p:nvPr>
            <p:ph type="sldNum" sz="quarter" idx="10"/>
          </p:nvPr>
        </p:nvSpPr>
        <p:spPr>
          <a:xfrm>
            <a:off x="37592" y="4783931"/>
            <a:ext cx="392713" cy="359569"/>
          </a:xfrm>
          <a:prstGeom prst="rect">
            <a:avLst/>
          </a:prstGeom>
        </p:spPr>
        <p:txBody>
          <a:bodyPr/>
          <a:lstStyle/>
          <a:p>
            <a:fld id="{2ABE124A-B5C5-46E0-B944-45307B126769}" type="slidenum">
              <a:rPr lang="en-AU" sz="1600" smtClean="0">
                <a:solidFill>
                  <a:schemeClr val="bg2"/>
                </a:solidFill>
              </a:rPr>
              <a:pPr/>
              <a:t>65</a:t>
            </a:fld>
            <a:endParaRPr lang="en-AU" sz="1600" dirty="0">
              <a:solidFill>
                <a:schemeClr val="bg2"/>
              </a:solidFill>
            </a:endParaRPr>
          </a:p>
        </p:txBody>
      </p:sp>
      <p:sp>
        <p:nvSpPr>
          <p:cNvPr id="2" name="TextBox 1">
            <a:extLst>
              <a:ext uri="{FF2B5EF4-FFF2-40B4-BE49-F238E27FC236}">
                <a16:creationId xmlns:a16="http://schemas.microsoft.com/office/drawing/2014/main" id="{7D08B8F1-375B-4782-995A-5D749F91BF8C}"/>
              </a:ext>
            </a:extLst>
          </p:cNvPr>
          <p:cNvSpPr txBox="1"/>
          <p:nvPr/>
        </p:nvSpPr>
        <p:spPr>
          <a:xfrm>
            <a:off x="275904" y="1089002"/>
            <a:ext cx="2974490" cy="369332"/>
          </a:xfrm>
          <a:prstGeom prst="rect">
            <a:avLst/>
          </a:prstGeom>
          <a:noFill/>
        </p:spPr>
        <p:txBody>
          <a:bodyPr wrap="square" rtlCol="0">
            <a:spAutoFit/>
          </a:bodyPr>
          <a:lstStyle/>
          <a:p>
            <a:r>
              <a:rPr lang="en-US" dirty="0">
                <a:solidFill>
                  <a:schemeClr val="bg1"/>
                </a:solidFill>
              </a:rPr>
              <a:t>Forward Lighting Shader</a:t>
            </a:r>
          </a:p>
        </p:txBody>
      </p:sp>
      <p:sp>
        <p:nvSpPr>
          <p:cNvPr id="13" name="TextBox 12">
            <a:extLst>
              <a:ext uri="{FF2B5EF4-FFF2-40B4-BE49-F238E27FC236}">
                <a16:creationId xmlns:a16="http://schemas.microsoft.com/office/drawing/2014/main" id="{A071BC7A-FCA5-43CB-A2A3-A198EE17997D}"/>
              </a:ext>
            </a:extLst>
          </p:cNvPr>
          <p:cNvSpPr txBox="1"/>
          <p:nvPr/>
        </p:nvSpPr>
        <p:spPr>
          <a:xfrm>
            <a:off x="5048310" y="1098646"/>
            <a:ext cx="2974490" cy="369332"/>
          </a:xfrm>
          <a:prstGeom prst="rect">
            <a:avLst/>
          </a:prstGeom>
          <a:noFill/>
        </p:spPr>
        <p:txBody>
          <a:bodyPr wrap="square" rtlCol="0">
            <a:spAutoFit/>
          </a:bodyPr>
          <a:lstStyle/>
          <a:p>
            <a:r>
              <a:rPr lang="en-US" dirty="0">
                <a:solidFill>
                  <a:schemeClr val="bg1"/>
                </a:solidFill>
              </a:rPr>
              <a:t>Deferred Lighting Shader</a:t>
            </a:r>
          </a:p>
        </p:txBody>
      </p:sp>
      <p:sp>
        <p:nvSpPr>
          <p:cNvPr id="10" name="Content Placeholder 6">
            <a:extLst>
              <a:ext uri="{FF2B5EF4-FFF2-40B4-BE49-F238E27FC236}">
                <a16:creationId xmlns:a16="http://schemas.microsoft.com/office/drawing/2014/main" id="{891BF4A6-5F56-479C-8121-43272E2BE938}"/>
              </a:ext>
            </a:extLst>
          </p:cNvPr>
          <p:cNvSpPr txBox="1">
            <a:spLocks/>
          </p:cNvSpPr>
          <p:nvPr/>
        </p:nvSpPr>
        <p:spPr>
          <a:xfrm>
            <a:off x="383865" y="1502625"/>
            <a:ext cx="3599996"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15" name="Content Placeholder 6">
            <a:extLst>
              <a:ext uri="{FF2B5EF4-FFF2-40B4-BE49-F238E27FC236}">
                <a16:creationId xmlns:a16="http://schemas.microsoft.com/office/drawing/2014/main" id="{C2446AB7-81F6-4443-9C78-89F5DFF1527A}"/>
              </a:ext>
            </a:extLst>
          </p:cNvPr>
          <p:cNvSpPr txBox="1">
            <a:spLocks/>
          </p:cNvSpPr>
          <p:nvPr/>
        </p:nvSpPr>
        <p:spPr>
          <a:xfrm>
            <a:off x="5160140" y="1502625"/>
            <a:ext cx="3602313"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11" name="Speech Bubble: Rectangle with Corners Rounded 10">
            <a:extLst>
              <a:ext uri="{FF2B5EF4-FFF2-40B4-BE49-F238E27FC236}">
                <a16:creationId xmlns:a16="http://schemas.microsoft.com/office/drawing/2014/main" id="{554467CB-4A83-40BD-B994-60645BF30F36}"/>
              </a:ext>
            </a:extLst>
          </p:cNvPr>
          <p:cNvSpPr/>
          <p:nvPr/>
        </p:nvSpPr>
        <p:spPr>
          <a:xfrm>
            <a:off x="2669510" y="1602422"/>
            <a:ext cx="2317542" cy="931157"/>
          </a:xfrm>
          <a:prstGeom prst="wedgeRoundRectCallout">
            <a:avLst>
              <a:gd name="adj1" fmla="val -64665"/>
              <a:gd name="adj2" fmla="val 1766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Statically specialized variants generated at shader compile time</a:t>
            </a:r>
          </a:p>
        </p:txBody>
      </p:sp>
      <p:sp>
        <p:nvSpPr>
          <p:cNvPr id="14" name="Speech Bubble: Rectangle with Corners Rounded 13">
            <a:extLst>
              <a:ext uri="{FF2B5EF4-FFF2-40B4-BE49-F238E27FC236}">
                <a16:creationId xmlns:a16="http://schemas.microsoft.com/office/drawing/2014/main" id="{4F6099BA-87B2-4E07-B546-D0C032A7D457}"/>
              </a:ext>
            </a:extLst>
          </p:cNvPr>
          <p:cNvSpPr/>
          <p:nvPr/>
        </p:nvSpPr>
        <p:spPr>
          <a:xfrm>
            <a:off x="2669510" y="2675702"/>
            <a:ext cx="2317542" cy="931157"/>
          </a:xfrm>
          <a:prstGeom prst="wedgeRoundRectCallout">
            <a:avLst>
              <a:gd name="adj1" fmla="val 61173"/>
              <a:gd name="adj2" fmla="val -43148"/>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Dynamically branch based on material ID at shader run time</a:t>
            </a:r>
          </a:p>
        </p:txBody>
      </p:sp>
    </p:spTree>
    <p:extLst>
      <p:ext uri="{BB962C8B-B14F-4D97-AF65-F5344CB8AC3E}">
        <p14:creationId xmlns:p14="http://schemas.microsoft.com/office/powerpoint/2010/main" val="234502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1"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54842" y="205980"/>
            <a:ext cx="8526390" cy="639365"/>
          </a:xfrm>
        </p:spPr>
        <p:txBody>
          <a:bodyPr>
            <a:noAutofit/>
          </a:bodyPr>
          <a:lstStyle/>
          <a:p>
            <a:r>
              <a:rPr lang="en-AU" sz="3200" dirty="0"/>
              <a:t>Deferred lighting specialization in Uncharted 4</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66</a:t>
            </a:fld>
            <a:endParaRPr lang="en-AU" sz="1600" dirty="0">
              <a:solidFill>
                <a:schemeClr val="bg2"/>
              </a:solidFill>
            </a:endParaRPr>
          </a:p>
        </p:txBody>
      </p:sp>
      <p:sp>
        <p:nvSpPr>
          <p:cNvPr id="2" name="TextBox 1">
            <a:extLst>
              <a:ext uri="{FF2B5EF4-FFF2-40B4-BE49-F238E27FC236}">
                <a16:creationId xmlns:a16="http://schemas.microsoft.com/office/drawing/2014/main" id="{5462FB10-DBB4-4F0D-B9B8-3ABA18F4E7C3}"/>
              </a:ext>
            </a:extLst>
          </p:cNvPr>
          <p:cNvSpPr txBox="1"/>
          <p:nvPr/>
        </p:nvSpPr>
        <p:spPr>
          <a:xfrm>
            <a:off x="7058385" y="4766010"/>
            <a:ext cx="2197677" cy="369332"/>
          </a:xfrm>
          <a:prstGeom prst="rect">
            <a:avLst/>
          </a:prstGeom>
          <a:noFill/>
        </p:spPr>
        <p:txBody>
          <a:bodyPr wrap="square" rtlCol="0">
            <a:spAutoFit/>
          </a:bodyPr>
          <a:lstStyle/>
          <a:p>
            <a:pPr algn="ctr"/>
            <a:r>
              <a:rPr lang="en-AU" dirty="0">
                <a:solidFill>
                  <a:schemeClr val="bg1"/>
                </a:solidFill>
              </a:rPr>
              <a:t>[El </a:t>
            </a:r>
            <a:r>
              <a:rPr lang="en-AU" dirty="0" err="1">
                <a:solidFill>
                  <a:schemeClr val="bg1"/>
                </a:solidFill>
              </a:rPr>
              <a:t>Garawany</a:t>
            </a:r>
            <a:r>
              <a:rPr lang="en-AU" dirty="0">
                <a:solidFill>
                  <a:schemeClr val="bg1"/>
                </a:solidFill>
              </a:rPr>
              <a:t> 2016]</a:t>
            </a:r>
            <a:endParaRPr lang="en-US" dirty="0">
              <a:solidFill>
                <a:schemeClr val="bg1"/>
              </a:solidFill>
            </a:endParaRPr>
          </a:p>
        </p:txBody>
      </p:sp>
      <p:pic>
        <p:nvPicPr>
          <p:cNvPr id="13" name="Picture 12">
            <a:extLst>
              <a:ext uri="{FF2B5EF4-FFF2-40B4-BE49-F238E27FC236}">
                <a16:creationId xmlns:a16="http://schemas.microsoft.com/office/drawing/2014/main" id="{47CC259A-E234-46EC-9027-99E09805B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593" y="1276568"/>
            <a:ext cx="5482813" cy="3084083"/>
          </a:xfrm>
          <a:prstGeom prst="rect">
            <a:avLst/>
          </a:prstGeom>
        </p:spPr>
      </p:pic>
      <p:sp>
        <p:nvSpPr>
          <p:cNvPr id="14" name="Footer Placeholder 20">
            <a:extLst>
              <a:ext uri="{FF2B5EF4-FFF2-40B4-BE49-F238E27FC236}">
                <a16:creationId xmlns:a16="http://schemas.microsoft.com/office/drawing/2014/main" id="{51998253-B058-43EB-92C2-C1344E1CC9DA}"/>
              </a:ext>
            </a:extLst>
          </p:cNvPr>
          <p:cNvSpPr txBox="1">
            <a:spLocks/>
          </p:cNvSpPr>
          <p:nvPr/>
        </p:nvSpPr>
        <p:spPr>
          <a:xfrm>
            <a:off x="1650018" y="4676650"/>
            <a:ext cx="6809982" cy="3693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DADAD"/>
                </a:solidFill>
                <a:latin typeface="Arial" panose="020B0604020202020204" pitchFamily="34" charset="0"/>
              </a:rPr>
              <a:t>Image from “Deferred Lighting in Uncharted 4” by </a:t>
            </a:r>
            <a:r>
              <a:rPr lang="en-US" sz="1000" dirty="0" err="1">
                <a:solidFill>
                  <a:srgbClr val="ADADAD"/>
                </a:solidFill>
                <a:latin typeface="Arial" panose="020B0604020202020204" pitchFamily="34" charset="0"/>
              </a:rPr>
              <a:t>Ramy</a:t>
            </a:r>
            <a:r>
              <a:rPr lang="en-US" sz="1000" dirty="0">
                <a:solidFill>
                  <a:srgbClr val="ADADAD"/>
                </a:solidFill>
                <a:latin typeface="Arial" panose="020B0604020202020204" pitchFamily="34" charset="0"/>
              </a:rPr>
              <a:t> El </a:t>
            </a:r>
            <a:r>
              <a:rPr lang="en-US" sz="1000" dirty="0" err="1">
                <a:solidFill>
                  <a:srgbClr val="ADADAD"/>
                </a:solidFill>
                <a:latin typeface="Arial" panose="020B0604020202020204" pitchFamily="34" charset="0"/>
              </a:rPr>
              <a:t>Garawany</a:t>
            </a:r>
            <a:r>
              <a:rPr lang="en-US" sz="1000" dirty="0">
                <a:solidFill>
                  <a:srgbClr val="ADADAD"/>
                </a:solidFill>
                <a:latin typeface="Arial" panose="020B0604020202020204" pitchFamily="34" charset="0"/>
              </a:rPr>
              <a:t> (Naughty Dog),</a:t>
            </a:r>
          </a:p>
          <a:p>
            <a:r>
              <a:rPr lang="en-US" sz="1000" dirty="0">
                <a:solidFill>
                  <a:srgbClr val="ADADAD"/>
                </a:solidFill>
                <a:latin typeface="Arial" panose="020B0604020202020204" pitchFamily="34" charset="0"/>
              </a:rPr>
              <a:t>Advances in Real-Time Rendering in Games: Part I, SIGGRAPH 2016</a:t>
            </a:r>
            <a:endParaRPr lang="en-US" sz="1000" dirty="0"/>
          </a:p>
        </p:txBody>
      </p:sp>
    </p:spTree>
    <p:extLst>
      <p:ext uri="{BB962C8B-B14F-4D97-AF65-F5344CB8AC3E}">
        <p14:creationId xmlns:p14="http://schemas.microsoft.com/office/powerpoint/2010/main" val="179333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54842" y="205980"/>
            <a:ext cx="8526390" cy="639365"/>
          </a:xfrm>
        </p:spPr>
        <p:txBody>
          <a:bodyPr>
            <a:noAutofit/>
          </a:bodyPr>
          <a:lstStyle/>
          <a:p>
            <a:r>
              <a:rPr lang="en-AU" sz="3200" dirty="0"/>
              <a:t>Deferred lighting specialization in Uncharted 4</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67</a:t>
            </a:fld>
            <a:endParaRPr lang="en-AU" sz="1600" dirty="0">
              <a:solidFill>
                <a:schemeClr val="bg2"/>
              </a:solidFill>
            </a:endParaRPr>
          </a:p>
        </p:txBody>
      </p:sp>
      <p:sp>
        <p:nvSpPr>
          <p:cNvPr id="2" name="TextBox 1">
            <a:extLst>
              <a:ext uri="{FF2B5EF4-FFF2-40B4-BE49-F238E27FC236}">
                <a16:creationId xmlns:a16="http://schemas.microsoft.com/office/drawing/2014/main" id="{5462FB10-DBB4-4F0D-B9B8-3ABA18F4E7C3}"/>
              </a:ext>
            </a:extLst>
          </p:cNvPr>
          <p:cNvSpPr txBox="1"/>
          <p:nvPr/>
        </p:nvSpPr>
        <p:spPr>
          <a:xfrm>
            <a:off x="7058385" y="4766010"/>
            <a:ext cx="2197677" cy="369332"/>
          </a:xfrm>
          <a:prstGeom prst="rect">
            <a:avLst/>
          </a:prstGeom>
          <a:noFill/>
        </p:spPr>
        <p:txBody>
          <a:bodyPr wrap="square" rtlCol="0">
            <a:spAutoFit/>
          </a:bodyPr>
          <a:lstStyle/>
          <a:p>
            <a:pPr algn="ctr"/>
            <a:r>
              <a:rPr lang="en-AU" dirty="0">
                <a:solidFill>
                  <a:schemeClr val="bg1"/>
                </a:solidFill>
              </a:rPr>
              <a:t>[El </a:t>
            </a:r>
            <a:r>
              <a:rPr lang="en-AU" dirty="0" err="1">
                <a:solidFill>
                  <a:schemeClr val="bg1"/>
                </a:solidFill>
              </a:rPr>
              <a:t>Garawany</a:t>
            </a:r>
            <a:r>
              <a:rPr lang="en-AU" dirty="0">
                <a:solidFill>
                  <a:schemeClr val="bg1"/>
                </a:solidFill>
              </a:rPr>
              <a:t> 2016]</a:t>
            </a:r>
            <a:endParaRPr lang="en-US" dirty="0">
              <a:solidFill>
                <a:schemeClr val="bg1"/>
              </a:solidFill>
            </a:endParaRPr>
          </a:p>
        </p:txBody>
      </p:sp>
      <p:pic>
        <p:nvPicPr>
          <p:cNvPr id="3" name="Picture 2">
            <a:extLst>
              <a:ext uri="{FF2B5EF4-FFF2-40B4-BE49-F238E27FC236}">
                <a16:creationId xmlns:a16="http://schemas.microsoft.com/office/drawing/2014/main" id="{D2141189-2551-46E5-B0AE-4D25D1BDD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593" y="1276568"/>
            <a:ext cx="5482813" cy="3084083"/>
          </a:xfrm>
          <a:prstGeom prst="rect">
            <a:avLst/>
          </a:prstGeom>
        </p:spPr>
      </p:pic>
      <p:grpSp>
        <p:nvGrpSpPr>
          <p:cNvPr id="7" name="Group 6">
            <a:extLst>
              <a:ext uri="{FF2B5EF4-FFF2-40B4-BE49-F238E27FC236}">
                <a16:creationId xmlns:a16="http://schemas.microsoft.com/office/drawing/2014/main" id="{319320B6-FD49-40A4-A5BA-18B140DCC819}"/>
              </a:ext>
            </a:extLst>
          </p:cNvPr>
          <p:cNvGrpSpPr/>
          <p:nvPr/>
        </p:nvGrpSpPr>
        <p:grpSpPr>
          <a:xfrm>
            <a:off x="1775166" y="1261699"/>
            <a:ext cx="3091385" cy="3098958"/>
            <a:chOff x="3071164" y="1334438"/>
            <a:chExt cx="2994297" cy="3001632"/>
          </a:xfrm>
        </p:grpSpPr>
        <p:grpSp>
          <p:nvGrpSpPr>
            <p:cNvPr id="8" name="Group 7">
              <a:extLst>
                <a:ext uri="{FF2B5EF4-FFF2-40B4-BE49-F238E27FC236}">
                  <a16:creationId xmlns:a16="http://schemas.microsoft.com/office/drawing/2014/main" id="{03533B59-0F39-4837-A4FA-F306C7B2E86D}"/>
                </a:ext>
              </a:extLst>
            </p:cNvPr>
            <p:cNvGrpSpPr/>
            <p:nvPr/>
          </p:nvGrpSpPr>
          <p:grpSpPr>
            <a:xfrm>
              <a:off x="4567237" y="2836943"/>
              <a:ext cx="1498224" cy="1499127"/>
              <a:chOff x="4149674" y="3394260"/>
              <a:chExt cx="1914040" cy="1915194"/>
            </a:xfrm>
            <a:noFill/>
          </p:grpSpPr>
          <p:sp>
            <p:nvSpPr>
              <p:cNvPr id="207" name="Rectangle 206">
                <a:extLst>
                  <a:ext uri="{FF2B5EF4-FFF2-40B4-BE49-F238E27FC236}">
                    <a16:creationId xmlns:a16="http://schemas.microsoft.com/office/drawing/2014/main" id="{14A3ED1D-0026-4E9E-A88B-62D233501857}"/>
                  </a:ext>
                </a:extLst>
              </p:cNvPr>
              <p:cNvSpPr/>
              <p:nvPr/>
            </p:nvSpPr>
            <p:spPr>
              <a:xfrm>
                <a:off x="4149674" y="339426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F0074694-A93B-4ECA-B22B-21CB809CE643}"/>
                  </a:ext>
                </a:extLst>
              </p:cNvPr>
              <p:cNvSpPr/>
              <p:nvPr/>
            </p:nvSpPr>
            <p:spPr>
              <a:xfrm>
                <a:off x="4388929"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624B4551-AA13-41BB-A9CE-C6577627F7B7}"/>
                  </a:ext>
                </a:extLst>
              </p:cNvPr>
              <p:cNvSpPr/>
              <p:nvPr/>
            </p:nvSpPr>
            <p:spPr>
              <a:xfrm>
                <a:off x="4628184"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7DBC26E7-DC23-4B2C-9A40-C7F32B68FFA0}"/>
                  </a:ext>
                </a:extLst>
              </p:cNvPr>
              <p:cNvSpPr/>
              <p:nvPr/>
            </p:nvSpPr>
            <p:spPr>
              <a:xfrm>
                <a:off x="4867439"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63C47D4F-6F4B-4D48-ADEB-59CEF5E3C533}"/>
                  </a:ext>
                </a:extLst>
              </p:cNvPr>
              <p:cNvSpPr/>
              <p:nvPr/>
            </p:nvSpPr>
            <p:spPr>
              <a:xfrm>
                <a:off x="5106694"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3E8004B0-2ABE-445D-AC37-44E4F7F569B9}"/>
                  </a:ext>
                </a:extLst>
              </p:cNvPr>
              <p:cNvSpPr/>
              <p:nvPr/>
            </p:nvSpPr>
            <p:spPr>
              <a:xfrm>
                <a:off x="5345949"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9B89A763-61C4-4697-BE35-044532078BA0}"/>
                  </a:ext>
                </a:extLst>
              </p:cNvPr>
              <p:cNvSpPr/>
              <p:nvPr/>
            </p:nvSpPr>
            <p:spPr>
              <a:xfrm>
                <a:off x="5585204"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A6FC1A93-8120-4750-9D99-0AE918940BA9}"/>
                  </a:ext>
                </a:extLst>
              </p:cNvPr>
              <p:cNvSpPr/>
              <p:nvPr/>
            </p:nvSpPr>
            <p:spPr>
              <a:xfrm>
                <a:off x="5824459" y="339426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D6D3A11B-E268-45F9-AE31-01124D984D2B}"/>
                  </a:ext>
                </a:extLst>
              </p:cNvPr>
              <p:cNvSpPr/>
              <p:nvPr/>
            </p:nvSpPr>
            <p:spPr>
              <a:xfrm>
                <a:off x="4149674" y="363351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0D07A431-D19E-4F4E-B097-3E763159F8C8}"/>
                  </a:ext>
                </a:extLst>
              </p:cNvPr>
              <p:cNvSpPr/>
              <p:nvPr/>
            </p:nvSpPr>
            <p:spPr>
              <a:xfrm>
                <a:off x="4628184"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83962B35-13CB-4B0C-92C3-26B5914A96E7}"/>
                  </a:ext>
                </a:extLst>
              </p:cNvPr>
              <p:cNvSpPr/>
              <p:nvPr/>
            </p:nvSpPr>
            <p:spPr>
              <a:xfrm>
                <a:off x="4867439"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FC696B1B-F798-4D81-A135-5DBAADF53F89}"/>
                  </a:ext>
                </a:extLst>
              </p:cNvPr>
              <p:cNvSpPr/>
              <p:nvPr/>
            </p:nvSpPr>
            <p:spPr>
              <a:xfrm>
                <a:off x="5106694"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EA86BCB8-46E8-4FA6-8269-52B4387BFB88}"/>
                  </a:ext>
                </a:extLst>
              </p:cNvPr>
              <p:cNvSpPr/>
              <p:nvPr/>
            </p:nvSpPr>
            <p:spPr>
              <a:xfrm>
                <a:off x="5345949"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C09E765E-073B-4FCD-90A2-CF966812F212}"/>
                  </a:ext>
                </a:extLst>
              </p:cNvPr>
              <p:cNvSpPr/>
              <p:nvPr/>
            </p:nvSpPr>
            <p:spPr>
              <a:xfrm>
                <a:off x="5585204"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46D137A1-8A85-4ED2-A599-E8A10852054C}"/>
                  </a:ext>
                </a:extLst>
              </p:cNvPr>
              <p:cNvSpPr/>
              <p:nvPr/>
            </p:nvSpPr>
            <p:spPr>
              <a:xfrm>
                <a:off x="5824459" y="363351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084EEB7C-ADEB-4F92-848D-90410158FC3C}"/>
                  </a:ext>
                </a:extLst>
              </p:cNvPr>
              <p:cNvSpPr/>
              <p:nvPr/>
            </p:nvSpPr>
            <p:spPr>
              <a:xfrm>
                <a:off x="4149674" y="387277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1AA4678C-DF11-4653-8CA9-DD25A73D6BC4}"/>
                  </a:ext>
                </a:extLst>
              </p:cNvPr>
              <p:cNvSpPr/>
              <p:nvPr/>
            </p:nvSpPr>
            <p:spPr>
              <a:xfrm>
                <a:off x="4867439"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3622640A-9EF2-48C6-86E2-AF769591572B}"/>
                  </a:ext>
                </a:extLst>
              </p:cNvPr>
              <p:cNvSpPr/>
              <p:nvPr/>
            </p:nvSpPr>
            <p:spPr>
              <a:xfrm>
                <a:off x="5106694"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79713F33-6C04-40DA-A1EB-AD1B91898CEB}"/>
                  </a:ext>
                </a:extLst>
              </p:cNvPr>
              <p:cNvSpPr/>
              <p:nvPr/>
            </p:nvSpPr>
            <p:spPr>
              <a:xfrm>
                <a:off x="5345949"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870738A8-DA67-4846-905A-509820F092C2}"/>
                  </a:ext>
                </a:extLst>
              </p:cNvPr>
              <p:cNvSpPr/>
              <p:nvPr/>
            </p:nvSpPr>
            <p:spPr>
              <a:xfrm>
                <a:off x="5585204"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A50C314D-9D29-484B-9726-B8E0B5F870FB}"/>
                  </a:ext>
                </a:extLst>
              </p:cNvPr>
              <p:cNvSpPr/>
              <p:nvPr/>
            </p:nvSpPr>
            <p:spPr>
              <a:xfrm>
                <a:off x="5824459" y="387276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738B7087-9023-41CC-B25C-1F252B3728EB}"/>
                  </a:ext>
                </a:extLst>
              </p:cNvPr>
              <p:cNvSpPr/>
              <p:nvPr/>
            </p:nvSpPr>
            <p:spPr>
              <a:xfrm>
                <a:off x="4149674" y="411202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264AA94D-82A0-4A9F-83CA-F27AB4046059}"/>
                  </a:ext>
                </a:extLst>
              </p:cNvPr>
              <p:cNvSpPr/>
              <p:nvPr/>
            </p:nvSpPr>
            <p:spPr>
              <a:xfrm>
                <a:off x="5106694"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4553004C-94EF-475A-9478-A1ECF93542F9}"/>
                  </a:ext>
                </a:extLst>
              </p:cNvPr>
              <p:cNvSpPr/>
              <p:nvPr/>
            </p:nvSpPr>
            <p:spPr>
              <a:xfrm>
                <a:off x="5345949"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962076B2-50E9-4F78-AD8C-28EF98F1BBF0}"/>
                  </a:ext>
                </a:extLst>
              </p:cNvPr>
              <p:cNvSpPr/>
              <p:nvPr/>
            </p:nvSpPr>
            <p:spPr>
              <a:xfrm>
                <a:off x="5585204"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A01376FA-157A-44C7-A950-F0D2B2FDB3E3}"/>
                  </a:ext>
                </a:extLst>
              </p:cNvPr>
              <p:cNvSpPr/>
              <p:nvPr/>
            </p:nvSpPr>
            <p:spPr>
              <a:xfrm>
                <a:off x="5824459" y="411202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324ECC1-9E61-4B90-BA80-34B34BBC4A72}"/>
                  </a:ext>
                </a:extLst>
              </p:cNvPr>
              <p:cNvSpPr/>
              <p:nvPr/>
            </p:nvSpPr>
            <p:spPr>
              <a:xfrm>
                <a:off x="4149674" y="435243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2D58945E-183B-46A6-A53B-71333CC0D713}"/>
                  </a:ext>
                </a:extLst>
              </p:cNvPr>
              <p:cNvSpPr/>
              <p:nvPr/>
            </p:nvSpPr>
            <p:spPr>
              <a:xfrm>
                <a:off x="5345949"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429C3FC6-109F-4A39-82E8-8A79AABDEE82}"/>
                  </a:ext>
                </a:extLst>
              </p:cNvPr>
              <p:cNvSpPr/>
              <p:nvPr/>
            </p:nvSpPr>
            <p:spPr>
              <a:xfrm>
                <a:off x="5585204"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A4D3E09E-D136-477E-8CBD-336DD41BB40B}"/>
                  </a:ext>
                </a:extLst>
              </p:cNvPr>
              <p:cNvSpPr/>
              <p:nvPr/>
            </p:nvSpPr>
            <p:spPr>
              <a:xfrm>
                <a:off x="5824459" y="435243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E97F4793-FEB0-4818-AB44-AE29E4A52ED5}"/>
                  </a:ext>
                </a:extLst>
              </p:cNvPr>
              <p:cNvSpPr/>
              <p:nvPr/>
            </p:nvSpPr>
            <p:spPr>
              <a:xfrm>
                <a:off x="4149674" y="459169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0F406253-F543-45CD-B095-4B35544023BC}"/>
                  </a:ext>
                </a:extLst>
              </p:cNvPr>
              <p:cNvSpPr/>
              <p:nvPr/>
            </p:nvSpPr>
            <p:spPr>
              <a:xfrm>
                <a:off x="5585204"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316A82E0-102C-40AB-9EA4-945AEE2C4E53}"/>
                  </a:ext>
                </a:extLst>
              </p:cNvPr>
              <p:cNvSpPr/>
              <p:nvPr/>
            </p:nvSpPr>
            <p:spPr>
              <a:xfrm>
                <a:off x="5824459" y="459168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D4BDC968-0875-455B-BB59-965E5D86E9DC}"/>
                  </a:ext>
                </a:extLst>
              </p:cNvPr>
              <p:cNvSpPr/>
              <p:nvPr/>
            </p:nvSpPr>
            <p:spPr>
              <a:xfrm>
                <a:off x="4149674" y="483094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a:extLst>
                  <a:ext uri="{FF2B5EF4-FFF2-40B4-BE49-F238E27FC236}">
                    <a16:creationId xmlns:a16="http://schemas.microsoft.com/office/drawing/2014/main" id="{84178C04-7D3A-408C-A70F-16EDC1404564}"/>
                  </a:ext>
                </a:extLst>
              </p:cNvPr>
              <p:cNvGrpSpPr/>
              <p:nvPr/>
            </p:nvGrpSpPr>
            <p:grpSpPr>
              <a:xfrm>
                <a:off x="4388929" y="3633516"/>
                <a:ext cx="1435530" cy="1436684"/>
                <a:chOff x="4388929" y="3633516"/>
                <a:chExt cx="1435530" cy="1436684"/>
              </a:xfrm>
              <a:grpFill/>
            </p:grpSpPr>
            <p:sp>
              <p:nvSpPr>
                <p:cNvPr id="251" name="Rectangle 250">
                  <a:extLst>
                    <a:ext uri="{FF2B5EF4-FFF2-40B4-BE49-F238E27FC236}">
                      <a16:creationId xmlns:a16="http://schemas.microsoft.com/office/drawing/2014/main" id="{6AEC3DFB-32FD-4271-9E5F-5C1D80948992}"/>
                    </a:ext>
                  </a:extLst>
                </p:cNvPr>
                <p:cNvSpPr/>
                <p:nvPr/>
              </p:nvSpPr>
              <p:spPr>
                <a:xfrm>
                  <a:off x="4388929"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a:extLst>
                    <a:ext uri="{FF2B5EF4-FFF2-40B4-BE49-F238E27FC236}">
                      <a16:creationId xmlns:a16="http://schemas.microsoft.com/office/drawing/2014/main" id="{A74B0D4F-C9A2-445E-883D-D2880C8EA54E}"/>
                    </a:ext>
                  </a:extLst>
                </p:cNvPr>
                <p:cNvSpPr/>
                <p:nvPr/>
              </p:nvSpPr>
              <p:spPr>
                <a:xfrm>
                  <a:off x="4388929"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EEACBF03-B38B-4833-A286-64C1FC6F69CD}"/>
                    </a:ext>
                  </a:extLst>
                </p:cNvPr>
                <p:cNvSpPr/>
                <p:nvPr/>
              </p:nvSpPr>
              <p:spPr>
                <a:xfrm>
                  <a:off x="4628184"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96A8090A-9F48-4CD4-83F5-CEE55E44631D}"/>
                    </a:ext>
                  </a:extLst>
                </p:cNvPr>
                <p:cNvSpPr/>
                <p:nvPr/>
              </p:nvSpPr>
              <p:spPr>
                <a:xfrm>
                  <a:off x="4388929"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A7C7B372-00C2-42C1-B8A7-02B49EEE8B85}"/>
                    </a:ext>
                  </a:extLst>
                </p:cNvPr>
                <p:cNvSpPr/>
                <p:nvPr/>
              </p:nvSpPr>
              <p:spPr>
                <a:xfrm>
                  <a:off x="4628184"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0247B88F-80F0-4FD1-9E16-6CAA4CB0285F}"/>
                    </a:ext>
                  </a:extLst>
                </p:cNvPr>
                <p:cNvSpPr/>
                <p:nvPr/>
              </p:nvSpPr>
              <p:spPr>
                <a:xfrm>
                  <a:off x="4867439"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4A73C52D-0D34-4CBA-93D0-6EB5AE557220}"/>
                    </a:ext>
                  </a:extLst>
                </p:cNvPr>
                <p:cNvSpPr/>
                <p:nvPr/>
              </p:nvSpPr>
              <p:spPr>
                <a:xfrm>
                  <a:off x="4388929"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257">
                  <a:extLst>
                    <a:ext uri="{FF2B5EF4-FFF2-40B4-BE49-F238E27FC236}">
                      <a16:creationId xmlns:a16="http://schemas.microsoft.com/office/drawing/2014/main" id="{11DAFF3D-1ADC-41C4-B924-281E2C6088AE}"/>
                    </a:ext>
                  </a:extLst>
                </p:cNvPr>
                <p:cNvSpPr/>
                <p:nvPr/>
              </p:nvSpPr>
              <p:spPr>
                <a:xfrm>
                  <a:off x="4628184"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DFB7B704-8A03-44E7-95C4-CD5965ED361B}"/>
                    </a:ext>
                  </a:extLst>
                </p:cNvPr>
                <p:cNvSpPr/>
                <p:nvPr/>
              </p:nvSpPr>
              <p:spPr>
                <a:xfrm>
                  <a:off x="4867439"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94B983B7-F513-4DF3-B3FD-281110116641}"/>
                    </a:ext>
                  </a:extLst>
                </p:cNvPr>
                <p:cNvSpPr/>
                <p:nvPr/>
              </p:nvSpPr>
              <p:spPr>
                <a:xfrm>
                  <a:off x="5106694"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6D2DA763-15BF-45B7-B3E2-B4D86D94B503}"/>
                    </a:ext>
                  </a:extLst>
                </p:cNvPr>
                <p:cNvSpPr/>
                <p:nvPr/>
              </p:nvSpPr>
              <p:spPr>
                <a:xfrm>
                  <a:off x="4388929"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F9773213-FA2F-4C02-8445-46A2DEFC39B0}"/>
                    </a:ext>
                  </a:extLst>
                </p:cNvPr>
                <p:cNvSpPr/>
                <p:nvPr/>
              </p:nvSpPr>
              <p:spPr>
                <a:xfrm>
                  <a:off x="4628184"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C693B6F1-459D-4E9E-9723-73188394D2AC}"/>
                    </a:ext>
                  </a:extLst>
                </p:cNvPr>
                <p:cNvSpPr/>
                <p:nvPr/>
              </p:nvSpPr>
              <p:spPr>
                <a:xfrm>
                  <a:off x="4867439"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908A0A4D-7160-4B6B-A376-643CBFEE8420}"/>
                    </a:ext>
                  </a:extLst>
                </p:cNvPr>
                <p:cNvSpPr/>
                <p:nvPr/>
              </p:nvSpPr>
              <p:spPr>
                <a:xfrm>
                  <a:off x="5106694"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8BE8A065-EEF6-4615-9C25-37941316A861}"/>
                    </a:ext>
                  </a:extLst>
                </p:cNvPr>
                <p:cNvSpPr/>
                <p:nvPr/>
              </p:nvSpPr>
              <p:spPr>
                <a:xfrm>
                  <a:off x="5345949"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145008CA-67EB-4EE7-8A2F-DEFF5DB641DF}"/>
                    </a:ext>
                  </a:extLst>
                </p:cNvPr>
                <p:cNvSpPr/>
                <p:nvPr/>
              </p:nvSpPr>
              <p:spPr>
                <a:xfrm>
                  <a:off x="4388929"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9579C6E9-38B1-40DC-B600-30512076DA92}"/>
                    </a:ext>
                  </a:extLst>
                </p:cNvPr>
                <p:cNvSpPr/>
                <p:nvPr/>
              </p:nvSpPr>
              <p:spPr>
                <a:xfrm>
                  <a:off x="4628184"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322F2FF8-D1AE-414F-97F6-CD30937556B5}"/>
                    </a:ext>
                  </a:extLst>
                </p:cNvPr>
                <p:cNvSpPr/>
                <p:nvPr/>
              </p:nvSpPr>
              <p:spPr>
                <a:xfrm>
                  <a:off x="4867439"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7A42EE2F-91C4-4B76-8368-94D1656F8F75}"/>
                    </a:ext>
                  </a:extLst>
                </p:cNvPr>
                <p:cNvSpPr/>
                <p:nvPr/>
              </p:nvSpPr>
              <p:spPr>
                <a:xfrm>
                  <a:off x="5106694"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808E8CA0-15A2-433C-BA8F-BCD4A2460EBD}"/>
                    </a:ext>
                  </a:extLst>
                </p:cNvPr>
                <p:cNvSpPr/>
                <p:nvPr/>
              </p:nvSpPr>
              <p:spPr>
                <a:xfrm>
                  <a:off x="5345949"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BA6A0EEE-21CE-46D3-9E90-8ED5E7709474}"/>
                    </a:ext>
                  </a:extLst>
                </p:cNvPr>
                <p:cNvSpPr/>
                <p:nvPr/>
              </p:nvSpPr>
              <p:spPr>
                <a:xfrm>
                  <a:off x="5585204"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a:extLst>
                  <a:ext uri="{FF2B5EF4-FFF2-40B4-BE49-F238E27FC236}">
                    <a16:creationId xmlns:a16="http://schemas.microsoft.com/office/drawing/2014/main" id="{C75641CD-5684-43C7-BFFD-B2E184CF6010}"/>
                  </a:ext>
                </a:extLst>
              </p:cNvPr>
              <p:cNvSpPr/>
              <p:nvPr/>
            </p:nvSpPr>
            <p:spPr>
              <a:xfrm>
                <a:off x="5824459" y="483094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DE5F31C1-415C-4C8D-BE73-ED8B6673AFFE}"/>
                  </a:ext>
                </a:extLst>
              </p:cNvPr>
              <p:cNvSpPr/>
              <p:nvPr/>
            </p:nvSpPr>
            <p:spPr>
              <a:xfrm>
                <a:off x="4149674" y="507019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2613A531-FFCC-4ACB-8D85-AC6DB628ABB9}"/>
                  </a:ext>
                </a:extLst>
              </p:cNvPr>
              <p:cNvSpPr/>
              <p:nvPr/>
            </p:nvSpPr>
            <p:spPr>
              <a:xfrm>
                <a:off x="4388929"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1B6C3C7E-7D50-4178-9992-679F1B90AAA0}"/>
                  </a:ext>
                </a:extLst>
              </p:cNvPr>
              <p:cNvSpPr/>
              <p:nvPr/>
            </p:nvSpPr>
            <p:spPr>
              <a:xfrm>
                <a:off x="4628184"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07D40852-D555-43C5-9BE5-EC700A976CAD}"/>
                  </a:ext>
                </a:extLst>
              </p:cNvPr>
              <p:cNvSpPr/>
              <p:nvPr/>
            </p:nvSpPr>
            <p:spPr>
              <a:xfrm>
                <a:off x="4867439"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6C421A70-76D5-4274-B989-92F8CECD7E00}"/>
                  </a:ext>
                </a:extLst>
              </p:cNvPr>
              <p:cNvSpPr/>
              <p:nvPr/>
            </p:nvSpPr>
            <p:spPr>
              <a:xfrm>
                <a:off x="5106694"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8AADB8CC-25E4-4D6A-B146-D169C5BE76BB}"/>
                  </a:ext>
                </a:extLst>
              </p:cNvPr>
              <p:cNvSpPr/>
              <p:nvPr/>
            </p:nvSpPr>
            <p:spPr>
              <a:xfrm>
                <a:off x="5345949"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B5257C47-611A-449F-9ED1-068F325F09EA}"/>
                  </a:ext>
                </a:extLst>
              </p:cNvPr>
              <p:cNvSpPr/>
              <p:nvPr/>
            </p:nvSpPr>
            <p:spPr>
              <a:xfrm>
                <a:off x="5585204"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952AB83-54B7-45AB-A3EB-C7CB58747E77}"/>
                  </a:ext>
                </a:extLst>
              </p:cNvPr>
              <p:cNvSpPr/>
              <p:nvPr/>
            </p:nvSpPr>
            <p:spPr>
              <a:xfrm>
                <a:off x="5824459" y="507019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AFB3F70-B9CF-49CB-B623-DB387FC26B0D}"/>
                </a:ext>
              </a:extLst>
            </p:cNvPr>
            <p:cNvGrpSpPr/>
            <p:nvPr/>
          </p:nvGrpSpPr>
          <p:grpSpPr>
            <a:xfrm>
              <a:off x="3071164" y="1334438"/>
              <a:ext cx="1498224" cy="1499127"/>
              <a:chOff x="4149674" y="3394260"/>
              <a:chExt cx="1914040" cy="1915194"/>
            </a:xfrm>
            <a:noFill/>
          </p:grpSpPr>
          <p:sp>
            <p:nvSpPr>
              <p:cNvPr id="142" name="Rectangle 141">
                <a:extLst>
                  <a:ext uri="{FF2B5EF4-FFF2-40B4-BE49-F238E27FC236}">
                    <a16:creationId xmlns:a16="http://schemas.microsoft.com/office/drawing/2014/main" id="{00467542-F785-4BFA-B5E5-043DE9C277C3}"/>
                  </a:ext>
                </a:extLst>
              </p:cNvPr>
              <p:cNvSpPr/>
              <p:nvPr/>
            </p:nvSpPr>
            <p:spPr>
              <a:xfrm>
                <a:off x="4149674" y="339426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DFF71C9E-2AE9-406D-A25E-88AEF0572AAA}"/>
                  </a:ext>
                </a:extLst>
              </p:cNvPr>
              <p:cNvSpPr/>
              <p:nvPr/>
            </p:nvSpPr>
            <p:spPr>
              <a:xfrm>
                <a:off x="4388929"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2C32567A-C11A-4C07-905F-5CDC3D4BE37B}"/>
                  </a:ext>
                </a:extLst>
              </p:cNvPr>
              <p:cNvSpPr/>
              <p:nvPr/>
            </p:nvSpPr>
            <p:spPr>
              <a:xfrm>
                <a:off x="4628184"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A56BDE2-F2E2-4C2D-A453-3F9C6046DCB1}"/>
                  </a:ext>
                </a:extLst>
              </p:cNvPr>
              <p:cNvSpPr/>
              <p:nvPr/>
            </p:nvSpPr>
            <p:spPr>
              <a:xfrm>
                <a:off x="4867439"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E9B1B37C-2FA8-4148-9412-2AFA4E0A9888}"/>
                  </a:ext>
                </a:extLst>
              </p:cNvPr>
              <p:cNvSpPr/>
              <p:nvPr/>
            </p:nvSpPr>
            <p:spPr>
              <a:xfrm>
                <a:off x="5106694"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18F14CE-FC4E-4D3E-9942-DE42286DA8C5}"/>
                  </a:ext>
                </a:extLst>
              </p:cNvPr>
              <p:cNvSpPr/>
              <p:nvPr/>
            </p:nvSpPr>
            <p:spPr>
              <a:xfrm>
                <a:off x="5345949"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CB37FA8-D735-4A99-9D94-9DA4F8DA25C1}"/>
                  </a:ext>
                </a:extLst>
              </p:cNvPr>
              <p:cNvSpPr/>
              <p:nvPr/>
            </p:nvSpPr>
            <p:spPr>
              <a:xfrm>
                <a:off x="5585204"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AAA4D1E9-6EE4-4C82-B9CB-3D15EF4654D4}"/>
                  </a:ext>
                </a:extLst>
              </p:cNvPr>
              <p:cNvSpPr/>
              <p:nvPr/>
            </p:nvSpPr>
            <p:spPr>
              <a:xfrm>
                <a:off x="5824459" y="339426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777CE5B-DF79-40C2-B963-9A1D8397F7A2}"/>
                  </a:ext>
                </a:extLst>
              </p:cNvPr>
              <p:cNvSpPr/>
              <p:nvPr/>
            </p:nvSpPr>
            <p:spPr>
              <a:xfrm>
                <a:off x="4149674" y="363351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F04ADFA9-B310-4C73-A1CD-767909529706}"/>
                  </a:ext>
                </a:extLst>
              </p:cNvPr>
              <p:cNvSpPr/>
              <p:nvPr/>
            </p:nvSpPr>
            <p:spPr>
              <a:xfrm>
                <a:off x="4628184"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BFD7CBAF-8500-4516-9781-6B9FAE1F94EB}"/>
                  </a:ext>
                </a:extLst>
              </p:cNvPr>
              <p:cNvSpPr/>
              <p:nvPr/>
            </p:nvSpPr>
            <p:spPr>
              <a:xfrm>
                <a:off x="4867439"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D487EEAE-2767-46DE-8200-FCEAE93FD3C0}"/>
                  </a:ext>
                </a:extLst>
              </p:cNvPr>
              <p:cNvSpPr/>
              <p:nvPr/>
            </p:nvSpPr>
            <p:spPr>
              <a:xfrm>
                <a:off x="5106694"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5655755-A8C0-49BE-A393-68890A9611D4}"/>
                  </a:ext>
                </a:extLst>
              </p:cNvPr>
              <p:cNvSpPr/>
              <p:nvPr/>
            </p:nvSpPr>
            <p:spPr>
              <a:xfrm>
                <a:off x="5345949"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7C7E8C0E-3A16-4001-BCD7-BDC1C9727117}"/>
                  </a:ext>
                </a:extLst>
              </p:cNvPr>
              <p:cNvSpPr/>
              <p:nvPr/>
            </p:nvSpPr>
            <p:spPr>
              <a:xfrm>
                <a:off x="5585204"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CCE52A3-F1C2-4164-A76B-E7731F2769C2}"/>
                  </a:ext>
                </a:extLst>
              </p:cNvPr>
              <p:cNvSpPr/>
              <p:nvPr/>
            </p:nvSpPr>
            <p:spPr>
              <a:xfrm>
                <a:off x="5824459" y="363351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0516E045-7D2A-40E1-9F8B-93C7FECAE75A}"/>
                  </a:ext>
                </a:extLst>
              </p:cNvPr>
              <p:cNvSpPr/>
              <p:nvPr/>
            </p:nvSpPr>
            <p:spPr>
              <a:xfrm>
                <a:off x="4149674" y="387277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2E99272-61FC-42C1-A27C-EEF6889D95FF}"/>
                  </a:ext>
                </a:extLst>
              </p:cNvPr>
              <p:cNvSpPr/>
              <p:nvPr/>
            </p:nvSpPr>
            <p:spPr>
              <a:xfrm>
                <a:off x="4867439"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E10122E9-C027-4F57-9C86-EA2FAB363B55}"/>
                  </a:ext>
                </a:extLst>
              </p:cNvPr>
              <p:cNvSpPr/>
              <p:nvPr/>
            </p:nvSpPr>
            <p:spPr>
              <a:xfrm>
                <a:off x="5106694"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45E444C6-422B-4C67-AFB4-DAE0380D58FD}"/>
                  </a:ext>
                </a:extLst>
              </p:cNvPr>
              <p:cNvSpPr/>
              <p:nvPr/>
            </p:nvSpPr>
            <p:spPr>
              <a:xfrm>
                <a:off x="5345949"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920A4E56-A745-4878-8808-B485B7E807F6}"/>
                  </a:ext>
                </a:extLst>
              </p:cNvPr>
              <p:cNvSpPr/>
              <p:nvPr/>
            </p:nvSpPr>
            <p:spPr>
              <a:xfrm>
                <a:off x="5585204"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8E44C90C-38BF-4DE3-BFC5-3A3943BF9F84}"/>
                  </a:ext>
                </a:extLst>
              </p:cNvPr>
              <p:cNvSpPr/>
              <p:nvPr/>
            </p:nvSpPr>
            <p:spPr>
              <a:xfrm>
                <a:off x="5824459" y="387276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84AF601F-6F66-4F8D-9EEF-5EF46B9EDB14}"/>
                  </a:ext>
                </a:extLst>
              </p:cNvPr>
              <p:cNvSpPr/>
              <p:nvPr/>
            </p:nvSpPr>
            <p:spPr>
              <a:xfrm>
                <a:off x="4149674" y="411202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0511E3A-C4C2-49CD-AC41-4050165F8F44}"/>
                  </a:ext>
                </a:extLst>
              </p:cNvPr>
              <p:cNvSpPr/>
              <p:nvPr/>
            </p:nvSpPr>
            <p:spPr>
              <a:xfrm>
                <a:off x="5106694"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16E42F24-9048-41F4-8BE2-A327D4A11233}"/>
                  </a:ext>
                </a:extLst>
              </p:cNvPr>
              <p:cNvSpPr/>
              <p:nvPr/>
            </p:nvSpPr>
            <p:spPr>
              <a:xfrm>
                <a:off x="5345949"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92CB870D-ECA4-4C77-9C07-663FD80F0FA7}"/>
                  </a:ext>
                </a:extLst>
              </p:cNvPr>
              <p:cNvSpPr/>
              <p:nvPr/>
            </p:nvSpPr>
            <p:spPr>
              <a:xfrm>
                <a:off x="5585204"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B5C64A5C-4452-4E21-AA6C-50ABB7D996E3}"/>
                  </a:ext>
                </a:extLst>
              </p:cNvPr>
              <p:cNvSpPr/>
              <p:nvPr/>
            </p:nvSpPr>
            <p:spPr>
              <a:xfrm>
                <a:off x="5824459" y="411202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56128704-2E69-4938-A571-8D29B310E36B}"/>
                  </a:ext>
                </a:extLst>
              </p:cNvPr>
              <p:cNvSpPr/>
              <p:nvPr/>
            </p:nvSpPr>
            <p:spPr>
              <a:xfrm>
                <a:off x="4149674" y="435243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FCEC8230-971B-4A47-9F20-F691FA5A9240}"/>
                  </a:ext>
                </a:extLst>
              </p:cNvPr>
              <p:cNvSpPr/>
              <p:nvPr/>
            </p:nvSpPr>
            <p:spPr>
              <a:xfrm>
                <a:off x="5345949"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679C7211-3A74-47EC-9C62-86F749E1DEC2}"/>
                  </a:ext>
                </a:extLst>
              </p:cNvPr>
              <p:cNvSpPr/>
              <p:nvPr/>
            </p:nvSpPr>
            <p:spPr>
              <a:xfrm>
                <a:off x="5585204"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24F356C2-5217-43EA-A292-C7C1C1D9FA6F}"/>
                  </a:ext>
                </a:extLst>
              </p:cNvPr>
              <p:cNvSpPr/>
              <p:nvPr/>
            </p:nvSpPr>
            <p:spPr>
              <a:xfrm>
                <a:off x="5824459" y="435243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3E5F2402-B393-4CB3-B6E0-91F971D2C802}"/>
                  </a:ext>
                </a:extLst>
              </p:cNvPr>
              <p:cNvSpPr/>
              <p:nvPr/>
            </p:nvSpPr>
            <p:spPr>
              <a:xfrm>
                <a:off x="4149674" y="459169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F5E3CC7D-D4FD-47F3-BF03-BB5BE24E7A8D}"/>
                  </a:ext>
                </a:extLst>
              </p:cNvPr>
              <p:cNvSpPr/>
              <p:nvPr/>
            </p:nvSpPr>
            <p:spPr>
              <a:xfrm>
                <a:off x="5585204"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1391D243-8A56-461F-A592-A461B3BBDE7A}"/>
                  </a:ext>
                </a:extLst>
              </p:cNvPr>
              <p:cNvSpPr/>
              <p:nvPr/>
            </p:nvSpPr>
            <p:spPr>
              <a:xfrm>
                <a:off x="5824459" y="459168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AAA1AF8-807E-4AFC-841B-371E0E19777A}"/>
                  </a:ext>
                </a:extLst>
              </p:cNvPr>
              <p:cNvSpPr/>
              <p:nvPr/>
            </p:nvSpPr>
            <p:spPr>
              <a:xfrm>
                <a:off x="4149674" y="483094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24EAEB2C-A35B-40EC-8D50-CEE9B389CEDB}"/>
                  </a:ext>
                </a:extLst>
              </p:cNvPr>
              <p:cNvGrpSpPr/>
              <p:nvPr/>
            </p:nvGrpSpPr>
            <p:grpSpPr>
              <a:xfrm>
                <a:off x="4388929" y="3633516"/>
                <a:ext cx="1435530" cy="1436684"/>
                <a:chOff x="4388929" y="3633516"/>
                <a:chExt cx="1435530" cy="1436684"/>
              </a:xfrm>
              <a:grpFill/>
            </p:grpSpPr>
            <p:sp>
              <p:nvSpPr>
                <p:cNvPr id="186" name="Rectangle 185">
                  <a:extLst>
                    <a:ext uri="{FF2B5EF4-FFF2-40B4-BE49-F238E27FC236}">
                      <a16:creationId xmlns:a16="http://schemas.microsoft.com/office/drawing/2014/main" id="{C9809239-8247-41BB-8B0C-FC736451BB59}"/>
                    </a:ext>
                  </a:extLst>
                </p:cNvPr>
                <p:cNvSpPr/>
                <p:nvPr/>
              </p:nvSpPr>
              <p:spPr>
                <a:xfrm>
                  <a:off x="4388929"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id="{EBEF4360-54F7-4398-B086-93A2FCEEEAD2}"/>
                    </a:ext>
                  </a:extLst>
                </p:cNvPr>
                <p:cNvSpPr/>
                <p:nvPr/>
              </p:nvSpPr>
              <p:spPr>
                <a:xfrm>
                  <a:off x="4388929"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862D62C-0114-4211-B89F-4F93775FB502}"/>
                    </a:ext>
                  </a:extLst>
                </p:cNvPr>
                <p:cNvSpPr/>
                <p:nvPr/>
              </p:nvSpPr>
              <p:spPr>
                <a:xfrm>
                  <a:off x="4628184"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5C3ED916-59B2-44D4-A02B-BE395DA12265}"/>
                    </a:ext>
                  </a:extLst>
                </p:cNvPr>
                <p:cNvSpPr/>
                <p:nvPr/>
              </p:nvSpPr>
              <p:spPr>
                <a:xfrm>
                  <a:off x="4388929"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0764FED9-0487-43A7-94CA-1D3A8EBB80F1}"/>
                    </a:ext>
                  </a:extLst>
                </p:cNvPr>
                <p:cNvSpPr/>
                <p:nvPr/>
              </p:nvSpPr>
              <p:spPr>
                <a:xfrm>
                  <a:off x="4628184"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B3564783-8AAD-48F1-87D1-8C2525417226}"/>
                    </a:ext>
                  </a:extLst>
                </p:cNvPr>
                <p:cNvSpPr/>
                <p:nvPr/>
              </p:nvSpPr>
              <p:spPr>
                <a:xfrm>
                  <a:off x="4867439"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E641D29D-D0E6-45AE-8967-C5348C4A82AB}"/>
                    </a:ext>
                  </a:extLst>
                </p:cNvPr>
                <p:cNvSpPr/>
                <p:nvPr/>
              </p:nvSpPr>
              <p:spPr>
                <a:xfrm>
                  <a:off x="4388929"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CEECE7D2-7467-4212-ABCB-BD5708BC6156}"/>
                    </a:ext>
                  </a:extLst>
                </p:cNvPr>
                <p:cNvSpPr/>
                <p:nvPr/>
              </p:nvSpPr>
              <p:spPr>
                <a:xfrm>
                  <a:off x="4628184"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3266DBC-CA99-4145-BCDA-FA1107D23F3A}"/>
                    </a:ext>
                  </a:extLst>
                </p:cNvPr>
                <p:cNvSpPr/>
                <p:nvPr/>
              </p:nvSpPr>
              <p:spPr>
                <a:xfrm>
                  <a:off x="4867439"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7BF9D530-98B5-4192-ACC1-1D817EA07E0B}"/>
                    </a:ext>
                  </a:extLst>
                </p:cNvPr>
                <p:cNvSpPr/>
                <p:nvPr/>
              </p:nvSpPr>
              <p:spPr>
                <a:xfrm>
                  <a:off x="5106694"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19D9F027-4060-4803-A500-18A3B66AA1A4}"/>
                    </a:ext>
                  </a:extLst>
                </p:cNvPr>
                <p:cNvSpPr/>
                <p:nvPr/>
              </p:nvSpPr>
              <p:spPr>
                <a:xfrm>
                  <a:off x="4388929"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2EE37711-90DB-40DF-B1E7-EB683F38B173}"/>
                    </a:ext>
                  </a:extLst>
                </p:cNvPr>
                <p:cNvSpPr/>
                <p:nvPr/>
              </p:nvSpPr>
              <p:spPr>
                <a:xfrm>
                  <a:off x="4628184"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DF2518B1-B4C5-4FB5-9042-E42CF13C2F21}"/>
                    </a:ext>
                  </a:extLst>
                </p:cNvPr>
                <p:cNvSpPr/>
                <p:nvPr/>
              </p:nvSpPr>
              <p:spPr>
                <a:xfrm>
                  <a:off x="4867439"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1791F868-E7B7-45A8-BB41-0B24EB7502E0}"/>
                    </a:ext>
                  </a:extLst>
                </p:cNvPr>
                <p:cNvSpPr/>
                <p:nvPr/>
              </p:nvSpPr>
              <p:spPr>
                <a:xfrm>
                  <a:off x="5106694"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62931F31-9225-4E87-947F-66B73C731AB8}"/>
                    </a:ext>
                  </a:extLst>
                </p:cNvPr>
                <p:cNvSpPr/>
                <p:nvPr/>
              </p:nvSpPr>
              <p:spPr>
                <a:xfrm>
                  <a:off x="5345949"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CB6D919B-5999-42D4-9115-3E75269C6EF6}"/>
                    </a:ext>
                  </a:extLst>
                </p:cNvPr>
                <p:cNvSpPr/>
                <p:nvPr/>
              </p:nvSpPr>
              <p:spPr>
                <a:xfrm>
                  <a:off x="4388929"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C255EDAF-FDC6-426E-82C6-96DD31B0B758}"/>
                    </a:ext>
                  </a:extLst>
                </p:cNvPr>
                <p:cNvSpPr/>
                <p:nvPr/>
              </p:nvSpPr>
              <p:spPr>
                <a:xfrm>
                  <a:off x="4628184"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DAB8BA0-EDAD-4E86-A0B8-600AD842736B}"/>
                    </a:ext>
                  </a:extLst>
                </p:cNvPr>
                <p:cNvSpPr/>
                <p:nvPr/>
              </p:nvSpPr>
              <p:spPr>
                <a:xfrm>
                  <a:off x="4867439"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1A46DD05-23C5-456A-8989-3FFEB127E527}"/>
                    </a:ext>
                  </a:extLst>
                </p:cNvPr>
                <p:cNvSpPr/>
                <p:nvPr/>
              </p:nvSpPr>
              <p:spPr>
                <a:xfrm>
                  <a:off x="5106694"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8C7B84E-50AB-4552-85B2-D4FA64481AA0}"/>
                    </a:ext>
                  </a:extLst>
                </p:cNvPr>
                <p:cNvSpPr/>
                <p:nvPr/>
              </p:nvSpPr>
              <p:spPr>
                <a:xfrm>
                  <a:off x="5345949"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22797169-2C8C-43C1-AB69-0B5F4332186F}"/>
                    </a:ext>
                  </a:extLst>
                </p:cNvPr>
                <p:cNvSpPr/>
                <p:nvPr/>
              </p:nvSpPr>
              <p:spPr>
                <a:xfrm>
                  <a:off x="5585204"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ectangle 176">
                <a:extLst>
                  <a:ext uri="{FF2B5EF4-FFF2-40B4-BE49-F238E27FC236}">
                    <a16:creationId xmlns:a16="http://schemas.microsoft.com/office/drawing/2014/main" id="{95D685DB-88E5-4993-B914-895707559D4B}"/>
                  </a:ext>
                </a:extLst>
              </p:cNvPr>
              <p:cNvSpPr/>
              <p:nvPr/>
            </p:nvSpPr>
            <p:spPr>
              <a:xfrm>
                <a:off x="5824459" y="483094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D1B9860D-ABD8-44E1-A692-CE269ADD8A52}"/>
                  </a:ext>
                </a:extLst>
              </p:cNvPr>
              <p:cNvSpPr/>
              <p:nvPr/>
            </p:nvSpPr>
            <p:spPr>
              <a:xfrm>
                <a:off x="4149674" y="507019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A5DAAE1A-5702-4773-B5C0-670F9EB40B82}"/>
                  </a:ext>
                </a:extLst>
              </p:cNvPr>
              <p:cNvSpPr/>
              <p:nvPr/>
            </p:nvSpPr>
            <p:spPr>
              <a:xfrm>
                <a:off x="4388929"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7208DCD-09F7-4383-87BA-FEC992017966}"/>
                  </a:ext>
                </a:extLst>
              </p:cNvPr>
              <p:cNvSpPr/>
              <p:nvPr/>
            </p:nvSpPr>
            <p:spPr>
              <a:xfrm>
                <a:off x="4628184"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A1ED414D-B9FE-40DD-B22B-ABF71011E1CE}"/>
                  </a:ext>
                </a:extLst>
              </p:cNvPr>
              <p:cNvSpPr/>
              <p:nvPr/>
            </p:nvSpPr>
            <p:spPr>
              <a:xfrm>
                <a:off x="4867439"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B07FBB1A-CA7D-4A0D-8BDC-EFD68C75B4A4}"/>
                  </a:ext>
                </a:extLst>
              </p:cNvPr>
              <p:cNvSpPr/>
              <p:nvPr/>
            </p:nvSpPr>
            <p:spPr>
              <a:xfrm>
                <a:off x="5106694"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B9F1EEE5-BF76-4FCB-80FD-8E847C3FC0A6}"/>
                  </a:ext>
                </a:extLst>
              </p:cNvPr>
              <p:cNvSpPr/>
              <p:nvPr/>
            </p:nvSpPr>
            <p:spPr>
              <a:xfrm>
                <a:off x="5345949"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6160F8E9-4464-4474-BB11-7B5FE07BC261}"/>
                  </a:ext>
                </a:extLst>
              </p:cNvPr>
              <p:cNvSpPr/>
              <p:nvPr/>
            </p:nvSpPr>
            <p:spPr>
              <a:xfrm>
                <a:off x="5585204"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5FDD62C-36D4-4CAA-8338-456470362F5A}"/>
                  </a:ext>
                </a:extLst>
              </p:cNvPr>
              <p:cNvSpPr/>
              <p:nvPr/>
            </p:nvSpPr>
            <p:spPr>
              <a:xfrm>
                <a:off x="5824459" y="507019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825A98B-361E-43ED-898A-B20F0F90F605}"/>
                </a:ext>
              </a:extLst>
            </p:cNvPr>
            <p:cNvGrpSpPr/>
            <p:nvPr/>
          </p:nvGrpSpPr>
          <p:grpSpPr>
            <a:xfrm>
              <a:off x="4567237" y="1334438"/>
              <a:ext cx="1498224" cy="1499127"/>
              <a:chOff x="4149674" y="3394260"/>
              <a:chExt cx="1914040" cy="1915194"/>
            </a:xfrm>
            <a:noFill/>
          </p:grpSpPr>
          <p:sp>
            <p:nvSpPr>
              <p:cNvPr id="77" name="Rectangle 76">
                <a:extLst>
                  <a:ext uri="{FF2B5EF4-FFF2-40B4-BE49-F238E27FC236}">
                    <a16:creationId xmlns:a16="http://schemas.microsoft.com/office/drawing/2014/main" id="{1B69D3F4-E194-4C07-B7A8-3B88F866B4A2}"/>
                  </a:ext>
                </a:extLst>
              </p:cNvPr>
              <p:cNvSpPr/>
              <p:nvPr/>
            </p:nvSpPr>
            <p:spPr>
              <a:xfrm>
                <a:off x="4149674" y="339426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048F785-342B-4F7D-8095-D79C551F6A2B}"/>
                  </a:ext>
                </a:extLst>
              </p:cNvPr>
              <p:cNvSpPr/>
              <p:nvPr/>
            </p:nvSpPr>
            <p:spPr>
              <a:xfrm>
                <a:off x="4388929"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DC7E269-2C26-405A-820A-48E2C6402D0B}"/>
                  </a:ext>
                </a:extLst>
              </p:cNvPr>
              <p:cNvSpPr/>
              <p:nvPr/>
            </p:nvSpPr>
            <p:spPr>
              <a:xfrm>
                <a:off x="4628184"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B7BCA64-C57B-47D2-BD01-5752952643D9}"/>
                  </a:ext>
                </a:extLst>
              </p:cNvPr>
              <p:cNvSpPr/>
              <p:nvPr/>
            </p:nvSpPr>
            <p:spPr>
              <a:xfrm>
                <a:off x="4867439"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E9C35D0-A476-42F6-831B-87F0E4513A40}"/>
                  </a:ext>
                </a:extLst>
              </p:cNvPr>
              <p:cNvSpPr/>
              <p:nvPr/>
            </p:nvSpPr>
            <p:spPr>
              <a:xfrm>
                <a:off x="5106694"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EB45A1F-3BEF-44FE-AABD-2F913C8FAF43}"/>
                  </a:ext>
                </a:extLst>
              </p:cNvPr>
              <p:cNvSpPr/>
              <p:nvPr/>
            </p:nvSpPr>
            <p:spPr>
              <a:xfrm>
                <a:off x="5345949"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AF9AFAC-67B2-40E1-B41C-F67A0E104F81}"/>
                  </a:ext>
                </a:extLst>
              </p:cNvPr>
              <p:cNvSpPr/>
              <p:nvPr/>
            </p:nvSpPr>
            <p:spPr>
              <a:xfrm>
                <a:off x="5585204"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593D8E6-8BBB-401E-88DB-33F565FDCCE7}"/>
                  </a:ext>
                </a:extLst>
              </p:cNvPr>
              <p:cNvSpPr/>
              <p:nvPr/>
            </p:nvSpPr>
            <p:spPr>
              <a:xfrm>
                <a:off x="5824459" y="339426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ADE2F77-F13E-4217-8434-4DCA9DA2AD48}"/>
                  </a:ext>
                </a:extLst>
              </p:cNvPr>
              <p:cNvSpPr/>
              <p:nvPr/>
            </p:nvSpPr>
            <p:spPr>
              <a:xfrm>
                <a:off x="4149674" y="363351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AE66023-F65E-4B25-9649-B21686F2DDFF}"/>
                  </a:ext>
                </a:extLst>
              </p:cNvPr>
              <p:cNvSpPr/>
              <p:nvPr/>
            </p:nvSpPr>
            <p:spPr>
              <a:xfrm>
                <a:off x="4628184"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8B93DC7-DAEE-4DAF-89D6-89AF6C1EEDC2}"/>
                  </a:ext>
                </a:extLst>
              </p:cNvPr>
              <p:cNvSpPr/>
              <p:nvPr/>
            </p:nvSpPr>
            <p:spPr>
              <a:xfrm>
                <a:off x="4867439"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CECD17-D64D-49FE-9791-E3ADC7932CA3}"/>
                  </a:ext>
                </a:extLst>
              </p:cNvPr>
              <p:cNvSpPr/>
              <p:nvPr/>
            </p:nvSpPr>
            <p:spPr>
              <a:xfrm>
                <a:off x="5106694"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8C6A1BE-EC57-4FC7-AA89-FFE3B15A32DC}"/>
                  </a:ext>
                </a:extLst>
              </p:cNvPr>
              <p:cNvSpPr/>
              <p:nvPr/>
            </p:nvSpPr>
            <p:spPr>
              <a:xfrm>
                <a:off x="5345949"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0070420E-C3FF-4495-85B0-976C20E238FF}"/>
                  </a:ext>
                </a:extLst>
              </p:cNvPr>
              <p:cNvSpPr/>
              <p:nvPr/>
            </p:nvSpPr>
            <p:spPr>
              <a:xfrm>
                <a:off x="5585204"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BAED318-BE43-42DC-A683-F6F7DE344B93}"/>
                  </a:ext>
                </a:extLst>
              </p:cNvPr>
              <p:cNvSpPr/>
              <p:nvPr/>
            </p:nvSpPr>
            <p:spPr>
              <a:xfrm>
                <a:off x="5824459" y="363351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B9A2E48E-7AD7-4794-9933-EDE1BF06136B}"/>
                  </a:ext>
                </a:extLst>
              </p:cNvPr>
              <p:cNvSpPr/>
              <p:nvPr/>
            </p:nvSpPr>
            <p:spPr>
              <a:xfrm>
                <a:off x="4149674" y="387277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BE79D12-C557-44B6-AAEB-644444191B19}"/>
                  </a:ext>
                </a:extLst>
              </p:cNvPr>
              <p:cNvSpPr/>
              <p:nvPr/>
            </p:nvSpPr>
            <p:spPr>
              <a:xfrm>
                <a:off x="4867439"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ED3310D-6A25-409A-8308-A1CAED58B31C}"/>
                  </a:ext>
                </a:extLst>
              </p:cNvPr>
              <p:cNvSpPr/>
              <p:nvPr/>
            </p:nvSpPr>
            <p:spPr>
              <a:xfrm>
                <a:off x="5106694"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59FF37A-DCF0-4BC5-B716-A5F49E23B18F}"/>
                  </a:ext>
                </a:extLst>
              </p:cNvPr>
              <p:cNvSpPr/>
              <p:nvPr/>
            </p:nvSpPr>
            <p:spPr>
              <a:xfrm>
                <a:off x="5345949"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866FF8E-D765-491F-A7FC-D84BD63C6444}"/>
                  </a:ext>
                </a:extLst>
              </p:cNvPr>
              <p:cNvSpPr/>
              <p:nvPr/>
            </p:nvSpPr>
            <p:spPr>
              <a:xfrm>
                <a:off x="5585204"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0EAB620-051C-4923-9DEA-18D1F7BCBB11}"/>
                  </a:ext>
                </a:extLst>
              </p:cNvPr>
              <p:cNvSpPr/>
              <p:nvPr/>
            </p:nvSpPr>
            <p:spPr>
              <a:xfrm>
                <a:off x="5824459" y="387276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33C9895-197E-4108-8389-329DF54C085F}"/>
                  </a:ext>
                </a:extLst>
              </p:cNvPr>
              <p:cNvSpPr/>
              <p:nvPr/>
            </p:nvSpPr>
            <p:spPr>
              <a:xfrm>
                <a:off x="4149674" y="411202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EFC4FF4-3034-4666-B348-4E44A60FC5A7}"/>
                  </a:ext>
                </a:extLst>
              </p:cNvPr>
              <p:cNvSpPr/>
              <p:nvPr/>
            </p:nvSpPr>
            <p:spPr>
              <a:xfrm>
                <a:off x="5106694"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1ED6C74-3CBC-44DA-ABB9-A34623BDB23F}"/>
                  </a:ext>
                </a:extLst>
              </p:cNvPr>
              <p:cNvSpPr/>
              <p:nvPr/>
            </p:nvSpPr>
            <p:spPr>
              <a:xfrm>
                <a:off x="5345949"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B9C08C1-7A15-4B23-AD41-7E667286CBEA}"/>
                  </a:ext>
                </a:extLst>
              </p:cNvPr>
              <p:cNvSpPr/>
              <p:nvPr/>
            </p:nvSpPr>
            <p:spPr>
              <a:xfrm>
                <a:off x="5585204"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A049427-465E-49BF-B9C6-505B290DD422}"/>
                  </a:ext>
                </a:extLst>
              </p:cNvPr>
              <p:cNvSpPr/>
              <p:nvPr/>
            </p:nvSpPr>
            <p:spPr>
              <a:xfrm>
                <a:off x="5824459" y="411202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B9495830-566F-4D45-AED2-1267116E54FF}"/>
                  </a:ext>
                </a:extLst>
              </p:cNvPr>
              <p:cNvSpPr/>
              <p:nvPr/>
            </p:nvSpPr>
            <p:spPr>
              <a:xfrm>
                <a:off x="4149674" y="435243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4225BFB-1CC2-4F64-9B10-4247354F3975}"/>
                  </a:ext>
                </a:extLst>
              </p:cNvPr>
              <p:cNvSpPr/>
              <p:nvPr/>
            </p:nvSpPr>
            <p:spPr>
              <a:xfrm>
                <a:off x="5345949"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7A63FEF5-4142-46DF-9065-53F323BDCBDC}"/>
                  </a:ext>
                </a:extLst>
              </p:cNvPr>
              <p:cNvSpPr/>
              <p:nvPr/>
            </p:nvSpPr>
            <p:spPr>
              <a:xfrm>
                <a:off x="5585204"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BC1F116-D6F8-45D1-8302-3EE2D2AD2F5C}"/>
                  </a:ext>
                </a:extLst>
              </p:cNvPr>
              <p:cNvSpPr/>
              <p:nvPr/>
            </p:nvSpPr>
            <p:spPr>
              <a:xfrm>
                <a:off x="5824459" y="435243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F4EE229-0718-4A70-B861-1C4274E11AFF}"/>
                  </a:ext>
                </a:extLst>
              </p:cNvPr>
              <p:cNvSpPr/>
              <p:nvPr/>
            </p:nvSpPr>
            <p:spPr>
              <a:xfrm>
                <a:off x="4149674" y="459169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5542086-84F1-44B0-B0BA-ACE9D20D868A}"/>
                  </a:ext>
                </a:extLst>
              </p:cNvPr>
              <p:cNvSpPr/>
              <p:nvPr/>
            </p:nvSpPr>
            <p:spPr>
              <a:xfrm>
                <a:off x="5585204"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2CC7E39-A956-40B2-AEE6-C9DFDB1CD1F9}"/>
                  </a:ext>
                </a:extLst>
              </p:cNvPr>
              <p:cNvSpPr/>
              <p:nvPr/>
            </p:nvSpPr>
            <p:spPr>
              <a:xfrm>
                <a:off x="5824459" y="459168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2031AE14-3925-4B28-8C0D-7B309DFED3D0}"/>
                  </a:ext>
                </a:extLst>
              </p:cNvPr>
              <p:cNvSpPr/>
              <p:nvPr/>
            </p:nvSpPr>
            <p:spPr>
              <a:xfrm>
                <a:off x="4149674" y="483094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F187FE62-911E-4FF7-B5F6-DC95A3CE2152}"/>
                  </a:ext>
                </a:extLst>
              </p:cNvPr>
              <p:cNvGrpSpPr/>
              <p:nvPr/>
            </p:nvGrpSpPr>
            <p:grpSpPr>
              <a:xfrm>
                <a:off x="4388929" y="3633516"/>
                <a:ext cx="1435530" cy="1436684"/>
                <a:chOff x="4388929" y="3633516"/>
                <a:chExt cx="1435530" cy="1436684"/>
              </a:xfrm>
              <a:grpFill/>
            </p:grpSpPr>
            <p:sp>
              <p:nvSpPr>
                <p:cNvPr id="121" name="Rectangle 120">
                  <a:extLst>
                    <a:ext uri="{FF2B5EF4-FFF2-40B4-BE49-F238E27FC236}">
                      <a16:creationId xmlns:a16="http://schemas.microsoft.com/office/drawing/2014/main" id="{9FC0929B-0A7A-4D2F-9E60-D3CAC42C6F0D}"/>
                    </a:ext>
                  </a:extLst>
                </p:cNvPr>
                <p:cNvSpPr/>
                <p:nvPr/>
              </p:nvSpPr>
              <p:spPr>
                <a:xfrm>
                  <a:off x="4388929"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6EB0D0C7-E968-482B-B587-A3AA1F5FBB85}"/>
                    </a:ext>
                  </a:extLst>
                </p:cNvPr>
                <p:cNvSpPr/>
                <p:nvPr/>
              </p:nvSpPr>
              <p:spPr>
                <a:xfrm>
                  <a:off x="4388929"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A2BFC39-7196-4C5D-897C-E8646A75FFD7}"/>
                    </a:ext>
                  </a:extLst>
                </p:cNvPr>
                <p:cNvSpPr/>
                <p:nvPr/>
              </p:nvSpPr>
              <p:spPr>
                <a:xfrm>
                  <a:off x="4628184"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105500A0-13B2-4EBF-9B55-43E6C6FF09DF}"/>
                    </a:ext>
                  </a:extLst>
                </p:cNvPr>
                <p:cNvSpPr/>
                <p:nvPr/>
              </p:nvSpPr>
              <p:spPr>
                <a:xfrm>
                  <a:off x="4388929"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5DEC7C0-B18A-4B0E-A70A-5F8B1EADD798}"/>
                    </a:ext>
                  </a:extLst>
                </p:cNvPr>
                <p:cNvSpPr/>
                <p:nvPr/>
              </p:nvSpPr>
              <p:spPr>
                <a:xfrm>
                  <a:off x="4628184"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BF696649-1416-4C55-9DB5-99E414FABA25}"/>
                    </a:ext>
                  </a:extLst>
                </p:cNvPr>
                <p:cNvSpPr/>
                <p:nvPr/>
              </p:nvSpPr>
              <p:spPr>
                <a:xfrm>
                  <a:off x="4867439"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B81EB96-8A9B-4504-8E32-A5E01D635BF4}"/>
                    </a:ext>
                  </a:extLst>
                </p:cNvPr>
                <p:cNvSpPr/>
                <p:nvPr/>
              </p:nvSpPr>
              <p:spPr>
                <a:xfrm>
                  <a:off x="4388929"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A4A00B42-5635-4D6B-815B-057198EB48CC}"/>
                    </a:ext>
                  </a:extLst>
                </p:cNvPr>
                <p:cNvSpPr/>
                <p:nvPr/>
              </p:nvSpPr>
              <p:spPr>
                <a:xfrm>
                  <a:off x="4628184"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833F73F-C7C7-4271-AFCC-D0C501F82136}"/>
                    </a:ext>
                  </a:extLst>
                </p:cNvPr>
                <p:cNvSpPr/>
                <p:nvPr/>
              </p:nvSpPr>
              <p:spPr>
                <a:xfrm>
                  <a:off x="4867439"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2402DC94-A349-44BA-B449-9B16C8EBD98E}"/>
                    </a:ext>
                  </a:extLst>
                </p:cNvPr>
                <p:cNvSpPr/>
                <p:nvPr/>
              </p:nvSpPr>
              <p:spPr>
                <a:xfrm>
                  <a:off x="5106694"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E5472E2-1D09-4388-93CC-C5722479961F}"/>
                    </a:ext>
                  </a:extLst>
                </p:cNvPr>
                <p:cNvSpPr/>
                <p:nvPr/>
              </p:nvSpPr>
              <p:spPr>
                <a:xfrm>
                  <a:off x="4388929"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98621515-DD12-4D22-A42B-C46CE035186B}"/>
                    </a:ext>
                  </a:extLst>
                </p:cNvPr>
                <p:cNvSpPr/>
                <p:nvPr/>
              </p:nvSpPr>
              <p:spPr>
                <a:xfrm>
                  <a:off x="4628184"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BBFEE933-DE99-42D1-90E2-BBFBC940D3C5}"/>
                    </a:ext>
                  </a:extLst>
                </p:cNvPr>
                <p:cNvSpPr/>
                <p:nvPr/>
              </p:nvSpPr>
              <p:spPr>
                <a:xfrm>
                  <a:off x="4867439"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07BC656B-D7E6-407F-B7B5-5D59C9B2498B}"/>
                    </a:ext>
                  </a:extLst>
                </p:cNvPr>
                <p:cNvSpPr/>
                <p:nvPr/>
              </p:nvSpPr>
              <p:spPr>
                <a:xfrm>
                  <a:off x="5106694"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31AE99D-CB30-4B03-B44E-406F1D154132}"/>
                    </a:ext>
                  </a:extLst>
                </p:cNvPr>
                <p:cNvSpPr/>
                <p:nvPr/>
              </p:nvSpPr>
              <p:spPr>
                <a:xfrm>
                  <a:off x="5345949"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2B1FB63-7B6E-4A39-954A-FDDB09E22B53}"/>
                    </a:ext>
                  </a:extLst>
                </p:cNvPr>
                <p:cNvSpPr/>
                <p:nvPr/>
              </p:nvSpPr>
              <p:spPr>
                <a:xfrm>
                  <a:off x="4388929"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29BCDE5-103E-447E-9B7F-D1E132668928}"/>
                    </a:ext>
                  </a:extLst>
                </p:cNvPr>
                <p:cNvSpPr/>
                <p:nvPr/>
              </p:nvSpPr>
              <p:spPr>
                <a:xfrm>
                  <a:off x="4628184"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FE466848-33DA-49A6-8D04-E9F65BEF2200}"/>
                    </a:ext>
                  </a:extLst>
                </p:cNvPr>
                <p:cNvSpPr/>
                <p:nvPr/>
              </p:nvSpPr>
              <p:spPr>
                <a:xfrm>
                  <a:off x="4867439"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C6F4A8F-887A-4973-B2F3-5DF86052A4C3}"/>
                    </a:ext>
                  </a:extLst>
                </p:cNvPr>
                <p:cNvSpPr/>
                <p:nvPr/>
              </p:nvSpPr>
              <p:spPr>
                <a:xfrm>
                  <a:off x="5106694"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AA9076C-A08E-495E-A8FF-F46A123E4034}"/>
                    </a:ext>
                  </a:extLst>
                </p:cNvPr>
                <p:cNvSpPr/>
                <p:nvPr/>
              </p:nvSpPr>
              <p:spPr>
                <a:xfrm>
                  <a:off x="5345949"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B7F5B3A-094C-4EA9-B6A1-5EB980B4C50D}"/>
                    </a:ext>
                  </a:extLst>
                </p:cNvPr>
                <p:cNvSpPr/>
                <p:nvPr/>
              </p:nvSpPr>
              <p:spPr>
                <a:xfrm>
                  <a:off x="5585204"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ectangle 111">
                <a:extLst>
                  <a:ext uri="{FF2B5EF4-FFF2-40B4-BE49-F238E27FC236}">
                    <a16:creationId xmlns:a16="http://schemas.microsoft.com/office/drawing/2014/main" id="{DBD118D4-6871-4C2F-A404-C5A2360B0761}"/>
                  </a:ext>
                </a:extLst>
              </p:cNvPr>
              <p:cNvSpPr/>
              <p:nvPr/>
            </p:nvSpPr>
            <p:spPr>
              <a:xfrm>
                <a:off x="5824459" y="483094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17B740A-F7D0-4CF9-AE08-1A6C3423CAB4}"/>
                  </a:ext>
                </a:extLst>
              </p:cNvPr>
              <p:cNvSpPr/>
              <p:nvPr/>
            </p:nvSpPr>
            <p:spPr>
              <a:xfrm>
                <a:off x="4149674" y="507019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B6F1F36F-7077-4F9C-AEB1-C93803591FF5}"/>
                  </a:ext>
                </a:extLst>
              </p:cNvPr>
              <p:cNvSpPr/>
              <p:nvPr/>
            </p:nvSpPr>
            <p:spPr>
              <a:xfrm>
                <a:off x="4388929"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64B68EF3-B55F-4DCE-AAEB-BDAB74507F6C}"/>
                  </a:ext>
                </a:extLst>
              </p:cNvPr>
              <p:cNvSpPr/>
              <p:nvPr/>
            </p:nvSpPr>
            <p:spPr>
              <a:xfrm>
                <a:off x="4628184"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7D34DDC-6D45-4B23-B3C5-92F83048A329}"/>
                  </a:ext>
                </a:extLst>
              </p:cNvPr>
              <p:cNvSpPr/>
              <p:nvPr/>
            </p:nvSpPr>
            <p:spPr>
              <a:xfrm>
                <a:off x="4867439"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9C32B347-1AA7-4125-9ABA-4E201FC880DE}"/>
                  </a:ext>
                </a:extLst>
              </p:cNvPr>
              <p:cNvSpPr/>
              <p:nvPr/>
            </p:nvSpPr>
            <p:spPr>
              <a:xfrm>
                <a:off x="5106694"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4F03A54-A758-44D9-8029-75FF3725F747}"/>
                  </a:ext>
                </a:extLst>
              </p:cNvPr>
              <p:cNvSpPr/>
              <p:nvPr/>
            </p:nvSpPr>
            <p:spPr>
              <a:xfrm>
                <a:off x="5345949"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999CB93-6D4B-4375-B649-B5F04F956D7C}"/>
                  </a:ext>
                </a:extLst>
              </p:cNvPr>
              <p:cNvSpPr/>
              <p:nvPr/>
            </p:nvSpPr>
            <p:spPr>
              <a:xfrm>
                <a:off x="5585204"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6607082-AB99-4120-A861-7E4557B25AF5}"/>
                  </a:ext>
                </a:extLst>
              </p:cNvPr>
              <p:cNvSpPr/>
              <p:nvPr/>
            </p:nvSpPr>
            <p:spPr>
              <a:xfrm>
                <a:off x="5824459" y="507019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498C7E7-B0AE-4E4D-9CDC-8B1727FFA1A4}"/>
                </a:ext>
              </a:extLst>
            </p:cNvPr>
            <p:cNvGrpSpPr/>
            <p:nvPr/>
          </p:nvGrpSpPr>
          <p:grpSpPr>
            <a:xfrm>
              <a:off x="3071164" y="2836943"/>
              <a:ext cx="1498224" cy="1499127"/>
              <a:chOff x="4149674" y="3394260"/>
              <a:chExt cx="1914040" cy="1915194"/>
            </a:xfrm>
            <a:noFill/>
          </p:grpSpPr>
          <p:sp>
            <p:nvSpPr>
              <p:cNvPr id="12" name="Rectangle 11">
                <a:extLst>
                  <a:ext uri="{FF2B5EF4-FFF2-40B4-BE49-F238E27FC236}">
                    <a16:creationId xmlns:a16="http://schemas.microsoft.com/office/drawing/2014/main" id="{8550C51D-354F-4BFF-80D5-7C60D0211D34}"/>
                  </a:ext>
                </a:extLst>
              </p:cNvPr>
              <p:cNvSpPr/>
              <p:nvPr/>
            </p:nvSpPr>
            <p:spPr>
              <a:xfrm>
                <a:off x="4149674" y="339426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37C56C-EE17-48A6-8203-888320C573AB}"/>
                  </a:ext>
                </a:extLst>
              </p:cNvPr>
              <p:cNvSpPr/>
              <p:nvPr/>
            </p:nvSpPr>
            <p:spPr>
              <a:xfrm>
                <a:off x="4388929"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FECA87-525A-4007-8464-FD6C094CF141}"/>
                  </a:ext>
                </a:extLst>
              </p:cNvPr>
              <p:cNvSpPr/>
              <p:nvPr/>
            </p:nvSpPr>
            <p:spPr>
              <a:xfrm>
                <a:off x="4628184"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BD3D75-E708-43AF-B719-810A3AA50D80}"/>
                  </a:ext>
                </a:extLst>
              </p:cNvPr>
              <p:cNvSpPr/>
              <p:nvPr/>
            </p:nvSpPr>
            <p:spPr>
              <a:xfrm>
                <a:off x="4867439"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081B55-AF75-4F6C-AD56-AC3901FBFDCF}"/>
                  </a:ext>
                </a:extLst>
              </p:cNvPr>
              <p:cNvSpPr/>
              <p:nvPr/>
            </p:nvSpPr>
            <p:spPr>
              <a:xfrm>
                <a:off x="5106694"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FD5945-4613-4E84-958F-C08B0035359A}"/>
                  </a:ext>
                </a:extLst>
              </p:cNvPr>
              <p:cNvSpPr/>
              <p:nvPr/>
            </p:nvSpPr>
            <p:spPr>
              <a:xfrm>
                <a:off x="5345949"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1185F2-7834-4146-AA65-9091A901400D}"/>
                  </a:ext>
                </a:extLst>
              </p:cNvPr>
              <p:cNvSpPr/>
              <p:nvPr/>
            </p:nvSpPr>
            <p:spPr>
              <a:xfrm>
                <a:off x="5585204"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4C51A0-1720-40AD-94F4-42A07D05B57D}"/>
                  </a:ext>
                </a:extLst>
              </p:cNvPr>
              <p:cNvSpPr/>
              <p:nvPr/>
            </p:nvSpPr>
            <p:spPr>
              <a:xfrm>
                <a:off x="5824459" y="339426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EBCB57-BC08-4EC4-9EA3-5566FA15C341}"/>
                  </a:ext>
                </a:extLst>
              </p:cNvPr>
              <p:cNvSpPr/>
              <p:nvPr/>
            </p:nvSpPr>
            <p:spPr>
              <a:xfrm>
                <a:off x="4149674" y="363351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6C8E64-BCB9-40B8-A3A6-38B47D43CBF1}"/>
                  </a:ext>
                </a:extLst>
              </p:cNvPr>
              <p:cNvSpPr/>
              <p:nvPr/>
            </p:nvSpPr>
            <p:spPr>
              <a:xfrm>
                <a:off x="4628184"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5FFB60-96BE-47C5-87D9-6BEAA67750C0}"/>
                  </a:ext>
                </a:extLst>
              </p:cNvPr>
              <p:cNvSpPr/>
              <p:nvPr/>
            </p:nvSpPr>
            <p:spPr>
              <a:xfrm>
                <a:off x="4867439"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5985E6C-138B-4C45-AB01-65E59ADE4B1A}"/>
                  </a:ext>
                </a:extLst>
              </p:cNvPr>
              <p:cNvSpPr/>
              <p:nvPr/>
            </p:nvSpPr>
            <p:spPr>
              <a:xfrm>
                <a:off x="5106694"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70A803-E7AD-41D9-A871-2337BD66ABC6}"/>
                  </a:ext>
                </a:extLst>
              </p:cNvPr>
              <p:cNvSpPr/>
              <p:nvPr/>
            </p:nvSpPr>
            <p:spPr>
              <a:xfrm>
                <a:off x="5345949"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FDB6E9-8C5C-4EA4-B564-EF502E283120}"/>
                  </a:ext>
                </a:extLst>
              </p:cNvPr>
              <p:cNvSpPr/>
              <p:nvPr/>
            </p:nvSpPr>
            <p:spPr>
              <a:xfrm>
                <a:off x="5585204"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293A17-EC4E-46CD-9682-00CF6B35F2C6}"/>
                  </a:ext>
                </a:extLst>
              </p:cNvPr>
              <p:cNvSpPr/>
              <p:nvPr/>
            </p:nvSpPr>
            <p:spPr>
              <a:xfrm>
                <a:off x="5824459" y="363351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4FA68FA-EDC3-4787-88A3-3AEA1D1401A0}"/>
                  </a:ext>
                </a:extLst>
              </p:cNvPr>
              <p:cNvSpPr/>
              <p:nvPr/>
            </p:nvSpPr>
            <p:spPr>
              <a:xfrm>
                <a:off x="4149674" y="387277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3C94BE-6227-4D04-861F-0A1B71EEF7E1}"/>
                  </a:ext>
                </a:extLst>
              </p:cNvPr>
              <p:cNvSpPr/>
              <p:nvPr/>
            </p:nvSpPr>
            <p:spPr>
              <a:xfrm>
                <a:off x="4867439"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FCCD43-7A2A-48BE-9A10-38C56DD063E8}"/>
                  </a:ext>
                </a:extLst>
              </p:cNvPr>
              <p:cNvSpPr/>
              <p:nvPr/>
            </p:nvSpPr>
            <p:spPr>
              <a:xfrm>
                <a:off x="5106694"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D84EF7-F1D0-487D-A1B1-F8E718C094DF}"/>
                  </a:ext>
                </a:extLst>
              </p:cNvPr>
              <p:cNvSpPr/>
              <p:nvPr/>
            </p:nvSpPr>
            <p:spPr>
              <a:xfrm>
                <a:off x="5345949"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023128-E29A-41F2-861E-8002C9BEE18D}"/>
                  </a:ext>
                </a:extLst>
              </p:cNvPr>
              <p:cNvSpPr/>
              <p:nvPr/>
            </p:nvSpPr>
            <p:spPr>
              <a:xfrm>
                <a:off x="5585204"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030B0CB-5F52-4CD0-A146-6DE964947CEC}"/>
                  </a:ext>
                </a:extLst>
              </p:cNvPr>
              <p:cNvSpPr/>
              <p:nvPr/>
            </p:nvSpPr>
            <p:spPr>
              <a:xfrm>
                <a:off x="5824459" y="387276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7F08CA-5A3E-4B5A-B210-D615988600CA}"/>
                  </a:ext>
                </a:extLst>
              </p:cNvPr>
              <p:cNvSpPr/>
              <p:nvPr/>
            </p:nvSpPr>
            <p:spPr>
              <a:xfrm>
                <a:off x="4149674" y="411202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78A55D-11AC-47A2-A1DD-16811777212A}"/>
                  </a:ext>
                </a:extLst>
              </p:cNvPr>
              <p:cNvSpPr/>
              <p:nvPr/>
            </p:nvSpPr>
            <p:spPr>
              <a:xfrm>
                <a:off x="5106694"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B61E06D-FB7B-4815-AB7D-0E9B39C5C944}"/>
                  </a:ext>
                </a:extLst>
              </p:cNvPr>
              <p:cNvSpPr/>
              <p:nvPr/>
            </p:nvSpPr>
            <p:spPr>
              <a:xfrm>
                <a:off x="5345949"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5E836E-F71A-4132-A2DF-54751809DE2A}"/>
                  </a:ext>
                </a:extLst>
              </p:cNvPr>
              <p:cNvSpPr/>
              <p:nvPr/>
            </p:nvSpPr>
            <p:spPr>
              <a:xfrm>
                <a:off x="5585204"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B9E082C-39F1-4280-8349-3DB03EA76560}"/>
                  </a:ext>
                </a:extLst>
              </p:cNvPr>
              <p:cNvSpPr/>
              <p:nvPr/>
            </p:nvSpPr>
            <p:spPr>
              <a:xfrm>
                <a:off x="5824459" y="411202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A10F82A-7ABD-4839-AA98-9335245C1F3A}"/>
                  </a:ext>
                </a:extLst>
              </p:cNvPr>
              <p:cNvSpPr/>
              <p:nvPr/>
            </p:nvSpPr>
            <p:spPr>
              <a:xfrm>
                <a:off x="4149674" y="435243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99C5D7-3CD2-4F3B-AF73-CBBB0883CB5B}"/>
                  </a:ext>
                </a:extLst>
              </p:cNvPr>
              <p:cNvSpPr/>
              <p:nvPr/>
            </p:nvSpPr>
            <p:spPr>
              <a:xfrm>
                <a:off x="5345949"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D2C1B2F-9E77-44A1-9476-B123E039F314}"/>
                  </a:ext>
                </a:extLst>
              </p:cNvPr>
              <p:cNvSpPr/>
              <p:nvPr/>
            </p:nvSpPr>
            <p:spPr>
              <a:xfrm>
                <a:off x="5585204"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352DA66-2B07-4BB7-A4A7-F25AFCFC95D0}"/>
                  </a:ext>
                </a:extLst>
              </p:cNvPr>
              <p:cNvSpPr/>
              <p:nvPr/>
            </p:nvSpPr>
            <p:spPr>
              <a:xfrm>
                <a:off x="5824459" y="435243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408084-D643-40CC-A1A1-FE1F363BB531}"/>
                  </a:ext>
                </a:extLst>
              </p:cNvPr>
              <p:cNvSpPr/>
              <p:nvPr/>
            </p:nvSpPr>
            <p:spPr>
              <a:xfrm>
                <a:off x="4149674" y="459169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2A917E4-01E5-4426-A67F-87ADE8F1C630}"/>
                  </a:ext>
                </a:extLst>
              </p:cNvPr>
              <p:cNvSpPr/>
              <p:nvPr/>
            </p:nvSpPr>
            <p:spPr>
              <a:xfrm>
                <a:off x="5585204"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4E94BEC-81C6-4DC2-9FEC-03343E3AE584}"/>
                  </a:ext>
                </a:extLst>
              </p:cNvPr>
              <p:cNvSpPr/>
              <p:nvPr/>
            </p:nvSpPr>
            <p:spPr>
              <a:xfrm>
                <a:off x="5824459" y="459168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BC59463-2BDE-4130-961F-F26281869633}"/>
                  </a:ext>
                </a:extLst>
              </p:cNvPr>
              <p:cNvSpPr/>
              <p:nvPr/>
            </p:nvSpPr>
            <p:spPr>
              <a:xfrm>
                <a:off x="4149674" y="483094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0EBCB86D-05A3-4CBE-8A55-4AA0BE7EC245}"/>
                  </a:ext>
                </a:extLst>
              </p:cNvPr>
              <p:cNvGrpSpPr/>
              <p:nvPr/>
            </p:nvGrpSpPr>
            <p:grpSpPr>
              <a:xfrm>
                <a:off x="4388929" y="3633516"/>
                <a:ext cx="1435530" cy="1436684"/>
                <a:chOff x="4388929" y="3633516"/>
                <a:chExt cx="1435530" cy="1436684"/>
              </a:xfrm>
              <a:grpFill/>
            </p:grpSpPr>
            <p:sp>
              <p:nvSpPr>
                <p:cNvPr id="56" name="Rectangle 55">
                  <a:extLst>
                    <a:ext uri="{FF2B5EF4-FFF2-40B4-BE49-F238E27FC236}">
                      <a16:creationId xmlns:a16="http://schemas.microsoft.com/office/drawing/2014/main" id="{AF6CBA6E-8D83-4E3F-BA19-8D4A8FB855DA}"/>
                    </a:ext>
                  </a:extLst>
                </p:cNvPr>
                <p:cNvSpPr/>
                <p:nvPr/>
              </p:nvSpPr>
              <p:spPr>
                <a:xfrm>
                  <a:off x="4388929"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FEAA166-E6A0-4F59-ADF5-5D84C3F1D7B4}"/>
                    </a:ext>
                  </a:extLst>
                </p:cNvPr>
                <p:cNvSpPr/>
                <p:nvPr/>
              </p:nvSpPr>
              <p:spPr>
                <a:xfrm>
                  <a:off x="4388929"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1D97977-5CEB-483F-8D7F-F121BFEC637B}"/>
                    </a:ext>
                  </a:extLst>
                </p:cNvPr>
                <p:cNvSpPr/>
                <p:nvPr/>
              </p:nvSpPr>
              <p:spPr>
                <a:xfrm>
                  <a:off x="4628184"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73451D1-7870-4572-B887-6B106846309C}"/>
                    </a:ext>
                  </a:extLst>
                </p:cNvPr>
                <p:cNvSpPr/>
                <p:nvPr/>
              </p:nvSpPr>
              <p:spPr>
                <a:xfrm>
                  <a:off x="4388929"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AC879F0-C3F6-4DC1-9F3F-1D60DCFF8A99}"/>
                    </a:ext>
                  </a:extLst>
                </p:cNvPr>
                <p:cNvSpPr/>
                <p:nvPr/>
              </p:nvSpPr>
              <p:spPr>
                <a:xfrm>
                  <a:off x="4628184"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4569DBB-2DE4-409A-BD20-CAE318DDB3FB}"/>
                    </a:ext>
                  </a:extLst>
                </p:cNvPr>
                <p:cNvSpPr/>
                <p:nvPr/>
              </p:nvSpPr>
              <p:spPr>
                <a:xfrm>
                  <a:off x="4867439"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600B660-D446-45D3-83D1-A79CE9E5E0A7}"/>
                    </a:ext>
                  </a:extLst>
                </p:cNvPr>
                <p:cNvSpPr/>
                <p:nvPr/>
              </p:nvSpPr>
              <p:spPr>
                <a:xfrm>
                  <a:off x="4388929"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36026CCF-F8E4-4FFA-8453-D1186446BFDE}"/>
                    </a:ext>
                  </a:extLst>
                </p:cNvPr>
                <p:cNvSpPr/>
                <p:nvPr/>
              </p:nvSpPr>
              <p:spPr>
                <a:xfrm>
                  <a:off x="4628184"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41ECCB7-C113-414E-B7DB-71D981232274}"/>
                    </a:ext>
                  </a:extLst>
                </p:cNvPr>
                <p:cNvSpPr/>
                <p:nvPr/>
              </p:nvSpPr>
              <p:spPr>
                <a:xfrm>
                  <a:off x="4867439"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4065270-5D80-4858-B29A-AD3FE4673484}"/>
                    </a:ext>
                  </a:extLst>
                </p:cNvPr>
                <p:cNvSpPr/>
                <p:nvPr/>
              </p:nvSpPr>
              <p:spPr>
                <a:xfrm>
                  <a:off x="5106694"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37BDE62-3A4A-44C2-BE15-0ED77480730F}"/>
                    </a:ext>
                  </a:extLst>
                </p:cNvPr>
                <p:cNvSpPr/>
                <p:nvPr/>
              </p:nvSpPr>
              <p:spPr>
                <a:xfrm>
                  <a:off x="4388929"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CFACF25-F28C-4536-A320-2BB1BBC80D69}"/>
                    </a:ext>
                  </a:extLst>
                </p:cNvPr>
                <p:cNvSpPr/>
                <p:nvPr/>
              </p:nvSpPr>
              <p:spPr>
                <a:xfrm>
                  <a:off x="4628184"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E91839-BC83-4DF1-A349-CA84C5D557B1}"/>
                    </a:ext>
                  </a:extLst>
                </p:cNvPr>
                <p:cNvSpPr/>
                <p:nvPr/>
              </p:nvSpPr>
              <p:spPr>
                <a:xfrm>
                  <a:off x="4867439"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AF9CF16-E426-4644-B451-868EB08557AC}"/>
                    </a:ext>
                  </a:extLst>
                </p:cNvPr>
                <p:cNvSpPr/>
                <p:nvPr/>
              </p:nvSpPr>
              <p:spPr>
                <a:xfrm>
                  <a:off x="5106694"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7BADD3C-53AF-45A0-8DA6-B1512E947193}"/>
                    </a:ext>
                  </a:extLst>
                </p:cNvPr>
                <p:cNvSpPr/>
                <p:nvPr/>
              </p:nvSpPr>
              <p:spPr>
                <a:xfrm>
                  <a:off x="5345949"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5025CC2-4A49-4FD6-8665-92BC34EE4A73}"/>
                    </a:ext>
                  </a:extLst>
                </p:cNvPr>
                <p:cNvSpPr/>
                <p:nvPr/>
              </p:nvSpPr>
              <p:spPr>
                <a:xfrm>
                  <a:off x="4388929"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2CB5D89-7C80-4F0F-9560-594F9208F8AC}"/>
                    </a:ext>
                  </a:extLst>
                </p:cNvPr>
                <p:cNvSpPr/>
                <p:nvPr/>
              </p:nvSpPr>
              <p:spPr>
                <a:xfrm>
                  <a:off x="4628184"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2D8B285-BEB7-4438-AF45-0C7A5F33FD6C}"/>
                    </a:ext>
                  </a:extLst>
                </p:cNvPr>
                <p:cNvSpPr/>
                <p:nvPr/>
              </p:nvSpPr>
              <p:spPr>
                <a:xfrm>
                  <a:off x="4867439"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A4A3376-23B3-49EB-8141-997627DAD00B}"/>
                    </a:ext>
                  </a:extLst>
                </p:cNvPr>
                <p:cNvSpPr/>
                <p:nvPr/>
              </p:nvSpPr>
              <p:spPr>
                <a:xfrm>
                  <a:off x="5106694"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16EF3A6-69C9-4FEA-9122-7FBD1F53D5CA}"/>
                    </a:ext>
                  </a:extLst>
                </p:cNvPr>
                <p:cNvSpPr/>
                <p:nvPr/>
              </p:nvSpPr>
              <p:spPr>
                <a:xfrm>
                  <a:off x="5345949"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D9A1FE8-482D-4C35-9CA8-F579868C62EE}"/>
                    </a:ext>
                  </a:extLst>
                </p:cNvPr>
                <p:cNvSpPr/>
                <p:nvPr/>
              </p:nvSpPr>
              <p:spPr>
                <a:xfrm>
                  <a:off x="5585204"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6E9C6CE-8A5D-4ECA-AB17-80C9384A1089}"/>
                  </a:ext>
                </a:extLst>
              </p:cNvPr>
              <p:cNvSpPr/>
              <p:nvPr/>
            </p:nvSpPr>
            <p:spPr>
              <a:xfrm>
                <a:off x="5824459" y="483094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FD061A0-2011-4ED0-8DF5-027B034D6114}"/>
                  </a:ext>
                </a:extLst>
              </p:cNvPr>
              <p:cNvSpPr/>
              <p:nvPr/>
            </p:nvSpPr>
            <p:spPr>
              <a:xfrm>
                <a:off x="4149674" y="507019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101B8A1-855E-4B68-90CE-8275D717DDB6}"/>
                  </a:ext>
                </a:extLst>
              </p:cNvPr>
              <p:cNvSpPr/>
              <p:nvPr/>
            </p:nvSpPr>
            <p:spPr>
              <a:xfrm>
                <a:off x="4388929"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295E66C-2AE7-4A8C-8781-144AE21EDD59}"/>
                  </a:ext>
                </a:extLst>
              </p:cNvPr>
              <p:cNvSpPr/>
              <p:nvPr/>
            </p:nvSpPr>
            <p:spPr>
              <a:xfrm>
                <a:off x="4628184"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2E0D988-12FB-452B-809B-CC854C833B71}"/>
                  </a:ext>
                </a:extLst>
              </p:cNvPr>
              <p:cNvSpPr/>
              <p:nvPr/>
            </p:nvSpPr>
            <p:spPr>
              <a:xfrm>
                <a:off x="4867439"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48A14DE-453E-4EED-B10B-75E04A645659}"/>
                  </a:ext>
                </a:extLst>
              </p:cNvPr>
              <p:cNvSpPr/>
              <p:nvPr/>
            </p:nvSpPr>
            <p:spPr>
              <a:xfrm>
                <a:off x="5106694"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B118DE5-11C3-4E72-BE87-A206D6B96136}"/>
                  </a:ext>
                </a:extLst>
              </p:cNvPr>
              <p:cNvSpPr/>
              <p:nvPr/>
            </p:nvSpPr>
            <p:spPr>
              <a:xfrm>
                <a:off x="5345949"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BE29186-7541-40BD-8BD9-F3DECB9CD631}"/>
                  </a:ext>
                </a:extLst>
              </p:cNvPr>
              <p:cNvSpPr/>
              <p:nvPr/>
            </p:nvSpPr>
            <p:spPr>
              <a:xfrm>
                <a:off x="5585204"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7633DE2-D002-42D9-A2EE-DB78A8F11033}"/>
                  </a:ext>
                </a:extLst>
              </p:cNvPr>
              <p:cNvSpPr/>
              <p:nvPr/>
            </p:nvSpPr>
            <p:spPr>
              <a:xfrm>
                <a:off x="5824459" y="507019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71">
            <a:extLst>
              <a:ext uri="{FF2B5EF4-FFF2-40B4-BE49-F238E27FC236}">
                <a16:creationId xmlns:a16="http://schemas.microsoft.com/office/drawing/2014/main" id="{B1810754-306C-42D7-9170-D651EB0EB44D}"/>
              </a:ext>
            </a:extLst>
          </p:cNvPr>
          <p:cNvGrpSpPr/>
          <p:nvPr/>
        </p:nvGrpSpPr>
        <p:grpSpPr>
          <a:xfrm>
            <a:off x="6415199" y="2812922"/>
            <a:ext cx="966752" cy="1547733"/>
            <a:chOff x="6457403" y="2911393"/>
            <a:chExt cx="966752" cy="1547733"/>
          </a:xfrm>
        </p:grpSpPr>
        <p:sp>
          <p:nvSpPr>
            <p:cNvPr id="273" name="Rectangle 272">
              <a:extLst>
                <a:ext uri="{FF2B5EF4-FFF2-40B4-BE49-F238E27FC236}">
                  <a16:creationId xmlns:a16="http://schemas.microsoft.com/office/drawing/2014/main" id="{8D83BFC8-2FD4-4FD2-8C86-0C3BD9FB7C1D}"/>
                </a:ext>
              </a:extLst>
            </p:cNvPr>
            <p:cNvSpPr/>
            <p:nvPr/>
          </p:nvSpPr>
          <p:spPr>
            <a:xfrm>
              <a:off x="6457403" y="2911394"/>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AD557111-6FAD-4B67-AF5C-70F7E50DDB9E}"/>
                </a:ext>
              </a:extLst>
            </p:cNvPr>
            <p:cNvSpPr/>
            <p:nvPr/>
          </p:nvSpPr>
          <p:spPr>
            <a:xfrm>
              <a:off x="6650753" y="291139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BAAF7BA6-862B-4934-8C31-7AF171C5E202}"/>
                </a:ext>
              </a:extLst>
            </p:cNvPr>
            <p:cNvSpPr/>
            <p:nvPr/>
          </p:nvSpPr>
          <p:spPr>
            <a:xfrm>
              <a:off x="6844104" y="291139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57EAC2B5-1109-41C2-B69C-93F25A6FE7E1}"/>
                </a:ext>
              </a:extLst>
            </p:cNvPr>
            <p:cNvSpPr/>
            <p:nvPr/>
          </p:nvSpPr>
          <p:spPr>
            <a:xfrm>
              <a:off x="7037454" y="291139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95041BC1-37C8-4901-8128-58A8A3AC8D03}"/>
                </a:ext>
              </a:extLst>
            </p:cNvPr>
            <p:cNvSpPr/>
            <p:nvPr/>
          </p:nvSpPr>
          <p:spPr>
            <a:xfrm>
              <a:off x="7230805" y="291139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DE03C432-FBC3-4D60-B805-A2EC1F3C8244}"/>
                </a:ext>
              </a:extLst>
            </p:cNvPr>
            <p:cNvSpPr/>
            <p:nvPr/>
          </p:nvSpPr>
          <p:spPr>
            <a:xfrm>
              <a:off x="6457403" y="310474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31405094-CF13-4917-ADCB-9289177F0A86}"/>
                </a:ext>
              </a:extLst>
            </p:cNvPr>
            <p:cNvSpPr/>
            <p:nvPr/>
          </p:nvSpPr>
          <p:spPr>
            <a:xfrm>
              <a:off x="6844104" y="3104742"/>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87750099-8048-48FB-B3B3-4D31C8B2C0D3}"/>
                </a:ext>
              </a:extLst>
            </p:cNvPr>
            <p:cNvSpPr/>
            <p:nvPr/>
          </p:nvSpPr>
          <p:spPr>
            <a:xfrm>
              <a:off x="7037454" y="310474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F5BC1A96-B980-4EE7-AB75-EE1EF96B9776}"/>
                </a:ext>
              </a:extLst>
            </p:cNvPr>
            <p:cNvSpPr/>
            <p:nvPr/>
          </p:nvSpPr>
          <p:spPr>
            <a:xfrm>
              <a:off x="7230805" y="310474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D8C2ED58-2B0D-47E3-AB5C-8E3D9A9F69E0}"/>
                </a:ext>
              </a:extLst>
            </p:cNvPr>
            <p:cNvSpPr/>
            <p:nvPr/>
          </p:nvSpPr>
          <p:spPr>
            <a:xfrm>
              <a:off x="6457403" y="3298092"/>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7F512CA3-BD07-47F7-8132-413B0E794FB7}"/>
                </a:ext>
              </a:extLst>
            </p:cNvPr>
            <p:cNvSpPr/>
            <p:nvPr/>
          </p:nvSpPr>
          <p:spPr>
            <a:xfrm>
              <a:off x="7037454" y="329809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4FE943CD-AD31-486A-B324-088268445EFB}"/>
                </a:ext>
              </a:extLst>
            </p:cNvPr>
            <p:cNvSpPr/>
            <p:nvPr/>
          </p:nvSpPr>
          <p:spPr>
            <a:xfrm>
              <a:off x="7230805" y="329809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C5E96DDF-84E9-4FAD-9D20-C6A935917BC4}"/>
                </a:ext>
              </a:extLst>
            </p:cNvPr>
            <p:cNvSpPr/>
            <p:nvPr/>
          </p:nvSpPr>
          <p:spPr>
            <a:xfrm>
              <a:off x="6457403" y="349144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BA8E4D18-6A02-4A6B-82B3-C818E1E25116}"/>
                </a:ext>
              </a:extLst>
            </p:cNvPr>
            <p:cNvSpPr/>
            <p:nvPr/>
          </p:nvSpPr>
          <p:spPr>
            <a:xfrm>
              <a:off x="7230805" y="3491439"/>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38D167CA-38DC-4DBC-9874-60480ABFCF5E}"/>
                </a:ext>
              </a:extLst>
            </p:cNvPr>
            <p:cNvSpPr/>
            <p:nvPr/>
          </p:nvSpPr>
          <p:spPr>
            <a:xfrm>
              <a:off x="6457403" y="3685729"/>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A24D73F0-E55A-4EB6-AFC2-A6AC172DDC79}"/>
                </a:ext>
              </a:extLst>
            </p:cNvPr>
            <p:cNvSpPr/>
            <p:nvPr/>
          </p:nvSpPr>
          <p:spPr>
            <a:xfrm>
              <a:off x="6457403" y="387907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5C4AAB26-340E-4ECD-A78E-CE5B6CB7B3B1}"/>
                </a:ext>
              </a:extLst>
            </p:cNvPr>
            <p:cNvSpPr/>
            <p:nvPr/>
          </p:nvSpPr>
          <p:spPr>
            <a:xfrm>
              <a:off x="6457403" y="4072427"/>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a:extLst>
                <a:ext uri="{FF2B5EF4-FFF2-40B4-BE49-F238E27FC236}">
                  <a16:creationId xmlns:a16="http://schemas.microsoft.com/office/drawing/2014/main" id="{5626DDFF-C05B-4996-856F-27A2CAD749A4}"/>
                </a:ext>
              </a:extLst>
            </p:cNvPr>
            <p:cNvGrpSpPr/>
            <p:nvPr/>
          </p:nvGrpSpPr>
          <p:grpSpPr>
            <a:xfrm>
              <a:off x="6650753" y="3104742"/>
              <a:ext cx="773401" cy="1161034"/>
              <a:chOff x="6650753" y="3104742"/>
              <a:chExt cx="773401" cy="1161034"/>
            </a:xfrm>
          </p:grpSpPr>
          <p:sp>
            <p:nvSpPr>
              <p:cNvPr id="296" name="Rectangle 295">
                <a:extLst>
                  <a:ext uri="{FF2B5EF4-FFF2-40B4-BE49-F238E27FC236}">
                    <a16:creationId xmlns:a16="http://schemas.microsoft.com/office/drawing/2014/main" id="{E9643EA5-A1FC-4486-A976-BCC843A1A820}"/>
                  </a:ext>
                </a:extLst>
              </p:cNvPr>
              <p:cNvSpPr/>
              <p:nvPr/>
            </p:nvSpPr>
            <p:spPr>
              <a:xfrm>
                <a:off x="6650753" y="3104742"/>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a:extLst>
                  <a:ext uri="{FF2B5EF4-FFF2-40B4-BE49-F238E27FC236}">
                    <a16:creationId xmlns:a16="http://schemas.microsoft.com/office/drawing/2014/main" id="{8BB66D76-4269-4FDC-9945-10BF5F316ED4}"/>
                  </a:ext>
                </a:extLst>
              </p:cNvPr>
              <p:cNvSpPr/>
              <p:nvPr/>
            </p:nvSpPr>
            <p:spPr>
              <a:xfrm>
                <a:off x="6650753" y="329809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74936C34-2947-4D88-99B1-E415C17A6901}"/>
                  </a:ext>
                </a:extLst>
              </p:cNvPr>
              <p:cNvSpPr/>
              <p:nvPr/>
            </p:nvSpPr>
            <p:spPr>
              <a:xfrm>
                <a:off x="6844103" y="329809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5602ECCA-2F23-4B01-9BE3-1287DCD42343}"/>
                  </a:ext>
                </a:extLst>
              </p:cNvPr>
              <p:cNvSpPr/>
              <p:nvPr/>
            </p:nvSpPr>
            <p:spPr>
              <a:xfrm>
                <a:off x="6650753" y="3491440"/>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BC2D66A1-88A6-4A21-A25A-66D9FE8AEC99}"/>
                  </a:ext>
                </a:extLst>
              </p:cNvPr>
              <p:cNvSpPr/>
              <p:nvPr/>
            </p:nvSpPr>
            <p:spPr>
              <a:xfrm>
                <a:off x="6844103" y="3491440"/>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ACAF367F-03C4-41AE-A986-CF4927C20E1F}"/>
                  </a:ext>
                </a:extLst>
              </p:cNvPr>
              <p:cNvSpPr/>
              <p:nvPr/>
            </p:nvSpPr>
            <p:spPr>
              <a:xfrm>
                <a:off x="7037454" y="3491439"/>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6FF58127-86E1-4E37-ADF2-83CA968FE86C}"/>
                  </a:ext>
                </a:extLst>
              </p:cNvPr>
              <p:cNvSpPr/>
              <p:nvPr/>
            </p:nvSpPr>
            <p:spPr>
              <a:xfrm>
                <a:off x="6650753" y="368572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a:extLst>
                  <a:ext uri="{FF2B5EF4-FFF2-40B4-BE49-F238E27FC236}">
                    <a16:creationId xmlns:a16="http://schemas.microsoft.com/office/drawing/2014/main" id="{11DC3E70-CE3E-4E89-A617-5CDD1974D3A8}"/>
                  </a:ext>
                </a:extLst>
              </p:cNvPr>
              <p:cNvSpPr/>
              <p:nvPr/>
            </p:nvSpPr>
            <p:spPr>
              <a:xfrm>
                <a:off x="6844103" y="368572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647AC6A0-34A1-4BBB-A10B-3BEB67A20D36}"/>
                  </a:ext>
                </a:extLst>
              </p:cNvPr>
              <p:cNvSpPr/>
              <p:nvPr/>
            </p:nvSpPr>
            <p:spPr>
              <a:xfrm>
                <a:off x="7037454" y="3685727"/>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10408040-03E8-4A50-B493-3DC96DA9AB5B}"/>
                  </a:ext>
                </a:extLst>
              </p:cNvPr>
              <p:cNvSpPr/>
              <p:nvPr/>
            </p:nvSpPr>
            <p:spPr>
              <a:xfrm>
                <a:off x="7230804" y="3685727"/>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13D588B4-4549-48E6-8CF8-168ACC57C837}"/>
                  </a:ext>
                </a:extLst>
              </p:cNvPr>
              <p:cNvSpPr/>
              <p:nvPr/>
            </p:nvSpPr>
            <p:spPr>
              <a:xfrm>
                <a:off x="6650753" y="387907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F9D68B39-A67E-49FD-B08C-543D8515AFD9}"/>
                  </a:ext>
                </a:extLst>
              </p:cNvPr>
              <p:cNvSpPr/>
              <p:nvPr/>
            </p:nvSpPr>
            <p:spPr>
              <a:xfrm>
                <a:off x="6844103" y="387907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E3A65F41-E363-4EB2-BF44-D766F87C37AE}"/>
                  </a:ext>
                </a:extLst>
              </p:cNvPr>
              <p:cNvSpPr/>
              <p:nvPr/>
            </p:nvSpPr>
            <p:spPr>
              <a:xfrm>
                <a:off x="7037454" y="387907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770012A9-BDF2-4882-8049-8C4109E0CFE3}"/>
                  </a:ext>
                </a:extLst>
              </p:cNvPr>
              <p:cNvSpPr/>
              <p:nvPr/>
            </p:nvSpPr>
            <p:spPr>
              <a:xfrm>
                <a:off x="7230804" y="387907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10AA3192-8139-4AC4-8FC8-AAD26CDA3D0E}"/>
                  </a:ext>
                </a:extLst>
              </p:cNvPr>
              <p:cNvSpPr/>
              <p:nvPr/>
            </p:nvSpPr>
            <p:spPr>
              <a:xfrm>
                <a:off x="6650753" y="407242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2ED8FF0D-E712-4CFD-AC71-8639D45985F3}"/>
                  </a:ext>
                </a:extLst>
              </p:cNvPr>
              <p:cNvSpPr/>
              <p:nvPr/>
            </p:nvSpPr>
            <p:spPr>
              <a:xfrm>
                <a:off x="6844103" y="407242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783631AF-E257-464F-BFAE-BC3FBA08B0AA}"/>
                  </a:ext>
                </a:extLst>
              </p:cNvPr>
              <p:cNvSpPr/>
              <p:nvPr/>
            </p:nvSpPr>
            <p:spPr>
              <a:xfrm>
                <a:off x="7037454" y="4072425"/>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A643BEE4-41FF-4153-BEF4-F24522F116F1}"/>
                  </a:ext>
                </a:extLst>
              </p:cNvPr>
              <p:cNvSpPr/>
              <p:nvPr/>
            </p:nvSpPr>
            <p:spPr>
              <a:xfrm>
                <a:off x="7230804" y="4072425"/>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Rectangle 290">
              <a:extLst>
                <a:ext uri="{FF2B5EF4-FFF2-40B4-BE49-F238E27FC236}">
                  <a16:creationId xmlns:a16="http://schemas.microsoft.com/office/drawing/2014/main" id="{CB7FC2F5-751C-4758-8035-D48E5D33CF06}"/>
                </a:ext>
              </a:extLst>
            </p:cNvPr>
            <p:cNvSpPr/>
            <p:nvPr/>
          </p:nvSpPr>
          <p:spPr>
            <a:xfrm>
              <a:off x="6457403" y="426577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9632185F-D31E-4036-9766-A694B0D863A6}"/>
                </a:ext>
              </a:extLst>
            </p:cNvPr>
            <p:cNvSpPr/>
            <p:nvPr/>
          </p:nvSpPr>
          <p:spPr>
            <a:xfrm>
              <a:off x="6650753" y="4265775"/>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7DAB8DCE-68A4-4996-AC87-32BE0821CDE1}"/>
                </a:ext>
              </a:extLst>
            </p:cNvPr>
            <p:cNvSpPr/>
            <p:nvPr/>
          </p:nvSpPr>
          <p:spPr>
            <a:xfrm>
              <a:off x="6844104" y="4265775"/>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B0C795C2-EA73-43C6-BA06-32484D8D1665}"/>
                </a:ext>
              </a:extLst>
            </p:cNvPr>
            <p:cNvSpPr/>
            <p:nvPr/>
          </p:nvSpPr>
          <p:spPr>
            <a:xfrm>
              <a:off x="7037454" y="4265774"/>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2939C2C9-1F26-40C3-9140-1959299FF1F2}"/>
                </a:ext>
              </a:extLst>
            </p:cNvPr>
            <p:cNvSpPr/>
            <p:nvPr/>
          </p:nvSpPr>
          <p:spPr>
            <a:xfrm>
              <a:off x="7230805" y="4265774"/>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a:extLst>
              <a:ext uri="{FF2B5EF4-FFF2-40B4-BE49-F238E27FC236}">
                <a16:creationId xmlns:a16="http://schemas.microsoft.com/office/drawing/2014/main" id="{B96F8C48-CAF8-496B-A143-A81AE8D597AB}"/>
              </a:ext>
            </a:extLst>
          </p:cNvPr>
          <p:cNvGrpSpPr/>
          <p:nvPr/>
        </p:nvGrpSpPr>
        <p:grpSpPr>
          <a:xfrm>
            <a:off x="4870617" y="1261697"/>
            <a:ext cx="1546803" cy="1547735"/>
            <a:chOff x="4149674" y="3394260"/>
            <a:chExt cx="1914040" cy="1915194"/>
          </a:xfrm>
          <a:noFill/>
        </p:grpSpPr>
        <p:sp>
          <p:nvSpPr>
            <p:cNvPr id="315" name="Rectangle 314">
              <a:extLst>
                <a:ext uri="{FF2B5EF4-FFF2-40B4-BE49-F238E27FC236}">
                  <a16:creationId xmlns:a16="http://schemas.microsoft.com/office/drawing/2014/main" id="{4CF02CFD-DC70-43C7-9C3E-A078DB3BD0B3}"/>
                </a:ext>
              </a:extLst>
            </p:cNvPr>
            <p:cNvSpPr/>
            <p:nvPr/>
          </p:nvSpPr>
          <p:spPr>
            <a:xfrm>
              <a:off x="4149674" y="339426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E34F5D8F-D098-44E3-84EC-82175FB925EF}"/>
                </a:ext>
              </a:extLst>
            </p:cNvPr>
            <p:cNvSpPr/>
            <p:nvPr/>
          </p:nvSpPr>
          <p:spPr>
            <a:xfrm>
              <a:off x="4388929"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8FA3B572-A50E-421F-832B-907C98FD08F0}"/>
                </a:ext>
              </a:extLst>
            </p:cNvPr>
            <p:cNvSpPr/>
            <p:nvPr/>
          </p:nvSpPr>
          <p:spPr>
            <a:xfrm>
              <a:off x="4628184"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0B18A787-9C7A-4870-A684-F9FF95564ACB}"/>
                </a:ext>
              </a:extLst>
            </p:cNvPr>
            <p:cNvSpPr/>
            <p:nvPr/>
          </p:nvSpPr>
          <p:spPr>
            <a:xfrm>
              <a:off x="4867439"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711E427B-4587-4205-9F98-A2ED6268C926}"/>
                </a:ext>
              </a:extLst>
            </p:cNvPr>
            <p:cNvSpPr/>
            <p:nvPr/>
          </p:nvSpPr>
          <p:spPr>
            <a:xfrm>
              <a:off x="5106694"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0E9B1600-96F9-47A3-A202-7E18CD6A8403}"/>
                </a:ext>
              </a:extLst>
            </p:cNvPr>
            <p:cNvSpPr/>
            <p:nvPr/>
          </p:nvSpPr>
          <p:spPr>
            <a:xfrm>
              <a:off x="5345949"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67750995-61E4-4070-BE81-51F4EB04F65D}"/>
                </a:ext>
              </a:extLst>
            </p:cNvPr>
            <p:cNvSpPr/>
            <p:nvPr/>
          </p:nvSpPr>
          <p:spPr>
            <a:xfrm>
              <a:off x="5585204"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0072992F-714B-4DC5-946B-B03A1657BEDB}"/>
                </a:ext>
              </a:extLst>
            </p:cNvPr>
            <p:cNvSpPr/>
            <p:nvPr/>
          </p:nvSpPr>
          <p:spPr>
            <a:xfrm>
              <a:off x="5824459" y="339426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C1CFAC76-48A0-4A3D-9969-40DD13C749EF}"/>
                </a:ext>
              </a:extLst>
            </p:cNvPr>
            <p:cNvSpPr/>
            <p:nvPr/>
          </p:nvSpPr>
          <p:spPr>
            <a:xfrm>
              <a:off x="4149674" y="363351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6E96629A-04F5-430D-947B-1229E41FB84B}"/>
                </a:ext>
              </a:extLst>
            </p:cNvPr>
            <p:cNvSpPr/>
            <p:nvPr/>
          </p:nvSpPr>
          <p:spPr>
            <a:xfrm>
              <a:off x="4628184"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C8B11BDC-5474-4822-86AC-F59C71723CCF}"/>
                </a:ext>
              </a:extLst>
            </p:cNvPr>
            <p:cNvSpPr/>
            <p:nvPr/>
          </p:nvSpPr>
          <p:spPr>
            <a:xfrm>
              <a:off x="4867439"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8AD273E2-4D04-4217-9D8B-633946829C31}"/>
                </a:ext>
              </a:extLst>
            </p:cNvPr>
            <p:cNvSpPr/>
            <p:nvPr/>
          </p:nvSpPr>
          <p:spPr>
            <a:xfrm>
              <a:off x="5106694"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69096679-697A-43C6-98F6-6F7D03ADF2B5}"/>
                </a:ext>
              </a:extLst>
            </p:cNvPr>
            <p:cNvSpPr/>
            <p:nvPr/>
          </p:nvSpPr>
          <p:spPr>
            <a:xfrm>
              <a:off x="5345949"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31248CF0-EC3B-40EA-AE8B-CC290CF968B0}"/>
                </a:ext>
              </a:extLst>
            </p:cNvPr>
            <p:cNvSpPr/>
            <p:nvPr/>
          </p:nvSpPr>
          <p:spPr>
            <a:xfrm>
              <a:off x="5585204"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0017F98A-45D2-4A6D-8115-CC2533609A0A}"/>
                </a:ext>
              </a:extLst>
            </p:cNvPr>
            <p:cNvSpPr/>
            <p:nvPr/>
          </p:nvSpPr>
          <p:spPr>
            <a:xfrm>
              <a:off x="5824459" y="363351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A79482A6-3F5F-4EB7-9041-3AECF9E04E23}"/>
                </a:ext>
              </a:extLst>
            </p:cNvPr>
            <p:cNvSpPr/>
            <p:nvPr/>
          </p:nvSpPr>
          <p:spPr>
            <a:xfrm>
              <a:off x="4149674" y="387277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F3C4F4AA-781F-4624-AA98-C292381C0C89}"/>
                </a:ext>
              </a:extLst>
            </p:cNvPr>
            <p:cNvSpPr/>
            <p:nvPr/>
          </p:nvSpPr>
          <p:spPr>
            <a:xfrm>
              <a:off x="4867439"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928A4174-EAFA-4616-8601-E46B2615A58D}"/>
                </a:ext>
              </a:extLst>
            </p:cNvPr>
            <p:cNvSpPr/>
            <p:nvPr/>
          </p:nvSpPr>
          <p:spPr>
            <a:xfrm>
              <a:off x="5106694"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88073A09-6756-449F-93F4-D0708825C4C9}"/>
                </a:ext>
              </a:extLst>
            </p:cNvPr>
            <p:cNvSpPr/>
            <p:nvPr/>
          </p:nvSpPr>
          <p:spPr>
            <a:xfrm>
              <a:off x="5345949"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858CD403-0E46-4716-A5BF-7667C8A54E3C}"/>
                </a:ext>
              </a:extLst>
            </p:cNvPr>
            <p:cNvSpPr/>
            <p:nvPr/>
          </p:nvSpPr>
          <p:spPr>
            <a:xfrm>
              <a:off x="5585204"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7A8A7CD8-A02B-4760-B0DB-AC51C8FFF28B}"/>
                </a:ext>
              </a:extLst>
            </p:cNvPr>
            <p:cNvSpPr/>
            <p:nvPr/>
          </p:nvSpPr>
          <p:spPr>
            <a:xfrm>
              <a:off x="5824459" y="387276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5CD18E03-76CC-4E0E-9D05-204E47AFDC67}"/>
                </a:ext>
              </a:extLst>
            </p:cNvPr>
            <p:cNvSpPr/>
            <p:nvPr/>
          </p:nvSpPr>
          <p:spPr>
            <a:xfrm>
              <a:off x="4149674" y="411202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D326DC01-2DBB-420E-B50D-F68F9D124FA7}"/>
                </a:ext>
              </a:extLst>
            </p:cNvPr>
            <p:cNvSpPr/>
            <p:nvPr/>
          </p:nvSpPr>
          <p:spPr>
            <a:xfrm>
              <a:off x="5106694"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B786D697-494B-42C1-B7E6-23B3E09FCD42}"/>
                </a:ext>
              </a:extLst>
            </p:cNvPr>
            <p:cNvSpPr/>
            <p:nvPr/>
          </p:nvSpPr>
          <p:spPr>
            <a:xfrm>
              <a:off x="5345949"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7000790B-75F1-486A-B00F-4E7B880A2BED}"/>
                </a:ext>
              </a:extLst>
            </p:cNvPr>
            <p:cNvSpPr/>
            <p:nvPr/>
          </p:nvSpPr>
          <p:spPr>
            <a:xfrm>
              <a:off x="5585204"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B7E3D24E-C7C0-4769-B8C8-7ECCFBE6DD2C}"/>
                </a:ext>
              </a:extLst>
            </p:cNvPr>
            <p:cNvSpPr/>
            <p:nvPr/>
          </p:nvSpPr>
          <p:spPr>
            <a:xfrm>
              <a:off x="5824459" y="411202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5D44B4C2-113C-4A5F-AE29-D0E565FD02C1}"/>
                </a:ext>
              </a:extLst>
            </p:cNvPr>
            <p:cNvSpPr/>
            <p:nvPr/>
          </p:nvSpPr>
          <p:spPr>
            <a:xfrm>
              <a:off x="4149674" y="435243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a:extLst>
                <a:ext uri="{FF2B5EF4-FFF2-40B4-BE49-F238E27FC236}">
                  <a16:creationId xmlns:a16="http://schemas.microsoft.com/office/drawing/2014/main" id="{39A956D4-A40E-4097-8B09-322B8762E8A1}"/>
                </a:ext>
              </a:extLst>
            </p:cNvPr>
            <p:cNvSpPr/>
            <p:nvPr/>
          </p:nvSpPr>
          <p:spPr>
            <a:xfrm>
              <a:off x="5345949"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C4BAE2D1-8A6F-4764-917D-0E63D069B964}"/>
                </a:ext>
              </a:extLst>
            </p:cNvPr>
            <p:cNvSpPr/>
            <p:nvPr/>
          </p:nvSpPr>
          <p:spPr>
            <a:xfrm>
              <a:off x="5585204"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D41EDA23-1A56-4A8B-865C-2D8FB98EBAAB}"/>
                </a:ext>
              </a:extLst>
            </p:cNvPr>
            <p:cNvSpPr/>
            <p:nvPr/>
          </p:nvSpPr>
          <p:spPr>
            <a:xfrm>
              <a:off x="5824459" y="435243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8B1015B-8860-449A-A248-9DF18503B371}"/>
                </a:ext>
              </a:extLst>
            </p:cNvPr>
            <p:cNvSpPr/>
            <p:nvPr/>
          </p:nvSpPr>
          <p:spPr>
            <a:xfrm>
              <a:off x="4149674" y="459169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3FBA9062-038C-4E16-8FEF-8A9638B7B564}"/>
                </a:ext>
              </a:extLst>
            </p:cNvPr>
            <p:cNvSpPr/>
            <p:nvPr/>
          </p:nvSpPr>
          <p:spPr>
            <a:xfrm>
              <a:off x="5585204"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07C706F0-4414-419C-A235-F5844A80A5BB}"/>
                </a:ext>
              </a:extLst>
            </p:cNvPr>
            <p:cNvSpPr/>
            <p:nvPr/>
          </p:nvSpPr>
          <p:spPr>
            <a:xfrm>
              <a:off x="5824459" y="459168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a:extLst>
                <a:ext uri="{FF2B5EF4-FFF2-40B4-BE49-F238E27FC236}">
                  <a16:creationId xmlns:a16="http://schemas.microsoft.com/office/drawing/2014/main" id="{655536E7-9918-44E4-9473-2848D17DA400}"/>
                </a:ext>
              </a:extLst>
            </p:cNvPr>
            <p:cNvSpPr/>
            <p:nvPr/>
          </p:nvSpPr>
          <p:spPr>
            <a:xfrm>
              <a:off x="4149674" y="483094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9" name="Group 348">
              <a:extLst>
                <a:ext uri="{FF2B5EF4-FFF2-40B4-BE49-F238E27FC236}">
                  <a16:creationId xmlns:a16="http://schemas.microsoft.com/office/drawing/2014/main" id="{2C3E1D41-3B48-440B-9E1F-65D7CE54A59B}"/>
                </a:ext>
              </a:extLst>
            </p:cNvPr>
            <p:cNvGrpSpPr/>
            <p:nvPr/>
          </p:nvGrpSpPr>
          <p:grpSpPr>
            <a:xfrm>
              <a:off x="4388929" y="3633516"/>
              <a:ext cx="1435530" cy="1436684"/>
              <a:chOff x="4388929" y="3633516"/>
              <a:chExt cx="1435530" cy="1436684"/>
            </a:xfrm>
            <a:grpFill/>
          </p:grpSpPr>
          <p:sp>
            <p:nvSpPr>
              <p:cNvPr id="359" name="Rectangle 358">
                <a:extLst>
                  <a:ext uri="{FF2B5EF4-FFF2-40B4-BE49-F238E27FC236}">
                    <a16:creationId xmlns:a16="http://schemas.microsoft.com/office/drawing/2014/main" id="{2E52CECD-CE99-4CDC-AE37-2415DAF3D2C0}"/>
                  </a:ext>
                </a:extLst>
              </p:cNvPr>
              <p:cNvSpPr/>
              <p:nvPr/>
            </p:nvSpPr>
            <p:spPr>
              <a:xfrm>
                <a:off x="4388929"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a:extLst>
                  <a:ext uri="{FF2B5EF4-FFF2-40B4-BE49-F238E27FC236}">
                    <a16:creationId xmlns:a16="http://schemas.microsoft.com/office/drawing/2014/main" id="{D1075AA0-ADBE-422A-8E5B-FDA25C36771B}"/>
                  </a:ext>
                </a:extLst>
              </p:cNvPr>
              <p:cNvSpPr/>
              <p:nvPr/>
            </p:nvSpPr>
            <p:spPr>
              <a:xfrm>
                <a:off x="4388929"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56D31316-1720-4044-BA5A-4D0FDF76DC27}"/>
                  </a:ext>
                </a:extLst>
              </p:cNvPr>
              <p:cNvSpPr/>
              <p:nvPr/>
            </p:nvSpPr>
            <p:spPr>
              <a:xfrm>
                <a:off x="4628184"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19367AD6-3AE0-4ECA-83B5-B44A2314E23A}"/>
                  </a:ext>
                </a:extLst>
              </p:cNvPr>
              <p:cNvSpPr/>
              <p:nvPr/>
            </p:nvSpPr>
            <p:spPr>
              <a:xfrm>
                <a:off x="4388929"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217E524C-7C1A-45B9-9B5C-9C8A4A600F4C}"/>
                  </a:ext>
                </a:extLst>
              </p:cNvPr>
              <p:cNvSpPr/>
              <p:nvPr/>
            </p:nvSpPr>
            <p:spPr>
              <a:xfrm>
                <a:off x="4628184"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C6269ACD-C558-40DB-84C3-F8DBD4BAB4B2}"/>
                  </a:ext>
                </a:extLst>
              </p:cNvPr>
              <p:cNvSpPr/>
              <p:nvPr/>
            </p:nvSpPr>
            <p:spPr>
              <a:xfrm>
                <a:off x="4867439"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C63C0882-5E08-4A44-BBF0-A3465393F200}"/>
                  </a:ext>
                </a:extLst>
              </p:cNvPr>
              <p:cNvSpPr/>
              <p:nvPr/>
            </p:nvSpPr>
            <p:spPr>
              <a:xfrm>
                <a:off x="4388929"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365">
                <a:extLst>
                  <a:ext uri="{FF2B5EF4-FFF2-40B4-BE49-F238E27FC236}">
                    <a16:creationId xmlns:a16="http://schemas.microsoft.com/office/drawing/2014/main" id="{7471712F-D821-4483-A0AC-8A0B123A118A}"/>
                  </a:ext>
                </a:extLst>
              </p:cNvPr>
              <p:cNvSpPr/>
              <p:nvPr/>
            </p:nvSpPr>
            <p:spPr>
              <a:xfrm>
                <a:off x="4628184"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164FC1CD-577F-42D7-A1ED-324EC03E31F4}"/>
                  </a:ext>
                </a:extLst>
              </p:cNvPr>
              <p:cNvSpPr/>
              <p:nvPr/>
            </p:nvSpPr>
            <p:spPr>
              <a:xfrm>
                <a:off x="4867439"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A9E52866-D9C3-479E-A3B6-919FB9D2F675}"/>
                  </a:ext>
                </a:extLst>
              </p:cNvPr>
              <p:cNvSpPr/>
              <p:nvPr/>
            </p:nvSpPr>
            <p:spPr>
              <a:xfrm>
                <a:off x="5106694"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2C4F3A37-3C82-49F0-B01F-C429A81B5CE9}"/>
                  </a:ext>
                </a:extLst>
              </p:cNvPr>
              <p:cNvSpPr/>
              <p:nvPr/>
            </p:nvSpPr>
            <p:spPr>
              <a:xfrm>
                <a:off x="4388929"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EA1A2B0A-5DFF-45A9-8530-8745F8FC0883}"/>
                  </a:ext>
                </a:extLst>
              </p:cNvPr>
              <p:cNvSpPr/>
              <p:nvPr/>
            </p:nvSpPr>
            <p:spPr>
              <a:xfrm>
                <a:off x="4628184"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5DBDB33C-C519-4C64-B8A7-FD74A5384AC8}"/>
                  </a:ext>
                </a:extLst>
              </p:cNvPr>
              <p:cNvSpPr/>
              <p:nvPr/>
            </p:nvSpPr>
            <p:spPr>
              <a:xfrm>
                <a:off x="4867439"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5F7EB70B-FF3E-4383-9FCA-2E4C50D52B4F}"/>
                  </a:ext>
                </a:extLst>
              </p:cNvPr>
              <p:cNvSpPr/>
              <p:nvPr/>
            </p:nvSpPr>
            <p:spPr>
              <a:xfrm>
                <a:off x="5106694"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24FDA4EB-932A-4F54-BF54-D5DC14A55BAC}"/>
                  </a:ext>
                </a:extLst>
              </p:cNvPr>
              <p:cNvSpPr/>
              <p:nvPr/>
            </p:nvSpPr>
            <p:spPr>
              <a:xfrm>
                <a:off x="5345949"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C4673F9C-EBC9-4FEC-8A62-B700D2985EE9}"/>
                  </a:ext>
                </a:extLst>
              </p:cNvPr>
              <p:cNvSpPr/>
              <p:nvPr/>
            </p:nvSpPr>
            <p:spPr>
              <a:xfrm>
                <a:off x="4388929"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9A145E14-2278-4E08-BB27-7F54CCD262EC}"/>
                  </a:ext>
                </a:extLst>
              </p:cNvPr>
              <p:cNvSpPr/>
              <p:nvPr/>
            </p:nvSpPr>
            <p:spPr>
              <a:xfrm>
                <a:off x="4628184"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B479F620-70A5-440D-ACA3-78A69F95DF80}"/>
                  </a:ext>
                </a:extLst>
              </p:cNvPr>
              <p:cNvSpPr/>
              <p:nvPr/>
            </p:nvSpPr>
            <p:spPr>
              <a:xfrm>
                <a:off x="4867439"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0D0176F7-04CF-470A-9779-D720C887ADC2}"/>
                  </a:ext>
                </a:extLst>
              </p:cNvPr>
              <p:cNvSpPr/>
              <p:nvPr/>
            </p:nvSpPr>
            <p:spPr>
              <a:xfrm>
                <a:off x="5106694"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6D533757-3545-48E5-A66C-1C1C33B177C9}"/>
                  </a:ext>
                </a:extLst>
              </p:cNvPr>
              <p:cNvSpPr/>
              <p:nvPr/>
            </p:nvSpPr>
            <p:spPr>
              <a:xfrm>
                <a:off x="5345949"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a16="http://schemas.microsoft.com/office/drawing/2014/main" id="{99CB1008-9222-40E3-83DA-6A29DE45450D}"/>
                  </a:ext>
                </a:extLst>
              </p:cNvPr>
              <p:cNvSpPr/>
              <p:nvPr/>
            </p:nvSpPr>
            <p:spPr>
              <a:xfrm>
                <a:off x="5585204"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0" name="Rectangle 349">
              <a:extLst>
                <a:ext uri="{FF2B5EF4-FFF2-40B4-BE49-F238E27FC236}">
                  <a16:creationId xmlns:a16="http://schemas.microsoft.com/office/drawing/2014/main" id="{6653FF67-FDD0-47AF-92AB-80CDC741771C}"/>
                </a:ext>
              </a:extLst>
            </p:cNvPr>
            <p:cNvSpPr/>
            <p:nvPr/>
          </p:nvSpPr>
          <p:spPr>
            <a:xfrm>
              <a:off x="5824459" y="483094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9F288E99-AB28-46DB-B165-22FC4B98910C}"/>
                </a:ext>
              </a:extLst>
            </p:cNvPr>
            <p:cNvSpPr/>
            <p:nvPr/>
          </p:nvSpPr>
          <p:spPr>
            <a:xfrm>
              <a:off x="4149674" y="507019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22AB5578-ECDF-4625-B89A-824956C18C70}"/>
                </a:ext>
              </a:extLst>
            </p:cNvPr>
            <p:cNvSpPr/>
            <p:nvPr/>
          </p:nvSpPr>
          <p:spPr>
            <a:xfrm>
              <a:off x="4388929"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D37DBF78-2FAD-4ABF-9AE2-B20360DE16B9}"/>
                </a:ext>
              </a:extLst>
            </p:cNvPr>
            <p:cNvSpPr/>
            <p:nvPr/>
          </p:nvSpPr>
          <p:spPr>
            <a:xfrm>
              <a:off x="4628184"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602EC48C-64B7-4F70-A381-1843481A20FF}"/>
                </a:ext>
              </a:extLst>
            </p:cNvPr>
            <p:cNvSpPr/>
            <p:nvPr/>
          </p:nvSpPr>
          <p:spPr>
            <a:xfrm>
              <a:off x="4867439"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CB43690C-50E1-4AF9-AE41-91E59668482F}"/>
                </a:ext>
              </a:extLst>
            </p:cNvPr>
            <p:cNvSpPr/>
            <p:nvPr/>
          </p:nvSpPr>
          <p:spPr>
            <a:xfrm>
              <a:off x="5106694"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239B6F1C-9403-4EBF-80E8-6DDEB97303CB}"/>
                </a:ext>
              </a:extLst>
            </p:cNvPr>
            <p:cNvSpPr/>
            <p:nvPr/>
          </p:nvSpPr>
          <p:spPr>
            <a:xfrm>
              <a:off x="5345949"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8F526BC4-8316-4D96-9663-D61F7C005135}"/>
                </a:ext>
              </a:extLst>
            </p:cNvPr>
            <p:cNvSpPr/>
            <p:nvPr/>
          </p:nvSpPr>
          <p:spPr>
            <a:xfrm>
              <a:off x="5585204"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98DFE52B-4217-4C63-A36E-B6864BC2FC8E}"/>
                </a:ext>
              </a:extLst>
            </p:cNvPr>
            <p:cNvSpPr/>
            <p:nvPr/>
          </p:nvSpPr>
          <p:spPr>
            <a:xfrm>
              <a:off x="5824459" y="507019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a:extLst>
              <a:ext uri="{FF2B5EF4-FFF2-40B4-BE49-F238E27FC236}">
                <a16:creationId xmlns:a16="http://schemas.microsoft.com/office/drawing/2014/main" id="{6D97AD78-E35F-495F-B36C-A514FF9B0E94}"/>
              </a:ext>
            </a:extLst>
          </p:cNvPr>
          <p:cNvGrpSpPr/>
          <p:nvPr/>
        </p:nvGrpSpPr>
        <p:grpSpPr>
          <a:xfrm>
            <a:off x="6415199" y="1261699"/>
            <a:ext cx="966752" cy="1547733"/>
            <a:chOff x="6457403" y="1360170"/>
            <a:chExt cx="966752" cy="1547733"/>
          </a:xfrm>
        </p:grpSpPr>
        <p:sp>
          <p:nvSpPr>
            <p:cNvPr id="381" name="Rectangle 380">
              <a:extLst>
                <a:ext uri="{FF2B5EF4-FFF2-40B4-BE49-F238E27FC236}">
                  <a16:creationId xmlns:a16="http://schemas.microsoft.com/office/drawing/2014/main" id="{2BFE418D-C17D-4151-8939-94251EB69D3F}"/>
                </a:ext>
              </a:extLst>
            </p:cNvPr>
            <p:cNvSpPr/>
            <p:nvPr/>
          </p:nvSpPr>
          <p:spPr>
            <a:xfrm>
              <a:off x="6457403" y="136017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594D8BE8-A5BF-4A2E-BFAB-A1CA17343A7C}"/>
                </a:ext>
              </a:extLst>
            </p:cNvPr>
            <p:cNvSpPr/>
            <p:nvPr/>
          </p:nvSpPr>
          <p:spPr>
            <a:xfrm>
              <a:off x="6650753" y="1360170"/>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8CF33750-1FBE-4FE4-BD73-73D6E67392DB}"/>
                </a:ext>
              </a:extLst>
            </p:cNvPr>
            <p:cNvSpPr/>
            <p:nvPr/>
          </p:nvSpPr>
          <p:spPr>
            <a:xfrm>
              <a:off x="6844104" y="1360170"/>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3834DE97-EA8C-4B01-B589-E973617F8DA9}"/>
                </a:ext>
              </a:extLst>
            </p:cNvPr>
            <p:cNvSpPr/>
            <p:nvPr/>
          </p:nvSpPr>
          <p:spPr>
            <a:xfrm>
              <a:off x="7037454" y="1360170"/>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B7CFC78E-ECD3-46FD-B3B4-2FE008F60085}"/>
                </a:ext>
              </a:extLst>
            </p:cNvPr>
            <p:cNvSpPr/>
            <p:nvPr/>
          </p:nvSpPr>
          <p:spPr>
            <a:xfrm>
              <a:off x="7230805" y="1360170"/>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A85054FA-567F-4A8D-9FC1-DA09E7252420}"/>
                </a:ext>
              </a:extLst>
            </p:cNvPr>
            <p:cNvSpPr/>
            <p:nvPr/>
          </p:nvSpPr>
          <p:spPr>
            <a:xfrm>
              <a:off x="6457403" y="1553520"/>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5705EDDA-0997-4B5C-9A5D-6BBCDDA5DF8D}"/>
                </a:ext>
              </a:extLst>
            </p:cNvPr>
            <p:cNvSpPr/>
            <p:nvPr/>
          </p:nvSpPr>
          <p:spPr>
            <a:xfrm>
              <a:off x="6844104" y="1553519"/>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51EF7DDA-7AEC-4EC3-A2FC-525EE9657840}"/>
                </a:ext>
              </a:extLst>
            </p:cNvPr>
            <p:cNvSpPr/>
            <p:nvPr/>
          </p:nvSpPr>
          <p:spPr>
            <a:xfrm>
              <a:off x="7037454" y="155351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6E43941E-14D4-4F90-8BEF-6C7AEAB2C4E9}"/>
                </a:ext>
              </a:extLst>
            </p:cNvPr>
            <p:cNvSpPr/>
            <p:nvPr/>
          </p:nvSpPr>
          <p:spPr>
            <a:xfrm>
              <a:off x="7230805" y="155351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64FDDAE7-9445-4F36-BDB6-8EFA23D7ED64}"/>
                </a:ext>
              </a:extLst>
            </p:cNvPr>
            <p:cNvSpPr/>
            <p:nvPr/>
          </p:nvSpPr>
          <p:spPr>
            <a:xfrm>
              <a:off x="6457403" y="1746869"/>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1C76997C-3402-4F30-95A0-CF58D5D315F4}"/>
                </a:ext>
              </a:extLst>
            </p:cNvPr>
            <p:cNvSpPr/>
            <p:nvPr/>
          </p:nvSpPr>
          <p:spPr>
            <a:xfrm>
              <a:off x="7037454" y="174686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EEA238BE-E04C-4136-AB70-4F15DF4DE2F5}"/>
                </a:ext>
              </a:extLst>
            </p:cNvPr>
            <p:cNvSpPr/>
            <p:nvPr/>
          </p:nvSpPr>
          <p:spPr>
            <a:xfrm>
              <a:off x="7230805" y="174686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BF62B3ED-F53A-440C-AC13-C4C5E87ED343}"/>
                </a:ext>
              </a:extLst>
            </p:cNvPr>
            <p:cNvSpPr/>
            <p:nvPr/>
          </p:nvSpPr>
          <p:spPr>
            <a:xfrm>
              <a:off x="6457403" y="194021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DA99C233-836E-4CB6-8BBD-D4755A1E1655}"/>
                </a:ext>
              </a:extLst>
            </p:cNvPr>
            <p:cNvSpPr/>
            <p:nvPr/>
          </p:nvSpPr>
          <p:spPr>
            <a:xfrm>
              <a:off x="7230805" y="194021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30143CC1-2AAE-42E1-83DA-66EF7A40371D}"/>
                </a:ext>
              </a:extLst>
            </p:cNvPr>
            <p:cNvSpPr/>
            <p:nvPr/>
          </p:nvSpPr>
          <p:spPr>
            <a:xfrm>
              <a:off x="6457403" y="213450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a:extLst>
                <a:ext uri="{FF2B5EF4-FFF2-40B4-BE49-F238E27FC236}">
                  <a16:creationId xmlns:a16="http://schemas.microsoft.com/office/drawing/2014/main" id="{E18C7845-69F9-4A25-803E-37FFC81A34AC}"/>
                </a:ext>
              </a:extLst>
            </p:cNvPr>
            <p:cNvSpPr/>
            <p:nvPr/>
          </p:nvSpPr>
          <p:spPr>
            <a:xfrm>
              <a:off x="6457403" y="2327855"/>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462EAC12-7DE3-4E74-B355-F2323E49423B}"/>
                </a:ext>
              </a:extLst>
            </p:cNvPr>
            <p:cNvSpPr/>
            <p:nvPr/>
          </p:nvSpPr>
          <p:spPr>
            <a:xfrm>
              <a:off x="6457403" y="2521204"/>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397">
              <a:extLst>
                <a:ext uri="{FF2B5EF4-FFF2-40B4-BE49-F238E27FC236}">
                  <a16:creationId xmlns:a16="http://schemas.microsoft.com/office/drawing/2014/main" id="{31DE16BE-3761-491C-AADB-8F464B3ECE03}"/>
                </a:ext>
              </a:extLst>
            </p:cNvPr>
            <p:cNvGrpSpPr/>
            <p:nvPr/>
          </p:nvGrpSpPr>
          <p:grpSpPr>
            <a:xfrm>
              <a:off x="6650753" y="1553519"/>
              <a:ext cx="773401" cy="1161034"/>
              <a:chOff x="6650753" y="1553519"/>
              <a:chExt cx="773401" cy="1161034"/>
            </a:xfrm>
          </p:grpSpPr>
          <p:sp>
            <p:nvSpPr>
              <p:cNvPr id="404" name="Rectangle 403">
                <a:extLst>
                  <a:ext uri="{FF2B5EF4-FFF2-40B4-BE49-F238E27FC236}">
                    <a16:creationId xmlns:a16="http://schemas.microsoft.com/office/drawing/2014/main" id="{E33755B9-B2CA-4024-9BF8-3A50727B8C6D}"/>
                  </a:ext>
                </a:extLst>
              </p:cNvPr>
              <p:cNvSpPr/>
              <p:nvPr/>
            </p:nvSpPr>
            <p:spPr>
              <a:xfrm>
                <a:off x="6650753" y="1553519"/>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Rectangle 404">
                <a:extLst>
                  <a:ext uri="{FF2B5EF4-FFF2-40B4-BE49-F238E27FC236}">
                    <a16:creationId xmlns:a16="http://schemas.microsoft.com/office/drawing/2014/main" id="{050FCF1C-A506-469C-97EC-67AA9E365492}"/>
                  </a:ext>
                </a:extLst>
              </p:cNvPr>
              <p:cNvSpPr/>
              <p:nvPr/>
            </p:nvSpPr>
            <p:spPr>
              <a:xfrm>
                <a:off x="6650753" y="174686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074F0ED3-A11C-48F8-95C2-294C17770984}"/>
                  </a:ext>
                </a:extLst>
              </p:cNvPr>
              <p:cNvSpPr/>
              <p:nvPr/>
            </p:nvSpPr>
            <p:spPr>
              <a:xfrm>
                <a:off x="6844103" y="1746868"/>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a:extLst>
                  <a:ext uri="{FF2B5EF4-FFF2-40B4-BE49-F238E27FC236}">
                    <a16:creationId xmlns:a16="http://schemas.microsoft.com/office/drawing/2014/main" id="{7657C5C5-2A02-4C51-A56E-7FC1C998624F}"/>
                  </a:ext>
                </a:extLst>
              </p:cNvPr>
              <p:cNvSpPr/>
              <p:nvPr/>
            </p:nvSpPr>
            <p:spPr>
              <a:xfrm>
                <a:off x="6650753" y="1940217"/>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88A22347-99E9-4DBE-A704-076CC3C5450C}"/>
                  </a:ext>
                </a:extLst>
              </p:cNvPr>
              <p:cNvSpPr/>
              <p:nvPr/>
            </p:nvSpPr>
            <p:spPr>
              <a:xfrm>
                <a:off x="6844103" y="1940217"/>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27B3708B-A3D7-4830-90AF-9BE751CB6C18}"/>
                  </a:ext>
                </a:extLst>
              </p:cNvPr>
              <p:cNvSpPr/>
              <p:nvPr/>
            </p:nvSpPr>
            <p:spPr>
              <a:xfrm>
                <a:off x="7037454" y="1940216"/>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574B59D8-CD27-47E4-B9C5-4E83DA17F457}"/>
                  </a:ext>
                </a:extLst>
              </p:cNvPr>
              <p:cNvSpPr/>
              <p:nvPr/>
            </p:nvSpPr>
            <p:spPr>
              <a:xfrm>
                <a:off x="6650753" y="2134505"/>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a:extLst>
                  <a:ext uri="{FF2B5EF4-FFF2-40B4-BE49-F238E27FC236}">
                    <a16:creationId xmlns:a16="http://schemas.microsoft.com/office/drawing/2014/main" id="{207F9F5D-2906-4F34-96F1-B5B254EFA90A}"/>
                  </a:ext>
                </a:extLst>
              </p:cNvPr>
              <p:cNvSpPr/>
              <p:nvPr/>
            </p:nvSpPr>
            <p:spPr>
              <a:xfrm>
                <a:off x="6844103" y="2134505"/>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a:extLst>
                  <a:ext uri="{FF2B5EF4-FFF2-40B4-BE49-F238E27FC236}">
                    <a16:creationId xmlns:a16="http://schemas.microsoft.com/office/drawing/2014/main" id="{06B6FB9F-20E2-4105-AD4F-1BEF5CEB9B23}"/>
                  </a:ext>
                </a:extLst>
              </p:cNvPr>
              <p:cNvSpPr/>
              <p:nvPr/>
            </p:nvSpPr>
            <p:spPr>
              <a:xfrm>
                <a:off x="7037454" y="2134504"/>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2CDF3988-C1C2-403D-B895-A2F9AFB01B86}"/>
                  </a:ext>
                </a:extLst>
              </p:cNvPr>
              <p:cNvSpPr/>
              <p:nvPr/>
            </p:nvSpPr>
            <p:spPr>
              <a:xfrm>
                <a:off x="7230804" y="2134504"/>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79B2393A-2581-4DDD-809A-92AA649D8AD3}"/>
                  </a:ext>
                </a:extLst>
              </p:cNvPr>
              <p:cNvSpPr/>
              <p:nvPr/>
            </p:nvSpPr>
            <p:spPr>
              <a:xfrm>
                <a:off x="6650753" y="232785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a:extLst>
                  <a:ext uri="{FF2B5EF4-FFF2-40B4-BE49-F238E27FC236}">
                    <a16:creationId xmlns:a16="http://schemas.microsoft.com/office/drawing/2014/main" id="{375C0D0F-6A3C-4B63-827C-2E3C8F941AA4}"/>
                  </a:ext>
                </a:extLst>
              </p:cNvPr>
              <p:cNvSpPr/>
              <p:nvPr/>
            </p:nvSpPr>
            <p:spPr>
              <a:xfrm>
                <a:off x="6844103" y="232785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a:extLst>
                  <a:ext uri="{FF2B5EF4-FFF2-40B4-BE49-F238E27FC236}">
                    <a16:creationId xmlns:a16="http://schemas.microsoft.com/office/drawing/2014/main" id="{AC9FB7CE-051E-4B9C-97CA-89AD1F6F6268}"/>
                  </a:ext>
                </a:extLst>
              </p:cNvPr>
              <p:cNvSpPr/>
              <p:nvPr/>
            </p:nvSpPr>
            <p:spPr>
              <a:xfrm>
                <a:off x="7037454" y="232785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a:extLst>
                  <a:ext uri="{FF2B5EF4-FFF2-40B4-BE49-F238E27FC236}">
                    <a16:creationId xmlns:a16="http://schemas.microsoft.com/office/drawing/2014/main" id="{B833D2A5-ACD6-45B1-9021-D4DAE28FB7AA}"/>
                  </a:ext>
                </a:extLst>
              </p:cNvPr>
              <p:cNvSpPr/>
              <p:nvPr/>
            </p:nvSpPr>
            <p:spPr>
              <a:xfrm>
                <a:off x="7230804" y="232785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a:extLst>
                  <a:ext uri="{FF2B5EF4-FFF2-40B4-BE49-F238E27FC236}">
                    <a16:creationId xmlns:a16="http://schemas.microsoft.com/office/drawing/2014/main" id="{04EAF3DF-E87C-4A50-BBB7-A5B07931D618}"/>
                  </a:ext>
                </a:extLst>
              </p:cNvPr>
              <p:cNvSpPr/>
              <p:nvPr/>
            </p:nvSpPr>
            <p:spPr>
              <a:xfrm>
                <a:off x="6650753" y="252120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a:extLst>
                  <a:ext uri="{FF2B5EF4-FFF2-40B4-BE49-F238E27FC236}">
                    <a16:creationId xmlns:a16="http://schemas.microsoft.com/office/drawing/2014/main" id="{78FEABF5-ABE9-46BD-8EC4-521C7E671AA3}"/>
                  </a:ext>
                </a:extLst>
              </p:cNvPr>
              <p:cNvSpPr/>
              <p:nvPr/>
            </p:nvSpPr>
            <p:spPr>
              <a:xfrm>
                <a:off x="6844103" y="252120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a:extLst>
                  <a:ext uri="{FF2B5EF4-FFF2-40B4-BE49-F238E27FC236}">
                    <a16:creationId xmlns:a16="http://schemas.microsoft.com/office/drawing/2014/main" id="{BF401F69-4DE5-40B5-98FA-51123CD2244F}"/>
                  </a:ext>
                </a:extLst>
              </p:cNvPr>
              <p:cNvSpPr/>
              <p:nvPr/>
            </p:nvSpPr>
            <p:spPr>
              <a:xfrm>
                <a:off x="7037454" y="2521202"/>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a:extLst>
                  <a:ext uri="{FF2B5EF4-FFF2-40B4-BE49-F238E27FC236}">
                    <a16:creationId xmlns:a16="http://schemas.microsoft.com/office/drawing/2014/main" id="{E2A34680-68DC-43FE-9F6B-BB2A5CEFC767}"/>
                  </a:ext>
                </a:extLst>
              </p:cNvPr>
              <p:cNvSpPr/>
              <p:nvPr/>
            </p:nvSpPr>
            <p:spPr>
              <a:xfrm>
                <a:off x="7230804" y="2521202"/>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 name="Rectangle 398">
              <a:extLst>
                <a:ext uri="{FF2B5EF4-FFF2-40B4-BE49-F238E27FC236}">
                  <a16:creationId xmlns:a16="http://schemas.microsoft.com/office/drawing/2014/main" id="{6AFFDCF7-3711-4011-833A-C88386A7531F}"/>
                </a:ext>
              </a:extLst>
            </p:cNvPr>
            <p:cNvSpPr/>
            <p:nvPr/>
          </p:nvSpPr>
          <p:spPr>
            <a:xfrm>
              <a:off x="6457403" y="2714553"/>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EC0AC736-CB3A-4C41-A4D8-497BF0B9B2FC}"/>
                </a:ext>
              </a:extLst>
            </p:cNvPr>
            <p:cNvSpPr/>
            <p:nvPr/>
          </p:nvSpPr>
          <p:spPr>
            <a:xfrm>
              <a:off x="6650753" y="2714552"/>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D07D44D4-6341-4759-8BF3-8D3D15584DE1}"/>
                </a:ext>
              </a:extLst>
            </p:cNvPr>
            <p:cNvSpPr/>
            <p:nvPr/>
          </p:nvSpPr>
          <p:spPr>
            <a:xfrm>
              <a:off x="6844104" y="2714552"/>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a:extLst>
                <a:ext uri="{FF2B5EF4-FFF2-40B4-BE49-F238E27FC236}">
                  <a16:creationId xmlns:a16="http://schemas.microsoft.com/office/drawing/2014/main" id="{E27575DC-0790-4F0C-9033-B92B2D9324E2}"/>
                </a:ext>
              </a:extLst>
            </p:cNvPr>
            <p:cNvSpPr/>
            <p:nvPr/>
          </p:nvSpPr>
          <p:spPr>
            <a:xfrm>
              <a:off x="7037454" y="271455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a:extLst>
                <a:ext uri="{FF2B5EF4-FFF2-40B4-BE49-F238E27FC236}">
                  <a16:creationId xmlns:a16="http://schemas.microsoft.com/office/drawing/2014/main" id="{3340D0C5-283E-483E-AB8A-890E76BA3A0E}"/>
                </a:ext>
              </a:extLst>
            </p:cNvPr>
            <p:cNvSpPr/>
            <p:nvPr/>
          </p:nvSpPr>
          <p:spPr>
            <a:xfrm>
              <a:off x="7230805" y="2714551"/>
              <a:ext cx="193350" cy="19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a:extLst>
              <a:ext uri="{FF2B5EF4-FFF2-40B4-BE49-F238E27FC236}">
                <a16:creationId xmlns:a16="http://schemas.microsoft.com/office/drawing/2014/main" id="{E6E41A96-F38A-4A07-9D84-EA2125328E42}"/>
              </a:ext>
            </a:extLst>
          </p:cNvPr>
          <p:cNvGrpSpPr/>
          <p:nvPr/>
        </p:nvGrpSpPr>
        <p:grpSpPr>
          <a:xfrm>
            <a:off x="4870617" y="2812920"/>
            <a:ext cx="1546803" cy="1547735"/>
            <a:chOff x="4149674" y="3394260"/>
            <a:chExt cx="1914040" cy="1915194"/>
          </a:xfrm>
          <a:noFill/>
        </p:grpSpPr>
        <p:sp>
          <p:nvSpPr>
            <p:cNvPr id="423" name="Rectangle 422">
              <a:extLst>
                <a:ext uri="{FF2B5EF4-FFF2-40B4-BE49-F238E27FC236}">
                  <a16:creationId xmlns:a16="http://schemas.microsoft.com/office/drawing/2014/main" id="{93D96C1F-B630-4716-88DF-C3A972BF14BD}"/>
                </a:ext>
              </a:extLst>
            </p:cNvPr>
            <p:cNvSpPr/>
            <p:nvPr/>
          </p:nvSpPr>
          <p:spPr>
            <a:xfrm>
              <a:off x="4149674" y="339426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a:extLst>
                <a:ext uri="{FF2B5EF4-FFF2-40B4-BE49-F238E27FC236}">
                  <a16:creationId xmlns:a16="http://schemas.microsoft.com/office/drawing/2014/main" id="{18AC6F6B-8F8B-43C0-95C3-82AE7B699F4D}"/>
                </a:ext>
              </a:extLst>
            </p:cNvPr>
            <p:cNvSpPr/>
            <p:nvPr/>
          </p:nvSpPr>
          <p:spPr>
            <a:xfrm>
              <a:off x="4388929"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a:extLst>
                <a:ext uri="{FF2B5EF4-FFF2-40B4-BE49-F238E27FC236}">
                  <a16:creationId xmlns:a16="http://schemas.microsoft.com/office/drawing/2014/main" id="{E860FD82-6586-4865-B18D-F4A5F7667F92}"/>
                </a:ext>
              </a:extLst>
            </p:cNvPr>
            <p:cNvSpPr/>
            <p:nvPr/>
          </p:nvSpPr>
          <p:spPr>
            <a:xfrm>
              <a:off x="4628184" y="339426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a:extLst>
                <a:ext uri="{FF2B5EF4-FFF2-40B4-BE49-F238E27FC236}">
                  <a16:creationId xmlns:a16="http://schemas.microsoft.com/office/drawing/2014/main" id="{8B4F7438-D7F1-49AF-9736-2C85FF69B7BA}"/>
                </a:ext>
              </a:extLst>
            </p:cNvPr>
            <p:cNvSpPr/>
            <p:nvPr/>
          </p:nvSpPr>
          <p:spPr>
            <a:xfrm>
              <a:off x="4867439"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a:extLst>
                <a:ext uri="{FF2B5EF4-FFF2-40B4-BE49-F238E27FC236}">
                  <a16:creationId xmlns:a16="http://schemas.microsoft.com/office/drawing/2014/main" id="{A6340D3E-9C4E-406E-BA58-1B95EAE8AE2C}"/>
                </a:ext>
              </a:extLst>
            </p:cNvPr>
            <p:cNvSpPr/>
            <p:nvPr/>
          </p:nvSpPr>
          <p:spPr>
            <a:xfrm>
              <a:off x="5106694" y="339426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D9AEAF67-C39D-46B1-A49C-2B47E05D2A77}"/>
                </a:ext>
              </a:extLst>
            </p:cNvPr>
            <p:cNvSpPr/>
            <p:nvPr/>
          </p:nvSpPr>
          <p:spPr>
            <a:xfrm>
              <a:off x="5345949"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D9B83A3D-73FB-4484-A356-67201DBDB61F}"/>
                </a:ext>
              </a:extLst>
            </p:cNvPr>
            <p:cNvSpPr/>
            <p:nvPr/>
          </p:nvSpPr>
          <p:spPr>
            <a:xfrm>
              <a:off x="5585204" y="339426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a:extLst>
                <a:ext uri="{FF2B5EF4-FFF2-40B4-BE49-F238E27FC236}">
                  <a16:creationId xmlns:a16="http://schemas.microsoft.com/office/drawing/2014/main" id="{E1FD4BA0-BCCA-4E30-B203-F23CA9556A01}"/>
                </a:ext>
              </a:extLst>
            </p:cNvPr>
            <p:cNvSpPr/>
            <p:nvPr/>
          </p:nvSpPr>
          <p:spPr>
            <a:xfrm>
              <a:off x="5824459" y="339426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a:extLst>
                <a:ext uri="{FF2B5EF4-FFF2-40B4-BE49-F238E27FC236}">
                  <a16:creationId xmlns:a16="http://schemas.microsoft.com/office/drawing/2014/main" id="{6F97D7FC-5DA4-4EC7-9BB0-29EBE87E18C0}"/>
                </a:ext>
              </a:extLst>
            </p:cNvPr>
            <p:cNvSpPr/>
            <p:nvPr/>
          </p:nvSpPr>
          <p:spPr>
            <a:xfrm>
              <a:off x="4149674" y="363351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a:extLst>
                <a:ext uri="{FF2B5EF4-FFF2-40B4-BE49-F238E27FC236}">
                  <a16:creationId xmlns:a16="http://schemas.microsoft.com/office/drawing/2014/main" id="{E02152EF-66F8-48EF-95E7-F66B70F9F50E}"/>
                </a:ext>
              </a:extLst>
            </p:cNvPr>
            <p:cNvSpPr/>
            <p:nvPr/>
          </p:nvSpPr>
          <p:spPr>
            <a:xfrm>
              <a:off x="4628184"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a:extLst>
                <a:ext uri="{FF2B5EF4-FFF2-40B4-BE49-F238E27FC236}">
                  <a16:creationId xmlns:a16="http://schemas.microsoft.com/office/drawing/2014/main" id="{9FA62A2E-3788-4FEA-862D-E4384E385DFD}"/>
                </a:ext>
              </a:extLst>
            </p:cNvPr>
            <p:cNvSpPr/>
            <p:nvPr/>
          </p:nvSpPr>
          <p:spPr>
            <a:xfrm>
              <a:off x="4867439"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a:extLst>
                <a:ext uri="{FF2B5EF4-FFF2-40B4-BE49-F238E27FC236}">
                  <a16:creationId xmlns:a16="http://schemas.microsoft.com/office/drawing/2014/main" id="{64032EF9-5B05-4463-8097-BBFFBCEBF6B7}"/>
                </a:ext>
              </a:extLst>
            </p:cNvPr>
            <p:cNvSpPr/>
            <p:nvPr/>
          </p:nvSpPr>
          <p:spPr>
            <a:xfrm>
              <a:off x="5106694" y="363351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a:extLst>
                <a:ext uri="{FF2B5EF4-FFF2-40B4-BE49-F238E27FC236}">
                  <a16:creationId xmlns:a16="http://schemas.microsoft.com/office/drawing/2014/main" id="{976372D8-B330-4443-92FB-D7A3ADE34128}"/>
                </a:ext>
              </a:extLst>
            </p:cNvPr>
            <p:cNvSpPr/>
            <p:nvPr/>
          </p:nvSpPr>
          <p:spPr>
            <a:xfrm>
              <a:off x="5345949"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a:extLst>
                <a:ext uri="{FF2B5EF4-FFF2-40B4-BE49-F238E27FC236}">
                  <a16:creationId xmlns:a16="http://schemas.microsoft.com/office/drawing/2014/main" id="{3835B7B0-E7B2-4A8B-91E4-8342444FFF96}"/>
                </a:ext>
              </a:extLst>
            </p:cNvPr>
            <p:cNvSpPr/>
            <p:nvPr/>
          </p:nvSpPr>
          <p:spPr>
            <a:xfrm>
              <a:off x="5585204" y="363351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a:extLst>
                <a:ext uri="{FF2B5EF4-FFF2-40B4-BE49-F238E27FC236}">
                  <a16:creationId xmlns:a16="http://schemas.microsoft.com/office/drawing/2014/main" id="{73D6ED1E-8162-4FFB-921E-AFE5AFA61E8D}"/>
                </a:ext>
              </a:extLst>
            </p:cNvPr>
            <p:cNvSpPr/>
            <p:nvPr/>
          </p:nvSpPr>
          <p:spPr>
            <a:xfrm>
              <a:off x="5824459" y="363351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53D9C5A1-E09D-491F-A1A4-A0DC9DC38F50}"/>
                </a:ext>
              </a:extLst>
            </p:cNvPr>
            <p:cNvSpPr/>
            <p:nvPr/>
          </p:nvSpPr>
          <p:spPr>
            <a:xfrm>
              <a:off x="4149674" y="387277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a:extLst>
                <a:ext uri="{FF2B5EF4-FFF2-40B4-BE49-F238E27FC236}">
                  <a16:creationId xmlns:a16="http://schemas.microsoft.com/office/drawing/2014/main" id="{06F08B2C-72DE-4076-9FA4-3F8AF3E30204}"/>
                </a:ext>
              </a:extLst>
            </p:cNvPr>
            <p:cNvSpPr/>
            <p:nvPr/>
          </p:nvSpPr>
          <p:spPr>
            <a:xfrm>
              <a:off x="4867439"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AD9169D9-0249-4893-9789-042374025AD4}"/>
                </a:ext>
              </a:extLst>
            </p:cNvPr>
            <p:cNvSpPr/>
            <p:nvPr/>
          </p:nvSpPr>
          <p:spPr>
            <a:xfrm>
              <a:off x="5106694" y="387276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D98E12C7-0E08-479B-951D-A8B53CE9BC72}"/>
                </a:ext>
              </a:extLst>
            </p:cNvPr>
            <p:cNvSpPr/>
            <p:nvPr/>
          </p:nvSpPr>
          <p:spPr>
            <a:xfrm>
              <a:off x="5345949"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a:extLst>
                <a:ext uri="{FF2B5EF4-FFF2-40B4-BE49-F238E27FC236}">
                  <a16:creationId xmlns:a16="http://schemas.microsoft.com/office/drawing/2014/main" id="{223C9FE0-39A7-4DB0-9FF3-9D3A9FDD9060}"/>
                </a:ext>
              </a:extLst>
            </p:cNvPr>
            <p:cNvSpPr/>
            <p:nvPr/>
          </p:nvSpPr>
          <p:spPr>
            <a:xfrm>
              <a:off x="5585204" y="387276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a:extLst>
                <a:ext uri="{FF2B5EF4-FFF2-40B4-BE49-F238E27FC236}">
                  <a16:creationId xmlns:a16="http://schemas.microsoft.com/office/drawing/2014/main" id="{D27CE3FE-E865-470B-AC34-D5EF7A3A8C7A}"/>
                </a:ext>
              </a:extLst>
            </p:cNvPr>
            <p:cNvSpPr/>
            <p:nvPr/>
          </p:nvSpPr>
          <p:spPr>
            <a:xfrm>
              <a:off x="5824459" y="387276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a:extLst>
                <a:ext uri="{FF2B5EF4-FFF2-40B4-BE49-F238E27FC236}">
                  <a16:creationId xmlns:a16="http://schemas.microsoft.com/office/drawing/2014/main" id="{8A9C4292-CA42-4D69-BA13-FA3804187FE8}"/>
                </a:ext>
              </a:extLst>
            </p:cNvPr>
            <p:cNvSpPr/>
            <p:nvPr/>
          </p:nvSpPr>
          <p:spPr>
            <a:xfrm>
              <a:off x="4149674" y="411202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a:extLst>
                <a:ext uri="{FF2B5EF4-FFF2-40B4-BE49-F238E27FC236}">
                  <a16:creationId xmlns:a16="http://schemas.microsoft.com/office/drawing/2014/main" id="{856BC0E0-E24F-4564-8601-49050F3A99BE}"/>
                </a:ext>
              </a:extLst>
            </p:cNvPr>
            <p:cNvSpPr/>
            <p:nvPr/>
          </p:nvSpPr>
          <p:spPr>
            <a:xfrm>
              <a:off x="5106694"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a:extLst>
                <a:ext uri="{FF2B5EF4-FFF2-40B4-BE49-F238E27FC236}">
                  <a16:creationId xmlns:a16="http://schemas.microsoft.com/office/drawing/2014/main" id="{BB327063-8D56-4466-B14A-0752E39A8A0E}"/>
                </a:ext>
              </a:extLst>
            </p:cNvPr>
            <p:cNvSpPr/>
            <p:nvPr/>
          </p:nvSpPr>
          <p:spPr>
            <a:xfrm>
              <a:off x="5345949"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a:extLst>
                <a:ext uri="{FF2B5EF4-FFF2-40B4-BE49-F238E27FC236}">
                  <a16:creationId xmlns:a16="http://schemas.microsoft.com/office/drawing/2014/main" id="{33BBA080-AA32-4AFE-97E9-480503BFF8DB}"/>
                </a:ext>
              </a:extLst>
            </p:cNvPr>
            <p:cNvSpPr/>
            <p:nvPr/>
          </p:nvSpPr>
          <p:spPr>
            <a:xfrm>
              <a:off x="5585204" y="411202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a:extLst>
                <a:ext uri="{FF2B5EF4-FFF2-40B4-BE49-F238E27FC236}">
                  <a16:creationId xmlns:a16="http://schemas.microsoft.com/office/drawing/2014/main" id="{D28490A4-86E8-4A78-AC60-389F20DD6236}"/>
                </a:ext>
              </a:extLst>
            </p:cNvPr>
            <p:cNvSpPr/>
            <p:nvPr/>
          </p:nvSpPr>
          <p:spPr>
            <a:xfrm>
              <a:off x="5824459" y="411202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4EF4C2AB-D8BA-4070-AE78-85752321A1D7}"/>
                </a:ext>
              </a:extLst>
            </p:cNvPr>
            <p:cNvSpPr/>
            <p:nvPr/>
          </p:nvSpPr>
          <p:spPr>
            <a:xfrm>
              <a:off x="4149674" y="435243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ECACEC63-3036-4EF9-9FB3-3FF7381A15FB}"/>
                </a:ext>
              </a:extLst>
            </p:cNvPr>
            <p:cNvSpPr/>
            <p:nvPr/>
          </p:nvSpPr>
          <p:spPr>
            <a:xfrm>
              <a:off x="5345949"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87DD9232-B5C4-42A9-85F1-343ABCA01079}"/>
                </a:ext>
              </a:extLst>
            </p:cNvPr>
            <p:cNvSpPr/>
            <p:nvPr/>
          </p:nvSpPr>
          <p:spPr>
            <a:xfrm>
              <a:off x="5585204" y="435243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CB8614EC-ABD3-48FB-87DB-9B7EE44BF84A}"/>
                </a:ext>
              </a:extLst>
            </p:cNvPr>
            <p:cNvSpPr/>
            <p:nvPr/>
          </p:nvSpPr>
          <p:spPr>
            <a:xfrm>
              <a:off x="5824459" y="435243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AA4AD293-D3C2-495D-8DA3-86B1508A8F94}"/>
                </a:ext>
              </a:extLst>
            </p:cNvPr>
            <p:cNvSpPr/>
            <p:nvPr/>
          </p:nvSpPr>
          <p:spPr>
            <a:xfrm>
              <a:off x="4149674" y="459169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FED1B85E-5F3D-408F-B106-6962AE0D896E}"/>
                </a:ext>
              </a:extLst>
            </p:cNvPr>
            <p:cNvSpPr/>
            <p:nvPr/>
          </p:nvSpPr>
          <p:spPr>
            <a:xfrm>
              <a:off x="5585204"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25B153DF-B85E-4E44-BAEF-836B48E50EDB}"/>
                </a:ext>
              </a:extLst>
            </p:cNvPr>
            <p:cNvSpPr/>
            <p:nvPr/>
          </p:nvSpPr>
          <p:spPr>
            <a:xfrm>
              <a:off x="5824459" y="459168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67D6083F-388F-495D-BBBE-8B2AD3F127B7}"/>
                </a:ext>
              </a:extLst>
            </p:cNvPr>
            <p:cNvSpPr/>
            <p:nvPr/>
          </p:nvSpPr>
          <p:spPr>
            <a:xfrm>
              <a:off x="4149674" y="483094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a:extLst>
                <a:ext uri="{FF2B5EF4-FFF2-40B4-BE49-F238E27FC236}">
                  <a16:creationId xmlns:a16="http://schemas.microsoft.com/office/drawing/2014/main" id="{2C7014B5-F55B-45FA-84FF-ED9326246EED}"/>
                </a:ext>
              </a:extLst>
            </p:cNvPr>
            <p:cNvGrpSpPr/>
            <p:nvPr/>
          </p:nvGrpSpPr>
          <p:grpSpPr>
            <a:xfrm>
              <a:off x="4388929" y="3633516"/>
              <a:ext cx="1435530" cy="1436684"/>
              <a:chOff x="4388929" y="3633516"/>
              <a:chExt cx="1435530" cy="1436684"/>
            </a:xfrm>
            <a:grpFill/>
          </p:grpSpPr>
          <p:sp>
            <p:nvSpPr>
              <p:cNvPr id="467" name="Rectangle 466">
                <a:extLst>
                  <a:ext uri="{FF2B5EF4-FFF2-40B4-BE49-F238E27FC236}">
                    <a16:creationId xmlns:a16="http://schemas.microsoft.com/office/drawing/2014/main" id="{ACE6996E-7090-4EF7-A0BC-99F2D477E1FB}"/>
                  </a:ext>
                </a:extLst>
              </p:cNvPr>
              <p:cNvSpPr/>
              <p:nvPr/>
            </p:nvSpPr>
            <p:spPr>
              <a:xfrm>
                <a:off x="4388929" y="363351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Rectangle 467">
                <a:extLst>
                  <a:ext uri="{FF2B5EF4-FFF2-40B4-BE49-F238E27FC236}">
                    <a16:creationId xmlns:a16="http://schemas.microsoft.com/office/drawing/2014/main" id="{0C03EE67-3D5E-47C1-9F40-573CEFA71090}"/>
                  </a:ext>
                </a:extLst>
              </p:cNvPr>
              <p:cNvSpPr/>
              <p:nvPr/>
            </p:nvSpPr>
            <p:spPr>
              <a:xfrm>
                <a:off x="4388929"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01EBCB1E-20A6-4FCA-9389-09B81B92E403}"/>
                  </a:ext>
                </a:extLst>
              </p:cNvPr>
              <p:cNvSpPr/>
              <p:nvPr/>
            </p:nvSpPr>
            <p:spPr>
              <a:xfrm>
                <a:off x="4628184" y="387277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9C001125-EC83-481F-99B5-FAC062731941}"/>
                  </a:ext>
                </a:extLst>
              </p:cNvPr>
              <p:cNvSpPr/>
              <p:nvPr/>
            </p:nvSpPr>
            <p:spPr>
              <a:xfrm>
                <a:off x="4388929"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2E3F039E-243C-4316-801A-A4A9059F1ABB}"/>
                  </a:ext>
                </a:extLst>
              </p:cNvPr>
              <p:cNvSpPr/>
              <p:nvPr/>
            </p:nvSpPr>
            <p:spPr>
              <a:xfrm>
                <a:off x="4628184" y="411202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B614610C-2BC8-439D-B439-1883DC88599F}"/>
                  </a:ext>
                </a:extLst>
              </p:cNvPr>
              <p:cNvSpPr/>
              <p:nvPr/>
            </p:nvSpPr>
            <p:spPr>
              <a:xfrm>
                <a:off x="4867439" y="411202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B9C245B4-7A92-4950-AFA3-DAAF5805D631}"/>
                  </a:ext>
                </a:extLst>
              </p:cNvPr>
              <p:cNvSpPr/>
              <p:nvPr/>
            </p:nvSpPr>
            <p:spPr>
              <a:xfrm>
                <a:off x="4388929"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Rectangle 473">
                <a:extLst>
                  <a:ext uri="{FF2B5EF4-FFF2-40B4-BE49-F238E27FC236}">
                    <a16:creationId xmlns:a16="http://schemas.microsoft.com/office/drawing/2014/main" id="{596446E5-649B-4ED8-A61D-49CBFC90E75C}"/>
                  </a:ext>
                </a:extLst>
              </p:cNvPr>
              <p:cNvSpPr/>
              <p:nvPr/>
            </p:nvSpPr>
            <p:spPr>
              <a:xfrm>
                <a:off x="4628184" y="435243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B1974B05-4EF0-4063-B9DA-04D2A980CAA5}"/>
                  </a:ext>
                </a:extLst>
              </p:cNvPr>
              <p:cNvSpPr/>
              <p:nvPr/>
            </p:nvSpPr>
            <p:spPr>
              <a:xfrm>
                <a:off x="4867439"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E8C875A9-2C19-4BE5-AAB5-BB5AF22749CB}"/>
                  </a:ext>
                </a:extLst>
              </p:cNvPr>
              <p:cNvSpPr/>
              <p:nvPr/>
            </p:nvSpPr>
            <p:spPr>
              <a:xfrm>
                <a:off x="5106694" y="435243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a:extLst>
                  <a:ext uri="{FF2B5EF4-FFF2-40B4-BE49-F238E27FC236}">
                    <a16:creationId xmlns:a16="http://schemas.microsoft.com/office/drawing/2014/main" id="{3016052D-92A8-4F36-ABA9-BDB385BE96ED}"/>
                  </a:ext>
                </a:extLst>
              </p:cNvPr>
              <p:cNvSpPr/>
              <p:nvPr/>
            </p:nvSpPr>
            <p:spPr>
              <a:xfrm>
                <a:off x="4388929"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a:extLst>
                  <a:ext uri="{FF2B5EF4-FFF2-40B4-BE49-F238E27FC236}">
                    <a16:creationId xmlns:a16="http://schemas.microsoft.com/office/drawing/2014/main" id="{54D76C31-0196-40B9-9A6A-49304A41FC12}"/>
                  </a:ext>
                </a:extLst>
              </p:cNvPr>
              <p:cNvSpPr/>
              <p:nvPr/>
            </p:nvSpPr>
            <p:spPr>
              <a:xfrm>
                <a:off x="4628184" y="4591691"/>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a:extLst>
                  <a:ext uri="{FF2B5EF4-FFF2-40B4-BE49-F238E27FC236}">
                    <a16:creationId xmlns:a16="http://schemas.microsoft.com/office/drawing/2014/main" id="{04C0EA85-2B31-41E5-9E75-BC36549CE907}"/>
                  </a:ext>
                </a:extLst>
              </p:cNvPr>
              <p:cNvSpPr/>
              <p:nvPr/>
            </p:nvSpPr>
            <p:spPr>
              <a:xfrm>
                <a:off x="4867439"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35AD35EF-6B2F-48E1-91A2-6C1F374BF164}"/>
                  </a:ext>
                </a:extLst>
              </p:cNvPr>
              <p:cNvSpPr/>
              <p:nvPr/>
            </p:nvSpPr>
            <p:spPr>
              <a:xfrm>
                <a:off x="5106694" y="4591690"/>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F0AE7681-B279-4D79-A931-CB9B25AAC143}"/>
                  </a:ext>
                </a:extLst>
              </p:cNvPr>
              <p:cNvSpPr/>
              <p:nvPr/>
            </p:nvSpPr>
            <p:spPr>
              <a:xfrm>
                <a:off x="5345949" y="459168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6B75E157-0D75-40EF-93B4-CD8846C13E65}"/>
                  </a:ext>
                </a:extLst>
              </p:cNvPr>
              <p:cNvSpPr/>
              <p:nvPr/>
            </p:nvSpPr>
            <p:spPr>
              <a:xfrm>
                <a:off x="4388929"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a:extLst>
                  <a:ext uri="{FF2B5EF4-FFF2-40B4-BE49-F238E27FC236}">
                    <a16:creationId xmlns:a16="http://schemas.microsoft.com/office/drawing/2014/main" id="{4673E7E5-4F1F-493E-B4D1-5CD8E9D01E67}"/>
                  </a:ext>
                </a:extLst>
              </p:cNvPr>
              <p:cNvSpPr/>
              <p:nvPr/>
            </p:nvSpPr>
            <p:spPr>
              <a:xfrm>
                <a:off x="4628184" y="483094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08697045-18C7-4691-9FC9-EB5FAA51E0C3}"/>
                  </a:ext>
                </a:extLst>
              </p:cNvPr>
              <p:cNvSpPr/>
              <p:nvPr/>
            </p:nvSpPr>
            <p:spPr>
              <a:xfrm>
                <a:off x="4867439"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a:extLst>
                  <a:ext uri="{FF2B5EF4-FFF2-40B4-BE49-F238E27FC236}">
                    <a16:creationId xmlns:a16="http://schemas.microsoft.com/office/drawing/2014/main" id="{43AB386A-4C60-4566-BA61-B1ECD6727BFE}"/>
                  </a:ext>
                </a:extLst>
              </p:cNvPr>
              <p:cNvSpPr/>
              <p:nvPr/>
            </p:nvSpPr>
            <p:spPr>
              <a:xfrm>
                <a:off x="5106694" y="4830944"/>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a:extLst>
                  <a:ext uri="{FF2B5EF4-FFF2-40B4-BE49-F238E27FC236}">
                    <a16:creationId xmlns:a16="http://schemas.microsoft.com/office/drawing/2014/main" id="{FD200A0C-73F6-4938-9E46-D3D019BB674F}"/>
                  </a:ext>
                </a:extLst>
              </p:cNvPr>
              <p:cNvSpPr/>
              <p:nvPr/>
            </p:nvSpPr>
            <p:spPr>
              <a:xfrm>
                <a:off x="5345949"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a:extLst>
                  <a:ext uri="{FF2B5EF4-FFF2-40B4-BE49-F238E27FC236}">
                    <a16:creationId xmlns:a16="http://schemas.microsoft.com/office/drawing/2014/main" id="{53F3964A-8C61-4B7B-A5F7-B90425961A0A}"/>
                  </a:ext>
                </a:extLst>
              </p:cNvPr>
              <p:cNvSpPr/>
              <p:nvPr/>
            </p:nvSpPr>
            <p:spPr>
              <a:xfrm>
                <a:off x="5585204" y="4830943"/>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Rectangle 457">
              <a:extLst>
                <a:ext uri="{FF2B5EF4-FFF2-40B4-BE49-F238E27FC236}">
                  <a16:creationId xmlns:a16="http://schemas.microsoft.com/office/drawing/2014/main" id="{6AA9064C-3E8F-4D4B-88F3-5787BCF49492}"/>
                </a:ext>
              </a:extLst>
            </p:cNvPr>
            <p:cNvSpPr/>
            <p:nvPr/>
          </p:nvSpPr>
          <p:spPr>
            <a:xfrm>
              <a:off x="5824459" y="4830942"/>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a:extLst>
                <a:ext uri="{FF2B5EF4-FFF2-40B4-BE49-F238E27FC236}">
                  <a16:creationId xmlns:a16="http://schemas.microsoft.com/office/drawing/2014/main" id="{849A83BA-B3A2-42A1-ACEC-B6799AA36952}"/>
                </a:ext>
              </a:extLst>
            </p:cNvPr>
            <p:cNvSpPr/>
            <p:nvPr/>
          </p:nvSpPr>
          <p:spPr>
            <a:xfrm>
              <a:off x="4149674" y="5070199"/>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278CC2C6-8B13-45A7-8A6D-751EBAACEE4B}"/>
                </a:ext>
              </a:extLst>
            </p:cNvPr>
            <p:cNvSpPr/>
            <p:nvPr/>
          </p:nvSpPr>
          <p:spPr>
            <a:xfrm>
              <a:off x="4388929"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a:extLst>
                <a:ext uri="{FF2B5EF4-FFF2-40B4-BE49-F238E27FC236}">
                  <a16:creationId xmlns:a16="http://schemas.microsoft.com/office/drawing/2014/main" id="{93163154-81CE-4F65-9227-0FFDBF0746D7}"/>
                </a:ext>
              </a:extLst>
            </p:cNvPr>
            <p:cNvSpPr/>
            <p:nvPr/>
          </p:nvSpPr>
          <p:spPr>
            <a:xfrm>
              <a:off x="4628184" y="5070198"/>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3F61ABF1-7F0A-47C5-9D44-99283072C454}"/>
                </a:ext>
              </a:extLst>
            </p:cNvPr>
            <p:cNvSpPr/>
            <p:nvPr/>
          </p:nvSpPr>
          <p:spPr>
            <a:xfrm>
              <a:off x="4867439"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A34438C9-EDE2-43D0-8972-A32B578FA773}"/>
                </a:ext>
              </a:extLst>
            </p:cNvPr>
            <p:cNvSpPr/>
            <p:nvPr/>
          </p:nvSpPr>
          <p:spPr>
            <a:xfrm>
              <a:off x="5106694" y="5070197"/>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FF81F5B0-B005-474B-87CF-E3E8398712D9}"/>
                </a:ext>
              </a:extLst>
            </p:cNvPr>
            <p:cNvSpPr/>
            <p:nvPr/>
          </p:nvSpPr>
          <p:spPr>
            <a:xfrm>
              <a:off x="5345949"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B4566758-B8D2-4F53-A399-A3ABDF9D5BD2}"/>
                </a:ext>
              </a:extLst>
            </p:cNvPr>
            <p:cNvSpPr/>
            <p:nvPr/>
          </p:nvSpPr>
          <p:spPr>
            <a:xfrm>
              <a:off x="5585204" y="5070196"/>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0D9CD2D0-48BF-4D95-B7C6-29F4F299548A}"/>
                </a:ext>
              </a:extLst>
            </p:cNvPr>
            <p:cNvSpPr/>
            <p:nvPr/>
          </p:nvSpPr>
          <p:spPr>
            <a:xfrm>
              <a:off x="5824459" y="5070195"/>
              <a:ext cx="239255" cy="23925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8" name="Speech Bubble: Rectangle with Corners Rounded 487">
            <a:extLst>
              <a:ext uri="{FF2B5EF4-FFF2-40B4-BE49-F238E27FC236}">
                <a16:creationId xmlns:a16="http://schemas.microsoft.com/office/drawing/2014/main" id="{30C392E9-587B-40F2-9B92-0CD1483860DD}"/>
              </a:ext>
            </a:extLst>
          </p:cNvPr>
          <p:cNvSpPr/>
          <p:nvPr/>
        </p:nvSpPr>
        <p:spPr>
          <a:xfrm>
            <a:off x="7634851" y="1018044"/>
            <a:ext cx="1427704" cy="811089"/>
          </a:xfrm>
          <a:prstGeom prst="wedgeRoundRectCallout">
            <a:avLst>
              <a:gd name="adj1" fmla="val -65158"/>
              <a:gd name="adj2" fmla="val 96578"/>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Uber Shader</a:t>
            </a:r>
          </a:p>
          <a:p>
            <a:pPr algn="ctr"/>
            <a:r>
              <a:rPr lang="en-US" sz="1600" dirty="0"/>
              <a:t>(all materials)</a:t>
            </a:r>
          </a:p>
        </p:txBody>
      </p:sp>
      <p:sp>
        <p:nvSpPr>
          <p:cNvPr id="4" name="Footer Placeholder 20">
            <a:extLst>
              <a:ext uri="{FF2B5EF4-FFF2-40B4-BE49-F238E27FC236}">
                <a16:creationId xmlns:a16="http://schemas.microsoft.com/office/drawing/2014/main" id="{30E1CCC5-3D27-4079-89B1-F5AED5BD2789}"/>
              </a:ext>
            </a:extLst>
          </p:cNvPr>
          <p:cNvSpPr txBox="1">
            <a:spLocks/>
          </p:cNvSpPr>
          <p:nvPr/>
        </p:nvSpPr>
        <p:spPr>
          <a:xfrm>
            <a:off x="1650018" y="4676650"/>
            <a:ext cx="6809982" cy="3693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DADAD"/>
                </a:solidFill>
                <a:latin typeface="Arial" panose="020B0604020202020204" pitchFamily="34" charset="0"/>
              </a:rPr>
              <a:t>Image from “Deferred Lighting in Uncharted 4” by </a:t>
            </a:r>
            <a:r>
              <a:rPr lang="en-US" sz="1000" dirty="0" err="1">
                <a:solidFill>
                  <a:srgbClr val="ADADAD"/>
                </a:solidFill>
                <a:latin typeface="Arial" panose="020B0604020202020204" pitchFamily="34" charset="0"/>
              </a:rPr>
              <a:t>Ramy</a:t>
            </a:r>
            <a:r>
              <a:rPr lang="en-US" sz="1000" dirty="0">
                <a:solidFill>
                  <a:srgbClr val="ADADAD"/>
                </a:solidFill>
                <a:latin typeface="Arial" panose="020B0604020202020204" pitchFamily="34" charset="0"/>
              </a:rPr>
              <a:t> El </a:t>
            </a:r>
            <a:r>
              <a:rPr lang="en-US" sz="1000" dirty="0" err="1">
                <a:solidFill>
                  <a:srgbClr val="ADADAD"/>
                </a:solidFill>
                <a:latin typeface="Arial" panose="020B0604020202020204" pitchFamily="34" charset="0"/>
              </a:rPr>
              <a:t>Garawany</a:t>
            </a:r>
            <a:r>
              <a:rPr lang="en-US" sz="1000" dirty="0">
                <a:solidFill>
                  <a:srgbClr val="ADADAD"/>
                </a:solidFill>
                <a:latin typeface="Arial" panose="020B0604020202020204" pitchFamily="34" charset="0"/>
              </a:rPr>
              <a:t> (Naughty Dog),</a:t>
            </a:r>
          </a:p>
          <a:p>
            <a:r>
              <a:rPr lang="en-US" sz="1000" dirty="0">
                <a:solidFill>
                  <a:srgbClr val="ADADAD"/>
                </a:solidFill>
                <a:latin typeface="Arial" panose="020B0604020202020204" pitchFamily="34" charset="0"/>
              </a:rPr>
              <a:t>Advances in Real-Time Rendering in Games: Part I, SIGGRAPH 2016</a:t>
            </a:r>
            <a:endParaRPr lang="en-US" sz="1000" dirty="0"/>
          </a:p>
        </p:txBody>
      </p:sp>
    </p:spTree>
    <p:extLst>
      <p:ext uri="{BB962C8B-B14F-4D97-AF65-F5344CB8AC3E}">
        <p14:creationId xmlns:p14="http://schemas.microsoft.com/office/powerpoint/2010/main" val="353533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54842" y="205980"/>
            <a:ext cx="8526390" cy="639365"/>
          </a:xfrm>
        </p:spPr>
        <p:txBody>
          <a:bodyPr>
            <a:noAutofit/>
          </a:bodyPr>
          <a:lstStyle/>
          <a:p>
            <a:r>
              <a:rPr lang="en-AU" sz="3200" dirty="0"/>
              <a:t>Deferred lighting specialization in Uncharted 4</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68</a:t>
            </a:fld>
            <a:endParaRPr lang="en-AU" sz="1600" dirty="0">
              <a:solidFill>
                <a:schemeClr val="bg2"/>
              </a:solidFill>
            </a:endParaRPr>
          </a:p>
        </p:txBody>
      </p:sp>
      <p:sp>
        <p:nvSpPr>
          <p:cNvPr id="2" name="TextBox 1">
            <a:extLst>
              <a:ext uri="{FF2B5EF4-FFF2-40B4-BE49-F238E27FC236}">
                <a16:creationId xmlns:a16="http://schemas.microsoft.com/office/drawing/2014/main" id="{5462FB10-DBB4-4F0D-B9B8-3ABA18F4E7C3}"/>
              </a:ext>
            </a:extLst>
          </p:cNvPr>
          <p:cNvSpPr txBox="1"/>
          <p:nvPr/>
        </p:nvSpPr>
        <p:spPr>
          <a:xfrm>
            <a:off x="7058385" y="4766010"/>
            <a:ext cx="2197677" cy="369332"/>
          </a:xfrm>
          <a:prstGeom prst="rect">
            <a:avLst/>
          </a:prstGeom>
          <a:noFill/>
        </p:spPr>
        <p:txBody>
          <a:bodyPr wrap="square" rtlCol="0">
            <a:spAutoFit/>
          </a:bodyPr>
          <a:lstStyle/>
          <a:p>
            <a:pPr algn="ctr"/>
            <a:r>
              <a:rPr lang="en-AU" dirty="0">
                <a:solidFill>
                  <a:schemeClr val="bg1"/>
                </a:solidFill>
              </a:rPr>
              <a:t>[El </a:t>
            </a:r>
            <a:r>
              <a:rPr lang="en-AU" dirty="0" err="1">
                <a:solidFill>
                  <a:schemeClr val="bg1"/>
                </a:solidFill>
              </a:rPr>
              <a:t>Garawany</a:t>
            </a:r>
            <a:r>
              <a:rPr lang="en-AU" dirty="0">
                <a:solidFill>
                  <a:schemeClr val="bg1"/>
                </a:solidFill>
              </a:rPr>
              <a:t> 2016]</a:t>
            </a:r>
            <a:endParaRPr lang="en-US" dirty="0">
              <a:solidFill>
                <a:schemeClr val="bg1"/>
              </a:solidFill>
            </a:endParaRPr>
          </a:p>
        </p:txBody>
      </p:sp>
      <p:pic>
        <p:nvPicPr>
          <p:cNvPr id="3" name="Picture 2">
            <a:extLst>
              <a:ext uri="{FF2B5EF4-FFF2-40B4-BE49-F238E27FC236}">
                <a16:creationId xmlns:a16="http://schemas.microsoft.com/office/drawing/2014/main" id="{D2141189-2551-46E5-B0AE-4D25D1BDD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593" y="1276568"/>
            <a:ext cx="5482813" cy="3084083"/>
          </a:xfrm>
          <a:prstGeom prst="rect">
            <a:avLst/>
          </a:prstGeom>
        </p:spPr>
      </p:pic>
      <p:grpSp>
        <p:nvGrpSpPr>
          <p:cNvPr id="489" name="Group 488">
            <a:extLst>
              <a:ext uri="{FF2B5EF4-FFF2-40B4-BE49-F238E27FC236}">
                <a16:creationId xmlns:a16="http://schemas.microsoft.com/office/drawing/2014/main" id="{07CEF1E8-CCD0-4F07-A0F8-B01B4F79FB49}"/>
              </a:ext>
            </a:extLst>
          </p:cNvPr>
          <p:cNvGrpSpPr/>
          <p:nvPr/>
        </p:nvGrpSpPr>
        <p:grpSpPr>
          <a:xfrm>
            <a:off x="1830593" y="1283528"/>
            <a:ext cx="749112" cy="749107"/>
            <a:chOff x="449272" y="2920907"/>
            <a:chExt cx="749112" cy="749107"/>
          </a:xfrm>
        </p:grpSpPr>
        <p:sp>
          <p:nvSpPr>
            <p:cNvPr id="490" name="Rectangle 489">
              <a:extLst>
                <a:ext uri="{FF2B5EF4-FFF2-40B4-BE49-F238E27FC236}">
                  <a16:creationId xmlns:a16="http://schemas.microsoft.com/office/drawing/2014/main" id="{30B749BF-908E-462F-AB16-A93311BD884B}"/>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D6A8C314-B09F-4D13-B676-9415C2398402}"/>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BCBD3570-BF89-495B-AE6B-4A4AB1C070E1}"/>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D0D5B847-6BA5-40E0-B971-40FCA55255FB}"/>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1686B2C7-4F19-4D43-B390-74A928E40A7A}"/>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a:extLst>
                <a:ext uri="{FF2B5EF4-FFF2-40B4-BE49-F238E27FC236}">
                  <a16:creationId xmlns:a16="http://schemas.microsoft.com/office/drawing/2014/main" id="{E7236E9D-A4B5-4BAE-AAB3-3857B514F822}"/>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5D7DFE81-C061-43AA-8382-E4E1982A943E}"/>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a:extLst>
                <a:ext uri="{FF2B5EF4-FFF2-40B4-BE49-F238E27FC236}">
                  <a16:creationId xmlns:a16="http://schemas.microsoft.com/office/drawing/2014/main" id="{04EC8F31-AC1B-41FA-BCAB-09E1D1147B45}"/>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5EAA4E2C-BFBF-4E7A-98D7-BAFAF45C539C}"/>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a:extLst>
                <a:ext uri="{FF2B5EF4-FFF2-40B4-BE49-F238E27FC236}">
                  <a16:creationId xmlns:a16="http://schemas.microsoft.com/office/drawing/2014/main" id="{BDC0F9D4-C2C8-4D71-900A-B59E9E3F494B}"/>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8BE1BFB5-2AA2-4BF6-9A6F-EF0262688F84}"/>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Rectangle 500">
              <a:extLst>
                <a:ext uri="{FF2B5EF4-FFF2-40B4-BE49-F238E27FC236}">
                  <a16:creationId xmlns:a16="http://schemas.microsoft.com/office/drawing/2014/main" id="{A2F9FA2E-43B9-4637-A006-B361CBC4C1EA}"/>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692834B9-C3A9-4B4C-BE60-F73334BA60DA}"/>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a:extLst>
                <a:ext uri="{FF2B5EF4-FFF2-40B4-BE49-F238E27FC236}">
                  <a16:creationId xmlns:a16="http://schemas.microsoft.com/office/drawing/2014/main" id="{E458B842-EBB4-44CD-820C-72678A735ACE}"/>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a:extLst>
                <a:ext uri="{FF2B5EF4-FFF2-40B4-BE49-F238E27FC236}">
                  <a16:creationId xmlns:a16="http://schemas.microsoft.com/office/drawing/2014/main" id="{E5D6F188-ED36-4B87-8052-FDE1BE58F36F}"/>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5" name="Rectangle 504">
              <a:extLst>
                <a:ext uri="{FF2B5EF4-FFF2-40B4-BE49-F238E27FC236}">
                  <a16:creationId xmlns:a16="http://schemas.microsoft.com/office/drawing/2014/main" id="{5D0EFC6E-8D7B-40CE-B087-27914BC5DDE7}"/>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505">
            <a:extLst>
              <a:ext uri="{FF2B5EF4-FFF2-40B4-BE49-F238E27FC236}">
                <a16:creationId xmlns:a16="http://schemas.microsoft.com/office/drawing/2014/main" id="{AF6E5D1B-EA37-4862-8FC4-6282911A5A46}"/>
              </a:ext>
            </a:extLst>
          </p:cNvPr>
          <p:cNvGrpSpPr/>
          <p:nvPr/>
        </p:nvGrpSpPr>
        <p:grpSpPr>
          <a:xfrm>
            <a:off x="2579705" y="1283528"/>
            <a:ext cx="749112" cy="749107"/>
            <a:chOff x="449272" y="2920907"/>
            <a:chExt cx="749112" cy="749107"/>
          </a:xfrm>
        </p:grpSpPr>
        <p:sp>
          <p:nvSpPr>
            <p:cNvPr id="507" name="Rectangle 506">
              <a:extLst>
                <a:ext uri="{FF2B5EF4-FFF2-40B4-BE49-F238E27FC236}">
                  <a16:creationId xmlns:a16="http://schemas.microsoft.com/office/drawing/2014/main" id="{6C96C5D0-8A34-4D39-BB1E-60028E91AE24}"/>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a:extLst>
                <a:ext uri="{FF2B5EF4-FFF2-40B4-BE49-F238E27FC236}">
                  <a16:creationId xmlns:a16="http://schemas.microsoft.com/office/drawing/2014/main" id="{5A47963D-6488-4EB3-8CE2-F7074E2C0D25}"/>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a:extLst>
                <a:ext uri="{FF2B5EF4-FFF2-40B4-BE49-F238E27FC236}">
                  <a16:creationId xmlns:a16="http://schemas.microsoft.com/office/drawing/2014/main" id="{4A14F113-9C9A-4919-A3E2-C9A36629959C}"/>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a:extLst>
                <a:ext uri="{FF2B5EF4-FFF2-40B4-BE49-F238E27FC236}">
                  <a16:creationId xmlns:a16="http://schemas.microsoft.com/office/drawing/2014/main" id="{71647CCE-4381-44A5-BB44-71193E52BDBE}"/>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a:extLst>
                <a:ext uri="{FF2B5EF4-FFF2-40B4-BE49-F238E27FC236}">
                  <a16:creationId xmlns:a16="http://schemas.microsoft.com/office/drawing/2014/main" id="{A897B90D-909E-49B2-9C30-802AA60B0EFE}"/>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a:extLst>
                <a:ext uri="{FF2B5EF4-FFF2-40B4-BE49-F238E27FC236}">
                  <a16:creationId xmlns:a16="http://schemas.microsoft.com/office/drawing/2014/main" id="{AB198532-77D8-4BBB-B599-7978617977DE}"/>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a:extLst>
                <a:ext uri="{FF2B5EF4-FFF2-40B4-BE49-F238E27FC236}">
                  <a16:creationId xmlns:a16="http://schemas.microsoft.com/office/drawing/2014/main" id="{4B6A1B85-536F-499B-9449-99F6AEABECF7}"/>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a:extLst>
                <a:ext uri="{FF2B5EF4-FFF2-40B4-BE49-F238E27FC236}">
                  <a16:creationId xmlns:a16="http://schemas.microsoft.com/office/drawing/2014/main" id="{1DC53C93-E0A8-449A-BFDA-F3340ED1306F}"/>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B32D6BE2-AEC8-46B5-88CB-2F46D219614E}"/>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a:extLst>
                <a:ext uri="{FF2B5EF4-FFF2-40B4-BE49-F238E27FC236}">
                  <a16:creationId xmlns:a16="http://schemas.microsoft.com/office/drawing/2014/main" id="{971B98EF-B404-4204-87CE-18B6102FAA75}"/>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CB7D8149-69EF-4E5E-8617-9ED4043B238E}"/>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Rectangle 517">
              <a:extLst>
                <a:ext uri="{FF2B5EF4-FFF2-40B4-BE49-F238E27FC236}">
                  <a16:creationId xmlns:a16="http://schemas.microsoft.com/office/drawing/2014/main" id="{AD5DAD41-52B9-4266-8F8C-2835C21BFDA8}"/>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738B7F5E-CFC9-4F6A-AC3A-7B65E41A3B55}"/>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a:extLst>
                <a:ext uri="{FF2B5EF4-FFF2-40B4-BE49-F238E27FC236}">
                  <a16:creationId xmlns:a16="http://schemas.microsoft.com/office/drawing/2014/main" id="{6638BED9-51CF-4806-980D-10E783602914}"/>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a:extLst>
                <a:ext uri="{FF2B5EF4-FFF2-40B4-BE49-F238E27FC236}">
                  <a16:creationId xmlns:a16="http://schemas.microsoft.com/office/drawing/2014/main" id="{EC2B066B-6F7E-457D-8695-F927C7B5C383}"/>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Rectangle 521">
              <a:extLst>
                <a:ext uri="{FF2B5EF4-FFF2-40B4-BE49-F238E27FC236}">
                  <a16:creationId xmlns:a16="http://schemas.microsoft.com/office/drawing/2014/main" id="{30BDC329-1559-4858-9374-DFA9B9958551}"/>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A64E7D31-655D-469C-93E5-0E6885F60C50}"/>
              </a:ext>
            </a:extLst>
          </p:cNvPr>
          <p:cNvGrpSpPr/>
          <p:nvPr/>
        </p:nvGrpSpPr>
        <p:grpSpPr>
          <a:xfrm>
            <a:off x="3328817" y="1283528"/>
            <a:ext cx="749112" cy="749107"/>
            <a:chOff x="449272" y="2920907"/>
            <a:chExt cx="749112" cy="749107"/>
          </a:xfrm>
        </p:grpSpPr>
        <p:sp>
          <p:nvSpPr>
            <p:cNvPr id="541" name="Rectangle 540">
              <a:extLst>
                <a:ext uri="{FF2B5EF4-FFF2-40B4-BE49-F238E27FC236}">
                  <a16:creationId xmlns:a16="http://schemas.microsoft.com/office/drawing/2014/main" id="{54428CDE-EB80-49E3-9610-C50EC028CAF5}"/>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a:extLst>
                <a:ext uri="{FF2B5EF4-FFF2-40B4-BE49-F238E27FC236}">
                  <a16:creationId xmlns:a16="http://schemas.microsoft.com/office/drawing/2014/main" id="{0959C8A1-AF2B-45AC-939E-A1C815943C90}"/>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a:extLst>
                <a:ext uri="{FF2B5EF4-FFF2-40B4-BE49-F238E27FC236}">
                  <a16:creationId xmlns:a16="http://schemas.microsoft.com/office/drawing/2014/main" id="{2F3658C2-7401-43EC-B048-746D7DEBA7C9}"/>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0B3521A8-C7FA-489E-AEEF-EF810B1C318D}"/>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a:extLst>
                <a:ext uri="{FF2B5EF4-FFF2-40B4-BE49-F238E27FC236}">
                  <a16:creationId xmlns:a16="http://schemas.microsoft.com/office/drawing/2014/main" id="{552866FA-15AA-44DA-83E3-B0D1E759341D}"/>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a:extLst>
                <a:ext uri="{FF2B5EF4-FFF2-40B4-BE49-F238E27FC236}">
                  <a16:creationId xmlns:a16="http://schemas.microsoft.com/office/drawing/2014/main" id="{17DE64DB-BE20-4050-B8EF-304B26E17583}"/>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a:extLst>
                <a:ext uri="{FF2B5EF4-FFF2-40B4-BE49-F238E27FC236}">
                  <a16:creationId xmlns:a16="http://schemas.microsoft.com/office/drawing/2014/main" id="{DD521761-61F7-4EE6-A2C0-C35F9C7CCCA3}"/>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a:extLst>
                <a:ext uri="{FF2B5EF4-FFF2-40B4-BE49-F238E27FC236}">
                  <a16:creationId xmlns:a16="http://schemas.microsoft.com/office/drawing/2014/main" id="{F191E26C-D07D-4074-BF3B-E3414C7D12B3}"/>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a:extLst>
                <a:ext uri="{FF2B5EF4-FFF2-40B4-BE49-F238E27FC236}">
                  <a16:creationId xmlns:a16="http://schemas.microsoft.com/office/drawing/2014/main" id="{B17076B6-C670-4C1B-83C2-8CA96E547C5B}"/>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a:extLst>
                <a:ext uri="{FF2B5EF4-FFF2-40B4-BE49-F238E27FC236}">
                  <a16:creationId xmlns:a16="http://schemas.microsoft.com/office/drawing/2014/main" id="{48AC4A3C-9708-4489-912E-D77D80A60AB4}"/>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a:extLst>
                <a:ext uri="{FF2B5EF4-FFF2-40B4-BE49-F238E27FC236}">
                  <a16:creationId xmlns:a16="http://schemas.microsoft.com/office/drawing/2014/main" id="{1A4FBA5F-62BB-45EF-80F1-C456F9FD9F89}"/>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 name="Rectangle 551">
              <a:extLst>
                <a:ext uri="{FF2B5EF4-FFF2-40B4-BE49-F238E27FC236}">
                  <a16:creationId xmlns:a16="http://schemas.microsoft.com/office/drawing/2014/main" id="{963960B8-E560-4DB7-B41E-BC1B21CC5A7D}"/>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a:extLst>
                <a:ext uri="{FF2B5EF4-FFF2-40B4-BE49-F238E27FC236}">
                  <a16:creationId xmlns:a16="http://schemas.microsoft.com/office/drawing/2014/main" id="{8C9273C7-6FB9-487F-AA28-E151BFAC1142}"/>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a:extLst>
                <a:ext uri="{FF2B5EF4-FFF2-40B4-BE49-F238E27FC236}">
                  <a16:creationId xmlns:a16="http://schemas.microsoft.com/office/drawing/2014/main" id="{E6BD7B80-F7B5-4C60-A307-DA3A2F3BF53F}"/>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a:extLst>
                <a:ext uri="{FF2B5EF4-FFF2-40B4-BE49-F238E27FC236}">
                  <a16:creationId xmlns:a16="http://schemas.microsoft.com/office/drawing/2014/main" id="{486056F2-1A17-44BD-9162-C488934C0902}"/>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6" name="Rectangle 555">
              <a:extLst>
                <a:ext uri="{FF2B5EF4-FFF2-40B4-BE49-F238E27FC236}">
                  <a16:creationId xmlns:a16="http://schemas.microsoft.com/office/drawing/2014/main" id="{7B0138A6-D735-487A-A323-0BBA866D52BF}"/>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7" name="Group 556">
            <a:extLst>
              <a:ext uri="{FF2B5EF4-FFF2-40B4-BE49-F238E27FC236}">
                <a16:creationId xmlns:a16="http://schemas.microsoft.com/office/drawing/2014/main" id="{59C9D275-40CF-4A3E-86F5-859B1C99C11C}"/>
              </a:ext>
            </a:extLst>
          </p:cNvPr>
          <p:cNvGrpSpPr/>
          <p:nvPr/>
        </p:nvGrpSpPr>
        <p:grpSpPr>
          <a:xfrm>
            <a:off x="4077929" y="1283528"/>
            <a:ext cx="749112" cy="749107"/>
            <a:chOff x="449272" y="2920907"/>
            <a:chExt cx="749112" cy="749107"/>
          </a:xfrm>
        </p:grpSpPr>
        <p:sp>
          <p:nvSpPr>
            <p:cNvPr id="558" name="Rectangle 557">
              <a:extLst>
                <a:ext uri="{FF2B5EF4-FFF2-40B4-BE49-F238E27FC236}">
                  <a16:creationId xmlns:a16="http://schemas.microsoft.com/office/drawing/2014/main" id="{49C26DFC-4E11-4AD9-AFF7-48FA3CE80E7C}"/>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B6F80913-E9FD-41FA-9BE2-DC5F642F0F5F}"/>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a:extLst>
                <a:ext uri="{FF2B5EF4-FFF2-40B4-BE49-F238E27FC236}">
                  <a16:creationId xmlns:a16="http://schemas.microsoft.com/office/drawing/2014/main" id="{0945D278-E996-4B9D-936B-932005930DF8}"/>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a:extLst>
                <a:ext uri="{FF2B5EF4-FFF2-40B4-BE49-F238E27FC236}">
                  <a16:creationId xmlns:a16="http://schemas.microsoft.com/office/drawing/2014/main" id="{D4DB42FD-FE79-49F8-B125-D5D6381CB91E}"/>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0FDFAB63-1A5C-4436-B219-EF9EC000DB06}"/>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a:extLst>
                <a:ext uri="{FF2B5EF4-FFF2-40B4-BE49-F238E27FC236}">
                  <a16:creationId xmlns:a16="http://schemas.microsoft.com/office/drawing/2014/main" id="{2C5240EF-422B-4241-905D-7D90C161341A}"/>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a:extLst>
                <a:ext uri="{FF2B5EF4-FFF2-40B4-BE49-F238E27FC236}">
                  <a16:creationId xmlns:a16="http://schemas.microsoft.com/office/drawing/2014/main" id="{8F43260E-78D5-4A4A-9A88-142A0E7D26CE}"/>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a:extLst>
                <a:ext uri="{FF2B5EF4-FFF2-40B4-BE49-F238E27FC236}">
                  <a16:creationId xmlns:a16="http://schemas.microsoft.com/office/drawing/2014/main" id="{8690FCB1-C70F-44E8-A494-6F5BBFDEC6FA}"/>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ectangle 565">
              <a:extLst>
                <a:ext uri="{FF2B5EF4-FFF2-40B4-BE49-F238E27FC236}">
                  <a16:creationId xmlns:a16="http://schemas.microsoft.com/office/drawing/2014/main" id="{5E8BEF50-2B6A-4109-949F-A9C73E614FAB}"/>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ectangle 566">
              <a:extLst>
                <a:ext uri="{FF2B5EF4-FFF2-40B4-BE49-F238E27FC236}">
                  <a16:creationId xmlns:a16="http://schemas.microsoft.com/office/drawing/2014/main" id="{FD00D888-DF4D-430E-B855-9DE3299995DF}"/>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a:extLst>
                <a:ext uri="{FF2B5EF4-FFF2-40B4-BE49-F238E27FC236}">
                  <a16:creationId xmlns:a16="http://schemas.microsoft.com/office/drawing/2014/main" id="{CBF4A1CF-44D3-40EF-BB0B-1C0D6F4BF525}"/>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Rectangle 568">
              <a:extLst>
                <a:ext uri="{FF2B5EF4-FFF2-40B4-BE49-F238E27FC236}">
                  <a16:creationId xmlns:a16="http://schemas.microsoft.com/office/drawing/2014/main" id="{03D7EEBA-E9DB-43C1-998C-920035F6F674}"/>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a:extLst>
                <a:ext uri="{FF2B5EF4-FFF2-40B4-BE49-F238E27FC236}">
                  <a16:creationId xmlns:a16="http://schemas.microsoft.com/office/drawing/2014/main" id="{00EDA5B6-EDC5-4F7E-B160-74132E27FFB3}"/>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a:extLst>
                <a:ext uri="{FF2B5EF4-FFF2-40B4-BE49-F238E27FC236}">
                  <a16:creationId xmlns:a16="http://schemas.microsoft.com/office/drawing/2014/main" id="{8821356E-0255-494A-8B3B-A4ABAB64788A}"/>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a:extLst>
                <a:ext uri="{FF2B5EF4-FFF2-40B4-BE49-F238E27FC236}">
                  <a16:creationId xmlns:a16="http://schemas.microsoft.com/office/drawing/2014/main" id="{52FB1BDE-FFCC-4F7F-AF7B-FD45A8E81EAD}"/>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Rectangle 572">
              <a:extLst>
                <a:ext uri="{FF2B5EF4-FFF2-40B4-BE49-F238E27FC236}">
                  <a16:creationId xmlns:a16="http://schemas.microsoft.com/office/drawing/2014/main" id="{E83E6DA9-5C45-4249-83DF-308E3443273A}"/>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4" name="Group 573">
            <a:extLst>
              <a:ext uri="{FF2B5EF4-FFF2-40B4-BE49-F238E27FC236}">
                <a16:creationId xmlns:a16="http://schemas.microsoft.com/office/drawing/2014/main" id="{23542C21-C76C-4353-919F-18CB8B8E0178}"/>
              </a:ext>
            </a:extLst>
          </p:cNvPr>
          <p:cNvGrpSpPr/>
          <p:nvPr/>
        </p:nvGrpSpPr>
        <p:grpSpPr>
          <a:xfrm>
            <a:off x="4827041" y="1283528"/>
            <a:ext cx="749112" cy="749107"/>
            <a:chOff x="449272" y="2920907"/>
            <a:chExt cx="749112" cy="749107"/>
          </a:xfrm>
        </p:grpSpPr>
        <p:sp>
          <p:nvSpPr>
            <p:cNvPr id="575" name="Rectangle 574">
              <a:extLst>
                <a:ext uri="{FF2B5EF4-FFF2-40B4-BE49-F238E27FC236}">
                  <a16:creationId xmlns:a16="http://schemas.microsoft.com/office/drawing/2014/main" id="{9D737992-68CC-45C4-87E8-19CE1CC5B03B}"/>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a:extLst>
                <a:ext uri="{FF2B5EF4-FFF2-40B4-BE49-F238E27FC236}">
                  <a16:creationId xmlns:a16="http://schemas.microsoft.com/office/drawing/2014/main" id="{96F7D745-0349-45BF-BA2C-FF93F4000633}"/>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a:extLst>
                <a:ext uri="{FF2B5EF4-FFF2-40B4-BE49-F238E27FC236}">
                  <a16:creationId xmlns:a16="http://schemas.microsoft.com/office/drawing/2014/main" id="{903BC65A-3838-4685-AEEE-BBAFF67106D5}"/>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ectangle 577">
              <a:extLst>
                <a:ext uri="{FF2B5EF4-FFF2-40B4-BE49-F238E27FC236}">
                  <a16:creationId xmlns:a16="http://schemas.microsoft.com/office/drawing/2014/main" id="{9A2FE1E8-9BAE-42CA-B01B-DE0B69882769}"/>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ectangle 578">
              <a:extLst>
                <a:ext uri="{FF2B5EF4-FFF2-40B4-BE49-F238E27FC236}">
                  <a16:creationId xmlns:a16="http://schemas.microsoft.com/office/drawing/2014/main" id="{5E48B17B-47A5-4B41-AAAB-3371080CBDBF}"/>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a:extLst>
                <a:ext uri="{FF2B5EF4-FFF2-40B4-BE49-F238E27FC236}">
                  <a16:creationId xmlns:a16="http://schemas.microsoft.com/office/drawing/2014/main" id="{C64E90B9-FC08-4F59-AB75-3D64437AB881}"/>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a:extLst>
                <a:ext uri="{FF2B5EF4-FFF2-40B4-BE49-F238E27FC236}">
                  <a16:creationId xmlns:a16="http://schemas.microsoft.com/office/drawing/2014/main" id="{3C681576-7D5E-44B7-B244-51135F03A12C}"/>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a:extLst>
                <a:ext uri="{FF2B5EF4-FFF2-40B4-BE49-F238E27FC236}">
                  <a16:creationId xmlns:a16="http://schemas.microsoft.com/office/drawing/2014/main" id="{275428C6-949E-4B90-8A3B-2E142CE9AE7F}"/>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a:extLst>
                <a:ext uri="{FF2B5EF4-FFF2-40B4-BE49-F238E27FC236}">
                  <a16:creationId xmlns:a16="http://schemas.microsoft.com/office/drawing/2014/main" id="{CDF76F26-8594-4D61-989A-E00455EF801F}"/>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a:extLst>
                <a:ext uri="{FF2B5EF4-FFF2-40B4-BE49-F238E27FC236}">
                  <a16:creationId xmlns:a16="http://schemas.microsoft.com/office/drawing/2014/main" id="{F2F58594-C1B7-4B8A-8BF5-7F0F12DEEB04}"/>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a:extLst>
                <a:ext uri="{FF2B5EF4-FFF2-40B4-BE49-F238E27FC236}">
                  <a16:creationId xmlns:a16="http://schemas.microsoft.com/office/drawing/2014/main" id="{AC711D3C-18AE-459D-A7ED-7474CA34B6D1}"/>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6" name="Rectangle 585">
              <a:extLst>
                <a:ext uri="{FF2B5EF4-FFF2-40B4-BE49-F238E27FC236}">
                  <a16:creationId xmlns:a16="http://schemas.microsoft.com/office/drawing/2014/main" id="{9939FA06-BD39-4888-A186-E00FDB61EF26}"/>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a:extLst>
                <a:ext uri="{FF2B5EF4-FFF2-40B4-BE49-F238E27FC236}">
                  <a16:creationId xmlns:a16="http://schemas.microsoft.com/office/drawing/2014/main" id="{847D1D70-43E6-44F6-99F3-7CA175F31307}"/>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a:extLst>
                <a:ext uri="{FF2B5EF4-FFF2-40B4-BE49-F238E27FC236}">
                  <a16:creationId xmlns:a16="http://schemas.microsoft.com/office/drawing/2014/main" id="{56BD1926-0103-459D-B5A5-E3B5B3CF1405}"/>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a:extLst>
                <a:ext uri="{FF2B5EF4-FFF2-40B4-BE49-F238E27FC236}">
                  <a16:creationId xmlns:a16="http://schemas.microsoft.com/office/drawing/2014/main" id="{648086C1-979E-4330-8BBC-0C825CDE8EC6}"/>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0" name="Rectangle 589">
              <a:extLst>
                <a:ext uri="{FF2B5EF4-FFF2-40B4-BE49-F238E27FC236}">
                  <a16:creationId xmlns:a16="http://schemas.microsoft.com/office/drawing/2014/main" id="{68406297-5F83-4CB8-ABA8-9C9F5EAFDF91}"/>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590">
            <a:extLst>
              <a:ext uri="{FF2B5EF4-FFF2-40B4-BE49-F238E27FC236}">
                <a16:creationId xmlns:a16="http://schemas.microsoft.com/office/drawing/2014/main" id="{80B1A92D-7D78-40D3-B71D-5321BF16B216}"/>
              </a:ext>
            </a:extLst>
          </p:cNvPr>
          <p:cNvGrpSpPr/>
          <p:nvPr/>
        </p:nvGrpSpPr>
        <p:grpSpPr>
          <a:xfrm>
            <a:off x="5576153" y="1283528"/>
            <a:ext cx="749112" cy="749107"/>
            <a:chOff x="449272" y="2920907"/>
            <a:chExt cx="749112" cy="749107"/>
          </a:xfrm>
        </p:grpSpPr>
        <p:sp>
          <p:nvSpPr>
            <p:cNvPr id="592" name="Rectangle 591">
              <a:extLst>
                <a:ext uri="{FF2B5EF4-FFF2-40B4-BE49-F238E27FC236}">
                  <a16:creationId xmlns:a16="http://schemas.microsoft.com/office/drawing/2014/main" id="{98DDB681-3F1C-4D16-893F-44AC86C2870E}"/>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a:extLst>
                <a:ext uri="{FF2B5EF4-FFF2-40B4-BE49-F238E27FC236}">
                  <a16:creationId xmlns:a16="http://schemas.microsoft.com/office/drawing/2014/main" id="{7AB21CF3-8B26-43F0-AB6D-75C3E5FCBAD3}"/>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a:extLst>
                <a:ext uri="{FF2B5EF4-FFF2-40B4-BE49-F238E27FC236}">
                  <a16:creationId xmlns:a16="http://schemas.microsoft.com/office/drawing/2014/main" id="{AD1659B8-C58F-4DCD-B349-7B3EC21AF101}"/>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a:extLst>
                <a:ext uri="{FF2B5EF4-FFF2-40B4-BE49-F238E27FC236}">
                  <a16:creationId xmlns:a16="http://schemas.microsoft.com/office/drawing/2014/main" id="{ED79E85D-CC92-45AA-90A7-7439BBEBFF51}"/>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a:extLst>
                <a:ext uri="{FF2B5EF4-FFF2-40B4-BE49-F238E27FC236}">
                  <a16:creationId xmlns:a16="http://schemas.microsoft.com/office/drawing/2014/main" id="{9CE035D5-4976-4670-91AB-9D017F043194}"/>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a:extLst>
                <a:ext uri="{FF2B5EF4-FFF2-40B4-BE49-F238E27FC236}">
                  <a16:creationId xmlns:a16="http://schemas.microsoft.com/office/drawing/2014/main" id="{4D8F0CB1-F493-435F-9481-347C90A1FA1B}"/>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a:extLst>
                <a:ext uri="{FF2B5EF4-FFF2-40B4-BE49-F238E27FC236}">
                  <a16:creationId xmlns:a16="http://schemas.microsoft.com/office/drawing/2014/main" id="{BCA3AE61-6469-4255-8086-791665C2C674}"/>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a:extLst>
                <a:ext uri="{FF2B5EF4-FFF2-40B4-BE49-F238E27FC236}">
                  <a16:creationId xmlns:a16="http://schemas.microsoft.com/office/drawing/2014/main" id="{9AB1054C-B2FA-4C5E-A311-91429B71E356}"/>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a:extLst>
                <a:ext uri="{FF2B5EF4-FFF2-40B4-BE49-F238E27FC236}">
                  <a16:creationId xmlns:a16="http://schemas.microsoft.com/office/drawing/2014/main" id="{0829E95B-F4F9-499E-941B-4A55D9E6DCFA}"/>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a:extLst>
                <a:ext uri="{FF2B5EF4-FFF2-40B4-BE49-F238E27FC236}">
                  <a16:creationId xmlns:a16="http://schemas.microsoft.com/office/drawing/2014/main" id="{B236AF19-1CEB-4582-B2F8-26AD4AD3822F}"/>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a:extLst>
                <a:ext uri="{FF2B5EF4-FFF2-40B4-BE49-F238E27FC236}">
                  <a16:creationId xmlns:a16="http://schemas.microsoft.com/office/drawing/2014/main" id="{9D73C449-43F4-46FF-BE23-E84ED34EE5CB}"/>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Rectangle 602">
              <a:extLst>
                <a:ext uri="{FF2B5EF4-FFF2-40B4-BE49-F238E27FC236}">
                  <a16:creationId xmlns:a16="http://schemas.microsoft.com/office/drawing/2014/main" id="{F35B8EF1-0A08-4264-874A-505FDE5E1874}"/>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a:extLst>
                <a:ext uri="{FF2B5EF4-FFF2-40B4-BE49-F238E27FC236}">
                  <a16:creationId xmlns:a16="http://schemas.microsoft.com/office/drawing/2014/main" id="{FBC4295C-0A5B-4FE9-BA04-5FABA9C7F4E9}"/>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a:extLst>
                <a:ext uri="{FF2B5EF4-FFF2-40B4-BE49-F238E27FC236}">
                  <a16:creationId xmlns:a16="http://schemas.microsoft.com/office/drawing/2014/main" id="{80D93443-7B14-4CF6-94E2-7F51B6BC51F0}"/>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ectangle 605">
              <a:extLst>
                <a:ext uri="{FF2B5EF4-FFF2-40B4-BE49-F238E27FC236}">
                  <a16:creationId xmlns:a16="http://schemas.microsoft.com/office/drawing/2014/main" id="{520B4306-E4DD-42D7-B50E-F21FAE7D2844}"/>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a:extLst>
                <a:ext uri="{FF2B5EF4-FFF2-40B4-BE49-F238E27FC236}">
                  <a16:creationId xmlns:a16="http://schemas.microsoft.com/office/drawing/2014/main" id="{26618A08-0E58-4FCD-AE73-A8510AE2DDB9}"/>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607">
            <a:extLst>
              <a:ext uri="{FF2B5EF4-FFF2-40B4-BE49-F238E27FC236}">
                <a16:creationId xmlns:a16="http://schemas.microsoft.com/office/drawing/2014/main" id="{458D2BF2-8376-40A0-852A-F927A7DB460F}"/>
              </a:ext>
            </a:extLst>
          </p:cNvPr>
          <p:cNvGrpSpPr/>
          <p:nvPr/>
        </p:nvGrpSpPr>
        <p:grpSpPr>
          <a:xfrm>
            <a:off x="6326459" y="1283528"/>
            <a:ext cx="749112" cy="749107"/>
            <a:chOff x="449272" y="2920907"/>
            <a:chExt cx="749112" cy="749107"/>
          </a:xfrm>
        </p:grpSpPr>
        <p:sp>
          <p:nvSpPr>
            <p:cNvPr id="609" name="Rectangle 608">
              <a:extLst>
                <a:ext uri="{FF2B5EF4-FFF2-40B4-BE49-F238E27FC236}">
                  <a16:creationId xmlns:a16="http://schemas.microsoft.com/office/drawing/2014/main" id="{DCAC4FAD-5268-4B4A-816E-5845AAB9E06A}"/>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a:extLst>
                <a:ext uri="{FF2B5EF4-FFF2-40B4-BE49-F238E27FC236}">
                  <a16:creationId xmlns:a16="http://schemas.microsoft.com/office/drawing/2014/main" id="{B6577457-93A4-40A8-A8EB-F6F4537976FC}"/>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a:extLst>
                <a:ext uri="{FF2B5EF4-FFF2-40B4-BE49-F238E27FC236}">
                  <a16:creationId xmlns:a16="http://schemas.microsoft.com/office/drawing/2014/main" id="{C372053B-FA8C-47DA-8B6D-0FFD9F19894B}"/>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ectangle 611">
              <a:extLst>
                <a:ext uri="{FF2B5EF4-FFF2-40B4-BE49-F238E27FC236}">
                  <a16:creationId xmlns:a16="http://schemas.microsoft.com/office/drawing/2014/main" id="{3CE31966-BBA6-4E2F-8F65-6DCF9EE07B97}"/>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a:extLst>
                <a:ext uri="{FF2B5EF4-FFF2-40B4-BE49-F238E27FC236}">
                  <a16:creationId xmlns:a16="http://schemas.microsoft.com/office/drawing/2014/main" id="{98B7647B-7E75-4D3B-89F2-017B38783C87}"/>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a:extLst>
                <a:ext uri="{FF2B5EF4-FFF2-40B4-BE49-F238E27FC236}">
                  <a16:creationId xmlns:a16="http://schemas.microsoft.com/office/drawing/2014/main" id="{8BDEC41A-F881-4A66-8676-83E18B33C34D}"/>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a:extLst>
                <a:ext uri="{FF2B5EF4-FFF2-40B4-BE49-F238E27FC236}">
                  <a16:creationId xmlns:a16="http://schemas.microsoft.com/office/drawing/2014/main" id="{AA49F584-4BF7-4448-B19D-703C58D1B84E}"/>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a:extLst>
                <a:ext uri="{FF2B5EF4-FFF2-40B4-BE49-F238E27FC236}">
                  <a16:creationId xmlns:a16="http://schemas.microsoft.com/office/drawing/2014/main" id="{DB718997-A29E-4194-BCDE-47BCB45CC295}"/>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a:extLst>
                <a:ext uri="{FF2B5EF4-FFF2-40B4-BE49-F238E27FC236}">
                  <a16:creationId xmlns:a16="http://schemas.microsoft.com/office/drawing/2014/main" id="{1EB02B1D-37C6-4D7F-99D8-C67795E65244}"/>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617">
              <a:extLst>
                <a:ext uri="{FF2B5EF4-FFF2-40B4-BE49-F238E27FC236}">
                  <a16:creationId xmlns:a16="http://schemas.microsoft.com/office/drawing/2014/main" id="{53D2EE87-8130-4032-9B54-CF81E2AE1E78}"/>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a:extLst>
                <a:ext uri="{FF2B5EF4-FFF2-40B4-BE49-F238E27FC236}">
                  <a16:creationId xmlns:a16="http://schemas.microsoft.com/office/drawing/2014/main" id="{AD1FBF3F-8296-4046-9DD7-970BB8A18875}"/>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Rectangle 619">
              <a:extLst>
                <a:ext uri="{FF2B5EF4-FFF2-40B4-BE49-F238E27FC236}">
                  <a16:creationId xmlns:a16="http://schemas.microsoft.com/office/drawing/2014/main" id="{EFC5042C-3422-4D02-8502-CF6AFE5DA835}"/>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a:extLst>
                <a:ext uri="{FF2B5EF4-FFF2-40B4-BE49-F238E27FC236}">
                  <a16:creationId xmlns:a16="http://schemas.microsoft.com/office/drawing/2014/main" id="{BAF6BCBF-8DF3-4838-91ED-66775CA9E568}"/>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a:extLst>
                <a:ext uri="{FF2B5EF4-FFF2-40B4-BE49-F238E27FC236}">
                  <a16:creationId xmlns:a16="http://schemas.microsoft.com/office/drawing/2014/main" id="{30557AB3-3701-43C5-A53E-16BE27865A9E}"/>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a:extLst>
                <a:ext uri="{FF2B5EF4-FFF2-40B4-BE49-F238E27FC236}">
                  <a16:creationId xmlns:a16="http://schemas.microsoft.com/office/drawing/2014/main" id="{B7920526-2806-43CF-B36F-664D819E1E09}"/>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 name="Rectangle 623">
              <a:extLst>
                <a:ext uri="{FF2B5EF4-FFF2-40B4-BE49-F238E27FC236}">
                  <a16:creationId xmlns:a16="http://schemas.microsoft.com/office/drawing/2014/main" id="{056D6DE6-6ADF-4AF6-8941-4C90C1C979F2}"/>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20">
            <a:extLst>
              <a:ext uri="{FF2B5EF4-FFF2-40B4-BE49-F238E27FC236}">
                <a16:creationId xmlns:a16="http://schemas.microsoft.com/office/drawing/2014/main" id="{1CDFD1BC-F62D-4C5C-B3A8-2DD7676EC56D}"/>
              </a:ext>
            </a:extLst>
          </p:cNvPr>
          <p:cNvSpPr txBox="1">
            <a:spLocks/>
          </p:cNvSpPr>
          <p:nvPr/>
        </p:nvSpPr>
        <p:spPr>
          <a:xfrm>
            <a:off x="1650018" y="4676650"/>
            <a:ext cx="6809982" cy="3693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DADAD"/>
                </a:solidFill>
                <a:latin typeface="Arial" panose="020B0604020202020204" pitchFamily="34" charset="0"/>
              </a:rPr>
              <a:t>Image from “Deferred Lighting in Uncharted 4” by </a:t>
            </a:r>
            <a:r>
              <a:rPr lang="en-US" sz="1000" dirty="0" err="1">
                <a:solidFill>
                  <a:srgbClr val="ADADAD"/>
                </a:solidFill>
                <a:latin typeface="Arial" panose="020B0604020202020204" pitchFamily="34" charset="0"/>
              </a:rPr>
              <a:t>Ramy</a:t>
            </a:r>
            <a:r>
              <a:rPr lang="en-US" sz="1000" dirty="0">
                <a:solidFill>
                  <a:srgbClr val="ADADAD"/>
                </a:solidFill>
                <a:latin typeface="Arial" panose="020B0604020202020204" pitchFamily="34" charset="0"/>
              </a:rPr>
              <a:t> El </a:t>
            </a:r>
            <a:r>
              <a:rPr lang="en-US" sz="1000" dirty="0" err="1">
                <a:solidFill>
                  <a:srgbClr val="ADADAD"/>
                </a:solidFill>
                <a:latin typeface="Arial" panose="020B0604020202020204" pitchFamily="34" charset="0"/>
              </a:rPr>
              <a:t>Garawany</a:t>
            </a:r>
            <a:r>
              <a:rPr lang="en-US" sz="1000" dirty="0">
                <a:solidFill>
                  <a:srgbClr val="ADADAD"/>
                </a:solidFill>
                <a:latin typeface="Arial" panose="020B0604020202020204" pitchFamily="34" charset="0"/>
              </a:rPr>
              <a:t> (Naughty Dog),</a:t>
            </a:r>
          </a:p>
          <a:p>
            <a:r>
              <a:rPr lang="en-US" sz="1000" dirty="0">
                <a:solidFill>
                  <a:srgbClr val="ADADAD"/>
                </a:solidFill>
                <a:latin typeface="Arial" panose="020B0604020202020204" pitchFamily="34" charset="0"/>
              </a:rPr>
              <a:t>Advances in Real-Time Rendering in Games: Part I, SIGGRAPH 2016</a:t>
            </a:r>
            <a:endParaRPr lang="en-US" sz="1000" dirty="0"/>
          </a:p>
        </p:txBody>
      </p:sp>
    </p:spTree>
    <p:extLst>
      <p:ext uri="{BB962C8B-B14F-4D97-AF65-F5344CB8AC3E}">
        <p14:creationId xmlns:p14="http://schemas.microsoft.com/office/powerpoint/2010/main" val="160985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06"/>
                                        </p:tgtEl>
                                        <p:attrNameLst>
                                          <p:attrName>style.visibility</p:attrName>
                                        </p:attrNameLst>
                                      </p:cBhvr>
                                      <p:to>
                                        <p:strVal val="visible"/>
                                      </p:to>
                                    </p:set>
                                    <p:animEffect transition="in" filter="fade">
                                      <p:cBhvr>
                                        <p:cTn id="11" dur="500"/>
                                        <p:tgtEl>
                                          <p:spTgt spid="506"/>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540"/>
                                        </p:tgtEl>
                                        <p:attrNameLst>
                                          <p:attrName>style.visibility</p:attrName>
                                        </p:attrNameLst>
                                      </p:cBhvr>
                                      <p:to>
                                        <p:strVal val="visible"/>
                                      </p:to>
                                    </p:set>
                                    <p:animEffect transition="in" filter="fade">
                                      <p:cBhvr>
                                        <p:cTn id="15" dur="500"/>
                                        <p:tgtEl>
                                          <p:spTgt spid="540"/>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557"/>
                                        </p:tgtEl>
                                        <p:attrNameLst>
                                          <p:attrName>style.visibility</p:attrName>
                                        </p:attrNameLst>
                                      </p:cBhvr>
                                      <p:to>
                                        <p:strVal val="visible"/>
                                      </p:to>
                                    </p:set>
                                    <p:animEffect transition="in" filter="fade">
                                      <p:cBhvr>
                                        <p:cTn id="19" dur="500"/>
                                        <p:tgtEl>
                                          <p:spTgt spid="557"/>
                                        </p:tgtEl>
                                      </p:cBhvr>
                                    </p:animEffect>
                                  </p:childTnLst>
                                </p:cTn>
                              </p:par>
                            </p:childTnLst>
                          </p:cTn>
                        </p:par>
                        <p:par>
                          <p:cTn id="20" fill="hold">
                            <p:stCondLst>
                              <p:cond delay="2750"/>
                            </p:stCondLst>
                            <p:childTnLst>
                              <p:par>
                                <p:cTn id="21" presetID="10" presetClass="entr" presetSubtype="0" fill="hold" nodeType="afterEffect">
                                  <p:stCondLst>
                                    <p:cond delay="150"/>
                                  </p:stCondLst>
                                  <p:childTnLst>
                                    <p:set>
                                      <p:cBhvr>
                                        <p:cTn id="22" dur="1" fill="hold">
                                          <p:stCondLst>
                                            <p:cond delay="0"/>
                                          </p:stCondLst>
                                        </p:cTn>
                                        <p:tgtEl>
                                          <p:spTgt spid="574"/>
                                        </p:tgtEl>
                                        <p:attrNameLst>
                                          <p:attrName>style.visibility</p:attrName>
                                        </p:attrNameLst>
                                      </p:cBhvr>
                                      <p:to>
                                        <p:strVal val="visible"/>
                                      </p:to>
                                    </p:set>
                                    <p:animEffect transition="in" filter="fade">
                                      <p:cBhvr>
                                        <p:cTn id="23" dur="500"/>
                                        <p:tgtEl>
                                          <p:spTgt spid="574"/>
                                        </p:tgtEl>
                                      </p:cBhvr>
                                    </p:animEffect>
                                  </p:childTnLst>
                                </p:cTn>
                              </p:par>
                            </p:childTnLst>
                          </p:cTn>
                        </p:par>
                        <p:par>
                          <p:cTn id="24" fill="hold">
                            <p:stCondLst>
                              <p:cond delay="3400"/>
                            </p:stCondLst>
                            <p:childTnLst>
                              <p:par>
                                <p:cTn id="25" presetID="10" presetClass="entr" presetSubtype="0" fill="hold" nodeType="afterEffect">
                                  <p:stCondLst>
                                    <p:cond delay="50"/>
                                  </p:stCondLst>
                                  <p:childTnLst>
                                    <p:set>
                                      <p:cBhvr>
                                        <p:cTn id="26" dur="1" fill="hold">
                                          <p:stCondLst>
                                            <p:cond delay="0"/>
                                          </p:stCondLst>
                                        </p:cTn>
                                        <p:tgtEl>
                                          <p:spTgt spid="591"/>
                                        </p:tgtEl>
                                        <p:attrNameLst>
                                          <p:attrName>style.visibility</p:attrName>
                                        </p:attrNameLst>
                                      </p:cBhvr>
                                      <p:to>
                                        <p:strVal val="visible"/>
                                      </p:to>
                                    </p:set>
                                    <p:animEffect transition="in" filter="fade">
                                      <p:cBhvr>
                                        <p:cTn id="27" dur="500"/>
                                        <p:tgtEl>
                                          <p:spTgt spid="591"/>
                                        </p:tgtEl>
                                      </p:cBhvr>
                                    </p:animEffect>
                                  </p:childTnLst>
                                </p:cTn>
                              </p:par>
                            </p:childTnLst>
                          </p:cTn>
                        </p:par>
                        <p:par>
                          <p:cTn id="28" fill="hold">
                            <p:stCondLst>
                              <p:cond delay="3950"/>
                            </p:stCondLst>
                            <p:childTnLst>
                              <p:par>
                                <p:cTn id="29" presetID="10" presetClass="entr" presetSubtype="0" fill="hold" nodeType="afterEffect">
                                  <p:stCondLst>
                                    <p:cond delay="0"/>
                                  </p:stCondLst>
                                  <p:childTnLst>
                                    <p:set>
                                      <p:cBhvr>
                                        <p:cTn id="30" dur="1" fill="hold">
                                          <p:stCondLst>
                                            <p:cond delay="0"/>
                                          </p:stCondLst>
                                        </p:cTn>
                                        <p:tgtEl>
                                          <p:spTgt spid="608"/>
                                        </p:tgtEl>
                                        <p:attrNameLst>
                                          <p:attrName>style.visibility</p:attrName>
                                        </p:attrNameLst>
                                      </p:cBhvr>
                                      <p:to>
                                        <p:strVal val="visible"/>
                                      </p:to>
                                    </p:set>
                                    <p:animEffect transition="in" filter="fade">
                                      <p:cBhvr>
                                        <p:cTn id="31" dur="5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E356BD-8969-4CF9-B00F-7379EAF26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369" y="1276568"/>
            <a:ext cx="5509260" cy="3098959"/>
          </a:xfrm>
          <a:prstGeom prst="rect">
            <a:avLst/>
          </a:prstGeom>
        </p:spPr>
      </p:pic>
      <p:sp>
        <p:nvSpPr>
          <p:cNvPr id="6" name="Title 5"/>
          <p:cNvSpPr>
            <a:spLocks noGrp="1"/>
          </p:cNvSpPr>
          <p:nvPr>
            <p:ph type="title"/>
          </p:nvPr>
        </p:nvSpPr>
        <p:spPr>
          <a:xfrm>
            <a:off x="354842" y="205980"/>
            <a:ext cx="8526390" cy="639365"/>
          </a:xfrm>
        </p:spPr>
        <p:txBody>
          <a:bodyPr>
            <a:noAutofit/>
          </a:bodyPr>
          <a:lstStyle/>
          <a:p>
            <a:r>
              <a:rPr lang="en-AU" sz="3200" dirty="0"/>
              <a:t>Deferred lighting specialization in Uncharted 4</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69</a:t>
            </a:fld>
            <a:endParaRPr lang="en-AU" sz="1600" dirty="0">
              <a:solidFill>
                <a:schemeClr val="bg2"/>
              </a:solidFill>
            </a:endParaRPr>
          </a:p>
        </p:txBody>
      </p:sp>
      <p:sp>
        <p:nvSpPr>
          <p:cNvPr id="2" name="TextBox 1">
            <a:extLst>
              <a:ext uri="{FF2B5EF4-FFF2-40B4-BE49-F238E27FC236}">
                <a16:creationId xmlns:a16="http://schemas.microsoft.com/office/drawing/2014/main" id="{5462FB10-DBB4-4F0D-B9B8-3ABA18F4E7C3}"/>
              </a:ext>
            </a:extLst>
          </p:cNvPr>
          <p:cNvSpPr txBox="1"/>
          <p:nvPr/>
        </p:nvSpPr>
        <p:spPr>
          <a:xfrm>
            <a:off x="7058385" y="4766010"/>
            <a:ext cx="2197677" cy="369332"/>
          </a:xfrm>
          <a:prstGeom prst="rect">
            <a:avLst/>
          </a:prstGeom>
          <a:noFill/>
        </p:spPr>
        <p:txBody>
          <a:bodyPr wrap="square" rtlCol="0">
            <a:spAutoFit/>
          </a:bodyPr>
          <a:lstStyle/>
          <a:p>
            <a:pPr algn="ctr"/>
            <a:r>
              <a:rPr lang="en-AU" dirty="0">
                <a:solidFill>
                  <a:schemeClr val="bg1"/>
                </a:solidFill>
              </a:rPr>
              <a:t>[El </a:t>
            </a:r>
            <a:r>
              <a:rPr lang="en-AU" dirty="0" err="1">
                <a:solidFill>
                  <a:schemeClr val="bg1"/>
                </a:solidFill>
              </a:rPr>
              <a:t>Garawany</a:t>
            </a:r>
            <a:r>
              <a:rPr lang="en-AU" dirty="0">
                <a:solidFill>
                  <a:schemeClr val="bg1"/>
                </a:solidFill>
              </a:rPr>
              <a:t> 2016]</a:t>
            </a:r>
            <a:endParaRPr lang="en-US" dirty="0">
              <a:solidFill>
                <a:schemeClr val="bg1"/>
              </a:solidFill>
            </a:endParaRPr>
          </a:p>
        </p:txBody>
      </p:sp>
      <p:grpSp>
        <p:nvGrpSpPr>
          <p:cNvPr id="489" name="Group 488">
            <a:extLst>
              <a:ext uri="{FF2B5EF4-FFF2-40B4-BE49-F238E27FC236}">
                <a16:creationId xmlns:a16="http://schemas.microsoft.com/office/drawing/2014/main" id="{414F91DA-53A6-4D36-B8DD-B6EC152DA4A0}"/>
              </a:ext>
            </a:extLst>
          </p:cNvPr>
          <p:cNvGrpSpPr/>
          <p:nvPr/>
        </p:nvGrpSpPr>
        <p:grpSpPr>
          <a:xfrm>
            <a:off x="7556018" y="2855108"/>
            <a:ext cx="1951227" cy="698565"/>
            <a:chOff x="9420943" y="5410125"/>
            <a:chExt cx="1951227" cy="698565"/>
          </a:xfrm>
        </p:grpSpPr>
        <p:sp>
          <p:nvSpPr>
            <p:cNvPr id="490" name="Rectangle 489">
              <a:extLst>
                <a:ext uri="{FF2B5EF4-FFF2-40B4-BE49-F238E27FC236}">
                  <a16:creationId xmlns:a16="http://schemas.microsoft.com/office/drawing/2014/main" id="{742B3AE8-042E-41BC-BAE5-EE847AC20685}"/>
                </a:ext>
              </a:extLst>
            </p:cNvPr>
            <p:cNvSpPr/>
            <p:nvPr/>
          </p:nvSpPr>
          <p:spPr>
            <a:xfrm>
              <a:off x="9420943" y="5453035"/>
              <a:ext cx="232017" cy="221959"/>
            </a:xfrm>
            <a:prstGeom prst="rect">
              <a:avLst/>
            </a:prstGeom>
            <a:solidFill>
              <a:srgbClr val="EB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FAB5B7D8-84F4-471D-88C5-684D819DD4BD}"/>
                </a:ext>
              </a:extLst>
            </p:cNvPr>
            <p:cNvSpPr/>
            <p:nvPr/>
          </p:nvSpPr>
          <p:spPr>
            <a:xfrm>
              <a:off x="9420943" y="5843823"/>
              <a:ext cx="232017" cy="221959"/>
            </a:xfrm>
            <a:prstGeom prst="rect">
              <a:avLst/>
            </a:prstGeom>
            <a:solidFill>
              <a:srgbClr val="BFC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TextBox 491">
              <a:extLst>
                <a:ext uri="{FF2B5EF4-FFF2-40B4-BE49-F238E27FC236}">
                  <a16:creationId xmlns:a16="http://schemas.microsoft.com/office/drawing/2014/main" id="{F0C5A181-4489-4F02-840F-7C729983CD2D}"/>
                </a:ext>
              </a:extLst>
            </p:cNvPr>
            <p:cNvSpPr txBox="1"/>
            <p:nvPr/>
          </p:nvSpPr>
          <p:spPr>
            <a:xfrm>
              <a:off x="9740769" y="5410125"/>
              <a:ext cx="1549921" cy="307777"/>
            </a:xfrm>
            <a:prstGeom prst="rect">
              <a:avLst/>
            </a:prstGeom>
            <a:noFill/>
          </p:spPr>
          <p:txBody>
            <a:bodyPr wrap="square" rtlCol="0">
              <a:spAutoFit/>
            </a:bodyPr>
            <a:lstStyle/>
            <a:p>
              <a:r>
                <a:rPr lang="en-US" sz="1400" dirty="0">
                  <a:solidFill>
                    <a:schemeClr val="bg2"/>
                  </a:solidFill>
                </a:rPr>
                <a:t>Standard</a:t>
              </a:r>
            </a:p>
          </p:txBody>
        </p:sp>
        <p:sp>
          <p:nvSpPr>
            <p:cNvPr id="493" name="TextBox 492">
              <a:extLst>
                <a:ext uri="{FF2B5EF4-FFF2-40B4-BE49-F238E27FC236}">
                  <a16:creationId xmlns:a16="http://schemas.microsoft.com/office/drawing/2014/main" id="{18355BD2-FDF0-4223-8DE6-4B0084C3C95A}"/>
                </a:ext>
              </a:extLst>
            </p:cNvPr>
            <p:cNvSpPr txBox="1"/>
            <p:nvPr/>
          </p:nvSpPr>
          <p:spPr>
            <a:xfrm>
              <a:off x="9740769" y="5800913"/>
              <a:ext cx="1631401" cy="307777"/>
            </a:xfrm>
            <a:prstGeom prst="rect">
              <a:avLst/>
            </a:prstGeom>
            <a:noFill/>
          </p:spPr>
          <p:txBody>
            <a:bodyPr wrap="square" rtlCol="0">
              <a:spAutoFit/>
            </a:bodyPr>
            <a:lstStyle/>
            <a:p>
              <a:r>
                <a:rPr lang="en-US" sz="1400" dirty="0">
                  <a:solidFill>
                    <a:schemeClr val="bg2"/>
                  </a:solidFill>
                </a:rPr>
                <a:t>Marble</a:t>
              </a:r>
            </a:p>
          </p:txBody>
        </p:sp>
      </p:grpSp>
      <p:grpSp>
        <p:nvGrpSpPr>
          <p:cNvPr id="494" name="Group 493">
            <a:extLst>
              <a:ext uri="{FF2B5EF4-FFF2-40B4-BE49-F238E27FC236}">
                <a16:creationId xmlns:a16="http://schemas.microsoft.com/office/drawing/2014/main" id="{39E44A68-05B8-4550-8802-89ED9325FCD9}"/>
              </a:ext>
            </a:extLst>
          </p:cNvPr>
          <p:cNvGrpSpPr/>
          <p:nvPr/>
        </p:nvGrpSpPr>
        <p:grpSpPr>
          <a:xfrm>
            <a:off x="7556018" y="3617683"/>
            <a:ext cx="1951227" cy="698565"/>
            <a:chOff x="9420943" y="5410125"/>
            <a:chExt cx="1951227" cy="698565"/>
          </a:xfrm>
        </p:grpSpPr>
        <p:sp>
          <p:nvSpPr>
            <p:cNvPr id="495" name="Rectangle 494">
              <a:extLst>
                <a:ext uri="{FF2B5EF4-FFF2-40B4-BE49-F238E27FC236}">
                  <a16:creationId xmlns:a16="http://schemas.microsoft.com/office/drawing/2014/main" id="{7676725D-AF0C-4AC8-BD1A-4ECD7493B2A6}"/>
                </a:ext>
              </a:extLst>
            </p:cNvPr>
            <p:cNvSpPr/>
            <p:nvPr/>
          </p:nvSpPr>
          <p:spPr>
            <a:xfrm>
              <a:off x="9420943" y="5453035"/>
              <a:ext cx="232017" cy="221959"/>
            </a:xfrm>
            <a:prstGeom prst="rect">
              <a:avLst/>
            </a:prstGeom>
            <a:solidFill>
              <a:srgbClr val="E1B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extBox 496">
              <a:extLst>
                <a:ext uri="{FF2B5EF4-FFF2-40B4-BE49-F238E27FC236}">
                  <a16:creationId xmlns:a16="http://schemas.microsoft.com/office/drawing/2014/main" id="{AD7E6454-65C9-48A2-97D2-788730DA2C84}"/>
                </a:ext>
              </a:extLst>
            </p:cNvPr>
            <p:cNvSpPr txBox="1"/>
            <p:nvPr/>
          </p:nvSpPr>
          <p:spPr>
            <a:xfrm>
              <a:off x="9740769" y="5410125"/>
              <a:ext cx="1549921" cy="307777"/>
            </a:xfrm>
            <a:prstGeom prst="rect">
              <a:avLst/>
            </a:prstGeom>
            <a:noFill/>
          </p:spPr>
          <p:txBody>
            <a:bodyPr wrap="square" rtlCol="0">
              <a:spAutoFit/>
            </a:bodyPr>
            <a:lstStyle/>
            <a:p>
              <a:r>
                <a:rPr lang="en-US" sz="1400" dirty="0">
                  <a:solidFill>
                    <a:schemeClr val="bg2"/>
                  </a:solidFill>
                </a:rPr>
                <a:t>Cloth</a:t>
              </a:r>
            </a:p>
          </p:txBody>
        </p:sp>
        <p:sp>
          <p:nvSpPr>
            <p:cNvPr id="498" name="TextBox 497">
              <a:extLst>
                <a:ext uri="{FF2B5EF4-FFF2-40B4-BE49-F238E27FC236}">
                  <a16:creationId xmlns:a16="http://schemas.microsoft.com/office/drawing/2014/main" id="{E1A7C5DA-4184-461C-833B-0C5184FA96F8}"/>
                </a:ext>
              </a:extLst>
            </p:cNvPr>
            <p:cNvSpPr txBox="1"/>
            <p:nvPr/>
          </p:nvSpPr>
          <p:spPr>
            <a:xfrm>
              <a:off x="9740769" y="5800913"/>
              <a:ext cx="1631401" cy="307777"/>
            </a:xfrm>
            <a:prstGeom prst="rect">
              <a:avLst/>
            </a:prstGeom>
            <a:noFill/>
          </p:spPr>
          <p:txBody>
            <a:bodyPr wrap="square" rtlCol="0">
              <a:spAutoFit/>
            </a:bodyPr>
            <a:lstStyle/>
            <a:p>
              <a:r>
                <a:rPr lang="en-US" sz="1400" dirty="0">
                  <a:solidFill>
                    <a:schemeClr val="bg2"/>
                  </a:solidFill>
                </a:rPr>
                <a:t>(Etc.)</a:t>
              </a:r>
            </a:p>
          </p:txBody>
        </p:sp>
      </p:grpSp>
      <p:grpSp>
        <p:nvGrpSpPr>
          <p:cNvPr id="499" name="Group 498">
            <a:extLst>
              <a:ext uri="{FF2B5EF4-FFF2-40B4-BE49-F238E27FC236}">
                <a16:creationId xmlns:a16="http://schemas.microsoft.com/office/drawing/2014/main" id="{0DE0CBB1-FDF7-4E7E-8AA8-6C557B561827}"/>
              </a:ext>
            </a:extLst>
          </p:cNvPr>
          <p:cNvGrpSpPr/>
          <p:nvPr/>
        </p:nvGrpSpPr>
        <p:grpSpPr>
          <a:xfrm>
            <a:off x="4197443" y="1276568"/>
            <a:ext cx="749112" cy="749107"/>
            <a:chOff x="449272" y="2920907"/>
            <a:chExt cx="749112" cy="749107"/>
          </a:xfrm>
        </p:grpSpPr>
        <p:sp>
          <p:nvSpPr>
            <p:cNvPr id="500" name="Rectangle 499">
              <a:extLst>
                <a:ext uri="{FF2B5EF4-FFF2-40B4-BE49-F238E27FC236}">
                  <a16:creationId xmlns:a16="http://schemas.microsoft.com/office/drawing/2014/main" id="{520FA7E4-CF75-4FAE-A01F-B51033142D3B}"/>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954734AC-2993-4B53-A267-92F421B8E043}"/>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13E32A7E-A3BF-4234-97DD-B7413890908C}"/>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a:extLst>
                <a:ext uri="{FF2B5EF4-FFF2-40B4-BE49-F238E27FC236}">
                  <a16:creationId xmlns:a16="http://schemas.microsoft.com/office/drawing/2014/main" id="{A05FDE18-25EC-45BB-804D-DAAD820BEC53}"/>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a:extLst>
                <a:ext uri="{FF2B5EF4-FFF2-40B4-BE49-F238E27FC236}">
                  <a16:creationId xmlns:a16="http://schemas.microsoft.com/office/drawing/2014/main" id="{41B9C259-9DF8-4735-B05E-8FACAC27FA4E}"/>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a:extLst>
                <a:ext uri="{FF2B5EF4-FFF2-40B4-BE49-F238E27FC236}">
                  <a16:creationId xmlns:a16="http://schemas.microsoft.com/office/drawing/2014/main" id="{BB766A63-2B0C-4AF2-BCFC-31D8D0A30FCE}"/>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a:extLst>
                <a:ext uri="{FF2B5EF4-FFF2-40B4-BE49-F238E27FC236}">
                  <a16:creationId xmlns:a16="http://schemas.microsoft.com/office/drawing/2014/main" id="{E3881BF9-04C4-4AC8-9D41-CFABE4920869}"/>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a:extLst>
                <a:ext uri="{FF2B5EF4-FFF2-40B4-BE49-F238E27FC236}">
                  <a16:creationId xmlns:a16="http://schemas.microsoft.com/office/drawing/2014/main" id="{26AE8DCA-2B2D-40CD-93D7-1F56201298BD}"/>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a:extLst>
                <a:ext uri="{FF2B5EF4-FFF2-40B4-BE49-F238E27FC236}">
                  <a16:creationId xmlns:a16="http://schemas.microsoft.com/office/drawing/2014/main" id="{EEF443C3-B6BC-4E31-B383-D4F001B77424}"/>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a:extLst>
                <a:ext uri="{FF2B5EF4-FFF2-40B4-BE49-F238E27FC236}">
                  <a16:creationId xmlns:a16="http://schemas.microsoft.com/office/drawing/2014/main" id="{411515C5-F43B-447C-8E55-2666E7D60E5F}"/>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a:extLst>
                <a:ext uri="{FF2B5EF4-FFF2-40B4-BE49-F238E27FC236}">
                  <a16:creationId xmlns:a16="http://schemas.microsoft.com/office/drawing/2014/main" id="{D2FDAE5F-950A-4CDB-8B42-E16C89D08117}"/>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510">
              <a:extLst>
                <a:ext uri="{FF2B5EF4-FFF2-40B4-BE49-F238E27FC236}">
                  <a16:creationId xmlns:a16="http://schemas.microsoft.com/office/drawing/2014/main" id="{FB3C4D91-902A-4B37-8096-0E95CC2F00AE}"/>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a:extLst>
                <a:ext uri="{FF2B5EF4-FFF2-40B4-BE49-F238E27FC236}">
                  <a16:creationId xmlns:a16="http://schemas.microsoft.com/office/drawing/2014/main" id="{4E32BF5D-312A-4165-A99F-016E8C63AC21}"/>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a:extLst>
                <a:ext uri="{FF2B5EF4-FFF2-40B4-BE49-F238E27FC236}">
                  <a16:creationId xmlns:a16="http://schemas.microsoft.com/office/drawing/2014/main" id="{26BDA59B-E5AF-4D54-9C7E-975044B3D784}"/>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a:extLst>
                <a:ext uri="{FF2B5EF4-FFF2-40B4-BE49-F238E27FC236}">
                  <a16:creationId xmlns:a16="http://schemas.microsoft.com/office/drawing/2014/main" id="{82EBF8CA-0C8C-4F62-A560-20E2E53EC2BA}"/>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Rectangle 514">
              <a:extLst>
                <a:ext uri="{FF2B5EF4-FFF2-40B4-BE49-F238E27FC236}">
                  <a16:creationId xmlns:a16="http://schemas.microsoft.com/office/drawing/2014/main" id="{A6B0A670-4EB7-440B-94C2-79D145D73FEA}"/>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62877FC6-418A-481B-BE30-559AD2640D05}"/>
              </a:ext>
            </a:extLst>
          </p:cNvPr>
          <p:cNvGrpSpPr/>
          <p:nvPr/>
        </p:nvGrpSpPr>
        <p:grpSpPr>
          <a:xfrm>
            <a:off x="3689922" y="3065081"/>
            <a:ext cx="749112" cy="749107"/>
            <a:chOff x="449272" y="2920907"/>
            <a:chExt cx="749112" cy="749107"/>
          </a:xfrm>
        </p:grpSpPr>
        <p:sp>
          <p:nvSpPr>
            <p:cNvPr id="517" name="Rectangle 516">
              <a:extLst>
                <a:ext uri="{FF2B5EF4-FFF2-40B4-BE49-F238E27FC236}">
                  <a16:creationId xmlns:a16="http://schemas.microsoft.com/office/drawing/2014/main" id="{EAB70AE2-0943-40BA-8B9A-65D77826FB77}"/>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a:extLst>
                <a:ext uri="{FF2B5EF4-FFF2-40B4-BE49-F238E27FC236}">
                  <a16:creationId xmlns:a16="http://schemas.microsoft.com/office/drawing/2014/main" id="{679B8108-638B-4FD8-BC72-CD62B10C498B}"/>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B2E9AB64-3DD0-4D4E-95F3-306D3142A461}"/>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a:extLst>
                <a:ext uri="{FF2B5EF4-FFF2-40B4-BE49-F238E27FC236}">
                  <a16:creationId xmlns:a16="http://schemas.microsoft.com/office/drawing/2014/main" id="{0C55CC5D-9437-43B3-BD38-4CCFBD8E9A21}"/>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a:extLst>
                <a:ext uri="{FF2B5EF4-FFF2-40B4-BE49-F238E27FC236}">
                  <a16:creationId xmlns:a16="http://schemas.microsoft.com/office/drawing/2014/main" id="{9FEE9353-616D-46AA-8C6E-459D6806AC1D}"/>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a:extLst>
                <a:ext uri="{FF2B5EF4-FFF2-40B4-BE49-F238E27FC236}">
                  <a16:creationId xmlns:a16="http://schemas.microsoft.com/office/drawing/2014/main" id="{CED66FC9-11C6-4568-B9AB-217418A90F1A}"/>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a:extLst>
                <a:ext uri="{FF2B5EF4-FFF2-40B4-BE49-F238E27FC236}">
                  <a16:creationId xmlns:a16="http://schemas.microsoft.com/office/drawing/2014/main" id="{46FACD16-C7A0-4CE2-A4EC-251F5A06FFD7}"/>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a:extLst>
                <a:ext uri="{FF2B5EF4-FFF2-40B4-BE49-F238E27FC236}">
                  <a16:creationId xmlns:a16="http://schemas.microsoft.com/office/drawing/2014/main" id="{25C5DED6-50F9-4F5F-8A54-8F2BB373C2E2}"/>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a:extLst>
                <a:ext uri="{FF2B5EF4-FFF2-40B4-BE49-F238E27FC236}">
                  <a16:creationId xmlns:a16="http://schemas.microsoft.com/office/drawing/2014/main" id="{B86C8C8B-D3CE-44E4-9A92-9ECA55F22799}"/>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a:extLst>
                <a:ext uri="{FF2B5EF4-FFF2-40B4-BE49-F238E27FC236}">
                  <a16:creationId xmlns:a16="http://schemas.microsoft.com/office/drawing/2014/main" id="{0A6273ED-B2D8-45F3-99B2-EB363530C433}"/>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a:extLst>
                <a:ext uri="{FF2B5EF4-FFF2-40B4-BE49-F238E27FC236}">
                  <a16:creationId xmlns:a16="http://schemas.microsoft.com/office/drawing/2014/main" id="{8DD81818-9FB4-47CF-B338-CF60BFF1B257}"/>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Rectangle 527">
              <a:extLst>
                <a:ext uri="{FF2B5EF4-FFF2-40B4-BE49-F238E27FC236}">
                  <a16:creationId xmlns:a16="http://schemas.microsoft.com/office/drawing/2014/main" id="{7864EC66-8C47-4D97-B826-F30F013F68E5}"/>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a:extLst>
                <a:ext uri="{FF2B5EF4-FFF2-40B4-BE49-F238E27FC236}">
                  <a16:creationId xmlns:a16="http://schemas.microsoft.com/office/drawing/2014/main" id="{4F6A8347-72DE-4CE9-AE7E-906FD3E1E459}"/>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a:extLst>
                <a:ext uri="{FF2B5EF4-FFF2-40B4-BE49-F238E27FC236}">
                  <a16:creationId xmlns:a16="http://schemas.microsoft.com/office/drawing/2014/main" id="{D1E48E06-AE4C-453A-8F72-E788182FDD83}"/>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a:extLst>
                <a:ext uri="{FF2B5EF4-FFF2-40B4-BE49-F238E27FC236}">
                  <a16:creationId xmlns:a16="http://schemas.microsoft.com/office/drawing/2014/main" id="{E94C310F-62A7-4A36-8224-049C68BD50ED}"/>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Rectangle 531">
              <a:extLst>
                <a:ext uri="{FF2B5EF4-FFF2-40B4-BE49-F238E27FC236}">
                  <a16:creationId xmlns:a16="http://schemas.microsoft.com/office/drawing/2014/main" id="{AFCB9FAC-9148-49C5-9C5F-F79A148CB75C}"/>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532">
            <a:extLst>
              <a:ext uri="{FF2B5EF4-FFF2-40B4-BE49-F238E27FC236}">
                <a16:creationId xmlns:a16="http://schemas.microsoft.com/office/drawing/2014/main" id="{EE20C600-C9B7-42FB-B4F2-075337839498}"/>
              </a:ext>
            </a:extLst>
          </p:cNvPr>
          <p:cNvGrpSpPr/>
          <p:nvPr/>
        </p:nvGrpSpPr>
        <p:grpSpPr>
          <a:xfrm>
            <a:off x="2659893" y="3439632"/>
            <a:ext cx="749112" cy="749107"/>
            <a:chOff x="449272" y="2920907"/>
            <a:chExt cx="749112" cy="749107"/>
          </a:xfrm>
        </p:grpSpPr>
        <p:sp>
          <p:nvSpPr>
            <p:cNvPr id="534" name="Rectangle 533">
              <a:extLst>
                <a:ext uri="{FF2B5EF4-FFF2-40B4-BE49-F238E27FC236}">
                  <a16:creationId xmlns:a16="http://schemas.microsoft.com/office/drawing/2014/main" id="{5D8CDEF0-8ABD-4B3D-B2F7-62F340E25B75}"/>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a:extLst>
                <a:ext uri="{FF2B5EF4-FFF2-40B4-BE49-F238E27FC236}">
                  <a16:creationId xmlns:a16="http://schemas.microsoft.com/office/drawing/2014/main" id="{958633AC-0868-4DFC-94B6-A6A97EAE035A}"/>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a:extLst>
                <a:ext uri="{FF2B5EF4-FFF2-40B4-BE49-F238E27FC236}">
                  <a16:creationId xmlns:a16="http://schemas.microsoft.com/office/drawing/2014/main" id="{158C4DB7-13F3-4601-A388-5BC61676D492}"/>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a:extLst>
                <a:ext uri="{FF2B5EF4-FFF2-40B4-BE49-F238E27FC236}">
                  <a16:creationId xmlns:a16="http://schemas.microsoft.com/office/drawing/2014/main" id="{6507D95F-6C50-418B-96C1-AEEEFCB958D7}"/>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a:extLst>
                <a:ext uri="{FF2B5EF4-FFF2-40B4-BE49-F238E27FC236}">
                  <a16:creationId xmlns:a16="http://schemas.microsoft.com/office/drawing/2014/main" id="{811D7759-DCBF-4A41-8D55-12485590CCEB}"/>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a:extLst>
                <a:ext uri="{FF2B5EF4-FFF2-40B4-BE49-F238E27FC236}">
                  <a16:creationId xmlns:a16="http://schemas.microsoft.com/office/drawing/2014/main" id="{608B660C-C600-4065-82AC-C7351CF2C5D8}"/>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a:extLst>
                <a:ext uri="{FF2B5EF4-FFF2-40B4-BE49-F238E27FC236}">
                  <a16:creationId xmlns:a16="http://schemas.microsoft.com/office/drawing/2014/main" id="{CFFB5E27-9E2B-4AC3-9A23-6B90E711C4F3}"/>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a:extLst>
                <a:ext uri="{FF2B5EF4-FFF2-40B4-BE49-F238E27FC236}">
                  <a16:creationId xmlns:a16="http://schemas.microsoft.com/office/drawing/2014/main" id="{ACB321BA-D24F-4D24-98D5-8C084A32A246}"/>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a:extLst>
                <a:ext uri="{FF2B5EF4-FFF2-40B4-BE49-F238E27FC236}">
                  <a16:creationId xmlns:a16="http://schemas.microsoft.com/office/drawing/2014/main" id="{84BBDEE5-8DB9-464B-ADFC-619BA8B897C6}"/>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a:extLst>
                <a:ext uri="{FF2B5EF4-FFF2-40B4-BE49-F238E27FC236}">
                  <a16:creationId xmlns:a16="http://schemas.microsoft.com/office/drawing/2014/main" id="{A6DC0214-C323-4623-A225-3D5402AE8063}"/>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B38B889E-BC93-4209-8838-D0725BEBF61F}"/>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Rectangle 544">
              <a:extLst>
                <a:ext uri="{FF2B5EF4-FFF2-40B4-BE49-F238E27FC236}">
                  <a16:creationId xmlns:a16="http://schemas.microsoft.com/office/drawing/2014/main" id="{6AE984A1-3189-4A74-9D01-C26F7655A90C}"/>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a:extLst>
                <a:ext uri="{FF2B5EF4-FFF2-40B4-BE49-F238E27FC236}">
                  <a16:creationId xmlns:a16="http://schemas.microsoft.com/office/drawing/2014/main" id="{BDB5B911-FDCE-4B49-9812-E05D9EC79E09}"/>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a:extLst>
                <a:ext uri="{FF2B5EF4-FFF2-40B4-BE49-F238E27FC236}">
                  <a16:creationId xmlns:a16="http://schemas.microsoft.com/office/drawing/2014/main" id="{0A59B95E-554B-4572-AC5D-038387A7A4D0}"/>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a:extLst>
                <a:ext uri="{FF2B5EF4-FFF2-40B4-BE49-F238E27FC236}">
                  <a16:creationId xmlns:a16="http://schemas.microsoft.com/office/drawing/2014/main" id="{9E56B2ED-DC4B-41A8-8003-CF462DFE64C4}"/>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9" name="Rectangle 548">
              <a:extLst>
                <a:ext uri="{FF2B5EF4-FFF2-40B4-BE49-F238E27FC236}">
                  <a16:creationId xmlns:a16="http://schemas.microsoft.com/office/drawing/2014/main" id="{3E1FA4ED-DCCE-421C-88AE-F0A330EF5E9A}"/>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549">
            <a:extLst>
              <a:ext uri="{FF2B5EF4-FFF2-40B4-BE49-F238E27FC236}">
                <a16:creationId xmlns:a16="http://schemas.microsoft.com/office/drawing/2014/main" id="{3E98C427-ED35-4E2C-8E4C-4579B13515E3}"/>
              </a:ext>
            </a:extLst>
          </p:cNvPr>
          <p:cNvGrpSpPr/>
          <p:nvPr/>
        </p:nvGrpSpPr>
        <p:grpSpPr>
          <a:xfrm>
            <a:off x="6577517" y="1911718"/>
            <a:ext cx="749112" cy="749107"/>
            <a:chOff x="449272" y="2920907"/>
            <a:chExt cx="749112" cy="749107"/>
          </a:xfrm>
        </p:grpSpPr>
        <p:sp>
          <p:nvSpPr>
            <p:cNvPr id="551" name="Rectangle 550">
              <a:extLst>
                <a:ext uri="{FF2B5EF4-FFF2-40B4-BE49-F238E27FC236}">
                  <a16:creationId xmlns:a16="http://schemas.microsoft.com/office/drawing/2014/main" id="{4D53E375-49C0-4554-9F20-EA57F9D0E368}"/>
                </a:ext>
              </a:extLst>
            </p:cNvPr>
            <p:cNvSpPr/>
            <p:nvPr/>
          </p:nvSpPr>
          <p:spPr>
            <a:xfrm>
              <a:off x="449272" y="292090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a:extLst>
                <a:ext uri="{FF2B5EF4-FFF2-40B4-BE49-F238E27FC236}">
                  <a16:creationId xmlns:a16="http://schemas.microsoft.com/office/drawing/2014/main" id="{D3127EC5-B91B-48CE-99D9-C936B47A4540}"/>
                </a:ext>
              </a:extLst>
            </p:cNvPr>
            <p:cNvSpPr/>
            <p:nvPr/>
          </p:nvSpPr>
          <p:spPr>
            <a:xfrm>
              <a:off x="636550"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a:extLst>
                <a:ext uri="{FF2B5EF4-FFF2-40B4-BE49-F238E27FC236}">
                  <a16:creationId xmlns:a16="http://schemas.microsoft.com/office/drawing/2014/main" id="{5F5D70B9-9585-4F95-9BEA-A8C42EF0D982}"/>
                </a:ext>
              </a:extLst>
            </p:cNvPr>
            <p:cNvSpPr/>
            <p:nvPr/>
          </p:nvSpPr>
          <p:spPr>
            <a:xfrm>
              <a:off x="823828"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a:extLst>
                <a:ext uri="{FF2B5EF4-FFF2-40B4-BE49-F238E27FC236}">
                  <a16:creationId xmlns:a16="http://schemas.microsoft.com/office/drawing/2014/main" id="{13AF7F65-7860-4EE9-8F40-CACCEBB66F4D}"/>
                </a:ext>
              </a:extLst>
            </p:cNvPr>
            <p:cNvSpPr/>
            <p:nvPr/>
          </p:nvSpPr>
          <p:spPr>
            <a:xfrm>
              <a:off x="1011106" y="2920907"/>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a:extLst>
                <a:ext uri="{FF2B5EF4-FFF2-40B4-BE49-F238E27FC236}">
                  <a16:creationId xmlns:a16="http://schemas.microsoft.com/office/drawing/2014/main" id="{EE1E1B3D-940F-4A09-A8A6-FAB09D53B05D}"/>
                </a:ext>
              </a:extLst>
            </p:cNvPr>
            <p:cNvSpPr/>
            <p:nvPr/>
          </p:nvSpPr>
          <p:spPr>
            <a:xfrm>
              <a:off x="449272" y="3108184"/>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a:extLst>
                <a:ext uri="{FF2B5EF4-FFF2-40B4-BE49-F238E27FC236}">
                  <a16:creationId xmlns:a16="http://schemas.microsoft.com/office/drawing/2014/main" id="{1C9DCEA8-DF00-4D0A-B75C-92809B0F107C}"/>
                </a:ext>
              </a:extLst>
            </p:cNvPr>
            <p:cNvSpPr/>
            <p:nvPr/>
          </p:nvSpPr>
          <p:spPr>
            <a:xfrm>
              <a:off x="823828" y="3108183"/>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a:extLst>
                <a:ext uri="{FF2B5EF4-FFF2-40B4-BE49-F238E27FC236}">
                  <a16:creationId xmlns:a16="http://schemas.microsoft.com/office/drawing/2014/main" id="{3C3FFAEA-9932-4349-A197-E8C225A1B21E}"/>
                </a:ext>
              </a:extLst>
            </p:cNvPr>
            <p:cNvSpPr/>
            <p:nvPr/>
          </p:nvSpPr>
          <p:spPr>
            <a:xfrm>
              <a:off x="1011106"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0B8C48AF-D00A-43BF-BF2D-8693349F88AD}"/>
                </a:ext>
              </a:extLst>
            </p:cNvPr>
            <p:cNvSpPr/>
            <p:nvPr/>
          </p:nvSpPr>
          <p:spPr>
            <a:xfrm>
              <a:off x="449272" y="3295461"/>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469D9A32-03B4-4104-9A45-7AE38B5D31A1}"/>
                </a:ext>
              </a:extLst>
            </p:cNvPr>
            <p:cNvSpPr/>
            <p:nvPr/>
          </p:nvSpPr>
          <p:spPr>
            <a:xfrm>
              <a:off x="1011106" y="3295458"/>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a:extLst>
                <a:ext uri="{FF2B5EF4-FFF2-40B4-BE49-F238E27FC236}">
                  <a16:creationId xmlns:a16="http://schemas.microsoft.com/office/drawing/2014/main" id="{6CB65732-DC92-4DA9-BAA8-2BEEB7EA9D11}"/>
                </a:ext>
              </a:extLst>
            </p:cNvPr>
            <p:cNvSpPr/>
            <p:nvPr/>
          </p:nvSpPr>
          <p:spPr>
            <a:xfrm>
              <a:off x="449272"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a:extLst>
                <a:ext uri="{FF2B5EF4-FFF2-40B4-BE49-F238E27FC236}">
                  <a16:creationId xmlns:a16="http://schemas.microsoft.com/office/drawing/2014/main" id="{88D85B64-405B-4750-BD3D-4ED23AF751F2}"/>
                </a:ext>
              </a:extLst>
            </p:cNvPr>
            <p:cNvSpPr/>
            <p:nvPr/>
          </p:nvSpPr>
          <p:spPr>
            <a:xfrm>
              <a:off x="636550" y="3108182"/>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AA96BE79-C1E3-486A-8B92-0ED27F71FC68}"/>
                </a:ext>
              </a:extLst>
            </p:cNvPr>
            <p:cNvSpPr/>
            <p:nvPr/>
          </p:nvSpPr>
          <p:spPr>
            <a:xfrm>
              <a:off x="636550"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a:extLst>
                <a:ext uri="{FF2B5EF4-FFF2-40B4-BE49-F238E27FC236}">
                  <a16:creationId xmlns:a16="http://schemas.microsoft.com/office/drawing/2014/main" id="{86E7D99A-0402-44BB-A09D-584F01C3137F}"/>
                </a:ext>
              </a:extLst>
            </p:cNvPr>
            <p:cNvSpPr/>
            <p:nvPr/>
          </p:nvSpPr>
          <p:spPr>
            <a:xfrm>
              <a:off x="823828" y="3295459"/>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a:extLst>
                <a:ext uri="{FF2B5EF4-FFF2-40B4-BE49-F238E27FC236}">
                  <a16:creationId xmlns:a16="http://schemas.microsoft.com/office/drawing/2014/main" id="{C9F42359-013F-4E10-BE08-E016CCEAF3FB}"/>
                </a:ext>
              </a:extLst>
            </p:cNvPr>
            <p:cNvSpPr/>
            <p:nvPr/>
          </p:nvSpPr>
          <p:spPr>
            <a:xfrm>
              <a:off x="636550"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a:extLst>
                <a:ext uri="{FF2B5EF4-FFF2-40B4-BE49-F238E27FC236}">
                  <a16:creationId xmlns:a16="http://schemas.microsoft.com/office/drawing/2014/main" id="{49B3FAA3-8B99-406D-9870-6A29DD35B3B8}"/>
                </a:ext>
              </a:extLst>
            </p:cNvPr>
            <p:cNvSpPr/>
            <p:nvPr/>
          </p:nvSpPr>
          <p:spPr>
            <a:xfrm>
              <a:off x="823828" y="3482736"/>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ectangle 565">
              <a:extLst>
                <a:ext uri="{FF2B5EF4-FFF2-40B4-BE49-F238E27FC236}">
                  <a16:creationId xmlns:a16="http://schemas.microsoft.com/office/drawing/2014/main" id="{104136CE-8BD5-4E64-9242-8710CEA67E67}"/>
                </a:ext>
              </a:extLst>
            </p:cNvPr>
            <p:cNvSpPr/>
            <p:nvPr/>
          </p:nvSpPr>
          <p:spPr>
            <a:xfrm>
              <a:off x="1011106" y="3482735"/>
              <a:ext cx="187278" cy="187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Speech Bubble: Rectangle with Corners Rounded 566">
            <a:extLst>
              <a:ext uri="{FF2B5EF4-FFF2-40B4-BE49-F238E27FC236}">
                <a16:creationId xmlns:a16="http://schemas.microsoft.com/office/drawing/2014/main" id="{666DAF08-A0AD-4A30-9B35-1CBDDA894A0E}"/>
              </a:ext>
            </a:extLst>
          </p:cNvPr>
          <p:cNvSpPr/>
          <p:nvPr/>
        </p:nvSpPr>
        <p:spPr>
          <a:xfrm>
            <a:off x="2376768" y="947727"/>
            <a:ext cx="1406793" cy="555674"/>
          </a:xfrm>
          <a:prstGeom prst="wedgeRoundRectCallout">
            <a:avLst>
              <a:gd name="adj1" fmla="val 84340"/>
              <a:gd name="adj2" fmla="val 58603"/>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Standard Only</a:t>
            </a:r>
          </a:p>
          <a:p>
            <a:pPr algn="ctr"/>
            <a:r>
              <a:rPr lang="en-US" sz="1600" dirty="0"/>
              <a:t>Shader</a:t>
            </a:r>
          </a:p>
        </p:txBody>
      </p:sp>
      <p:sp>
        <p:nvSpPr>
          <p:cNvPr id="568" name="Speech Bubble: Rectangle with Corners Rounded 567">
            <a:extLst>
              <a:ext uri="{FF2B5EF4-FFF2-40B4-BE49-F238E27FC236}">
                <a16:creationId xmlns:a16="http://schemas.microsoft.com/office/drawing/2014/main" id="{D21ED424-1C5D-4BC6-A698-9207618E3354}"/>
              </a:ext>
            </a:extLst>
          </p:cNvPr>
          <p:cNvSpPr/>
          <p:nvPr/>
        </p:nvSpPr>
        <p:spPr>
          <a:xfrm>
            <a:off x="273449" y="3119977"/>
            <a:ext cx="1627170" cy="555674"/>
          </a:xfrm>
          <a:prstGeom prst="wedgeRoundRectCallout">
            <a:avLst>
              <a:gd name="adj1" fmla="val 99106"/>
              <a:gd name="adj2" fmla="val 53540"/>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Standard + Cloth</a:t>
            </a:r>
          </a:p>
          <a:p>
            <a:pPr algn="ctr"/>
            <a:r>
              <a:rPr lang="en-US" sz="1600" dirty="0"/>
              <a:t>Shader</a:t>
            </a:r>
          </a:p>
        </p:txBody>
      </p:sp>
      <p:sp>
        <p:nvSpPr>
          <p:cNvPr id="569" name="Speech Bubble: Rectangle with Corners Rounded 568">
            <a:extLst>
              <a:ext uri="{FF2B5EF4-FFF2-40B4-BE49-F238E27FC236}">
                <a16:creationId xmlns:a16="http://schemas.microsoft.com/office/drawing/2014/main" id="{BBA3AEEA-93A1-40C5-BB0F-DE7D0B4A7123}"/>
              </a:ext>
            </a:extLst>
          </p:cNvPr>
          <p:cNvSpPr/>
          <p:nvPr/>
        </p:nvSpPr>
        <p:spPr>
          <a:xfrm>
            <a:off x="5079524" y="2790321"/>
            <a:ext cx="1104840" cy="555674"/>
          </a:xfrm>
          <a:prstGeom prst="wedgeRoundRectCallout">
            <a:avLst>
              <a:gd name="adj1" fmla="val -113543"/>
              <a:gd name="adj2" fmla="val 8265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Cloth Only</a:t>
            </a:r>
          </a:p>
          <a:p>
            <a:pPr algn="ctr"/>
            <a:r>
              <a:rPr lang="en-US" sz="1600" dirty="0"/>
              <a:t>Shader</a:t>
            </a:r>
          </a:p>
        </p:txBody>
      </p:sp>
      <p:sp>
        <p:nvSpPr>
          <p:cNvPr id="570" name="Speech Bubble: Rectangle with Corners Rounded 569">
            <a:extLst>
              <a:ext uri="{FF2B5EF4-FFF2-40B4-BE49-F238E27FC236}">
                <a16:creationId xmlns:a16="http://schemas.microsoft.com/office/drawing/2014/main" id="{5679EA3E-A428-4448-9E23-D6208AFDCADC}"/>
              </a:ext>
            </a:extLst>
          </p:cNvPr>
          <p:cNvSpPr/>
          <p:nvPr/>
        </p:nvSpPr>
        <p:spPr>
          <a:xfrm>
            <a:off x="7672026" y="964662"/>
            <a:ext cx="1427704" cy="811089"/>
          </a:xfrm>
          <a:prstGeom prst="wedgeRoundRectCallout">
            <a:avLst>
              <a:gd name="adj1" fmla="val -77475"/>
              <a:gd name="adj2" fmla="val 101781"/>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Uber Shader</a:t>
            </a:r>
          </a:p>
          <a:p>
            <a:pPr algn="ctr"/>
            <a:r>
              <a:rPr lang="en-US" sz="1600" dirty="0"/>
              <a:t>(all materials)</a:t>
            </a:r>
          </a:p>
        </p:txBody>
      </p:sp>
      <p:sp>
        <p:nvSpPr>
          <p:cNvPr id="572" name="Footer Placeholder 20">
            <a:extLst>
              <a:ext uri="{FF2B5EF4-FFF2-40B4-BE49-F238E27FC236}">
                <a16:creationId xmlns:a16="http://schemas.microsoft.com/office/drawing/2014/main" id="{332695F4-4640-4DBC-88E8-8EA55D4B5FE8}"/>
              </a:ext>
            </a:extLst>
          </p:cNvPr>
          <p:cNvSpPr txBox="1">
            <a:spLocks/>
          </p:cNvSpPr>
          <p:nvPr/>
        </p:nvSpPr>
        <p:spPr>
          <a:xfrm>
            <a:off x="1650018" y="4676650"/>
            <a:ext cx="6809982" cy="3693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DADAD"/>
                </a:solidFill>
                <a:latin typeface="Arial" panose="020B0604020202020204" pitchFamily="34" charset="0"/>
              </a:rPr>
              <a:t>Image from “Deferred Lighting in Uncharted 4” by </a:t>
            </a:r>
            <a:r>
              <a:rPr lang="en-US" sz="1000" dirty="0" err="1">
                <a:solidFill>
                  <a:srgbClr val="ADADAD"/>
                </a:solidFill>
                <a:latin typeface="Arial" panose="020B0604020202020204" pitchFamily="34" charset="0"/>
              </a:rPr>
              <a:t>Ramy</a:t>
            </a:r>
            <a:r>
              <a:rPr lang="en-US" sz="1000" dirty="0">
                <a:solidFill>
                  <a:srgbClr val="ADADAD"/>
                </a:solidFill>
                <a:latin typeface="Arial" panose="020B0604020202020204" pitchFamily="34" charset="0"/>
              </a:rPr>
              <a:t> El </a:t>
            </a:r>
            <a:r>
              <a:rPr lang="en-US" sz="1000" dirty="0" err="1">
                <a:solidFill>
                  <a:srgbClr val="ADADAD"/>
                </a:solidFill>
                <a:latin typeface="Arial" panose="020B0604020202020204" pitchFamily="34" charset="0"/>
              </a:rPr>
              <a:t>Garawany</a:t>
            </a:r>
            <a:r>
              <a:rPr lang="en-US" sz="1000" dirty="0">
                <a:solidFill>
                  <a:srgbClr val="ADADAD"/>
                </a:solidFill>
                <a:latin typeface="Arial" panose="020B0604020202020204" pitchFamily="34" charset="0"/>
              </a:rPr>
              <a:t> (Naughty Dog),</a:t>
            </a:r>
          </a:p>
          <a:p>
            <a:r>
              <a:rPr lang="en-US" sz="1000" dirty="0">
                <a:solidFill>
                  <a:srgbClr val="ADADAD"/>
                </a:solidFill>
                <a:latin typeface="Arial" panose="020B0604020202020204" pitchFamily="34" charset="0"/>
              </a:rPr>
              <a:t>Advances in Real-Time Rendering in Games: Part I, SIGGRAPH 2016</a:t>
            </a:r>
            <a:endParaRPr lang="en-US" sz="1000" dirty="0"/>
          </a:p>
        </p:txBody>
      </p:sp>
    </p:spTree>
    <p:extLst>
      <p:ext uri="{BB962C8B-B14F-4D97-AF65-F5344CB8AC3E}">
        <p14:creationId xmlns:p14="http://schemas.microsoft.com/office/powerpoint/2010/main" val="58645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7"/>
                                        </p:tgtEl>
                                        <p:attrNameLst>
                                          <p:attrName>style.visibility</p:attrName>
                                        </p:attrNameLst>
                                      </p:cBhvr>
                                      <p:to>
                                        <p:strVal val="visible"/>
                                      </p:to>
                                    </p:set>
                                    <p:animEffect transition="in" filter="fade">
                                      <p:cBhvr>
                                        <p:cTn id="12" dur="500"/>
                                        <p:tgtEl>
                                          <p:spTgt spid="5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6"/>
                                        </p:tgtEl>
                                        <p:attrNameLst>
                                          <p:attrName>style.visibility</p:attrName>
                                        </p:attrNameLst>
                                      </p:cBhvr>
                                      <p:to>
                                        <p:strVal val="visible"/>
                                      </p:to>
                                    </p:set>
                                    <p:animEffect transition="in" filter="fade">
                                      <p:cBhvr>
                                        <p:cTn id="17" dur="500"/>
                                        <p:tgtEl>
                                          <p:spTgt spid="51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69"/>
                                        </p:tgtEl>
                                        <p:attrNameLst>
                                          <p:attrName>style.visibility</p:attrName>
                                        </p:attrNameLst>
                                      </p:cBhvr>
                                      <p:to>
                                        <p:strVal val="visible"/>
                                      </p:to>
                                    </p:set>
                                    <p:animEffect transition="in" filter="fade">
                                      <p:cBhvr>
                                        <p:cTn id="21" dur="500"/>
                                        <p:tgtEl>
                                          <p:spTgt spid="56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3"/>
                                        </p:tgtEl>
                                        <p:attrNameLst>
                                          <p:attrName>style.visibility</p:attrName>
                                        </p:attrNameLst>
                                      </p:cBhvr>
                                      <p:to>
                                        <p:strVal val="visible"/>
                                      </p:to>
                                    </p:set>
                                    <p:animEffect transition="in" filter="fade">
                                      <p:cBhvr>
                                        <p:cTn id="26" dur="500"/>
                                        <p:tgtEl>
                                          <p:spTgt spid="53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68"/>
                                        </p:tgtEl>
                                        <p:attrNameLst>
                                          <p:attrName>style.visibility</p:attrName>
                                        </p:attrNameLst>
                                      </p:cBhvr>
                                      <p:to>
                                        <p:strVal val="visible"/>
                                      </p:to>
                                    </p:set>
                                    <p:animEffect transition="in" filter="fade">
                                      <p:cBhvr>
                                        <p:cTn id="30" dur="500"/>
                                        <p:tgtEl>
                                          <p:spTgt spid="5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50"/>
                                        </p:tgtEl>
                                        <p:attrNameLst>
                                          <p:attrName>style.visibility</p:attrName>
                                        </p:attrNameLst>
                                      </p:cBhvr>
                                      <p:to>
                                        <p:strVal val="visible"/>
                                      </p:to>
                                    </p:set>
                                    <p:animEffect transition="in" filter="fade">
                                      <p:cBhvr>
                                        <p:cTn id="35" dur="500"/>
                                        <p:tgtEl>
                                          <p:spTgt spid="55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570"/>
                                        </p:tgtEl>
                                        <p:attrNameLst>
                                          <p:attrName>style.visibility</p:attrName>
                                        </p:attrNameLst>
                                      </p:cBhvr>
                                      <p:to>
                                        <p:strVal val="visible"/>
                                      </p:to>
                                    </p:set>
                                    <p:animEffect transition="in" filter="fade">
                                      <p:cBhvr>
                                        <p:cTn id="39"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animBg="1"/>
      <p:bldP spid="568" grpId="0" animBg="1"/>
      <p:bldP spid="569" grpId="0" animBg="1"/>
      <p:bldP spid="5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290" y="314698"/>
            <a:ext cx="8313420" cy="466794"/>
          </a:xfrm>
        </p:spPr>
        <p:txBody>
          <a:bodyPr>
            <a:normAutofit fontScale="90000"/>
          </a:bodyPr>
          <a:lstStyle/>
          <a:p>
            <a:r>
              <a:rPr lang="en-US" dirty="0"/>
              <a:t>Specify mapping per-asset, per-platform?</a:t>
            </a:r>
          </a:p>
        </p:txBody>
      </p:sp>
      <p:cxnSp>
        <p:nvCxnSpPr>
          <p:cNvPr id="6" name="Straight Connector 5"/>
          <p:cNvCxnSpPr/>
          <p:nvPr/>
        </p:nvCxnSpPr>
        <p:spPr>
          <a:xfrm>
            <a:off x="0" y="2804813"/>
            <a:ext cx="9144000" cy="0"/>
          </a:xfrm>
          <a:prstGeom prst="line">
            <a:avLst/>
          </a:prstGeom>
          <a:ln>
            <a:gradFill>
              <a:gsLst>
                <a:gs pos="0">
                  <a:schemeClr val="bg2">
                    <a:alpha val="0"/>
                  </a:schemeClr>
                </a:gs>
                <a:gs pos="50000">
                  <a:schemeClr val="bg2"/>
                </a:gs>
                <a:gs pos="100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393" y="1856788"/>
            <a:ext cx="872355" cy="300082"/>
          </a:xfrm>
          <a:prstGeom prst="rect">
            <a:avLst/>
          </a:prstGeom>
          <a:noFill/>
        </p:spPr>
        <p:txBody>
          <a:bodyPr wrap="none" rtlCol="0" anchor="ctr">
            <a:spAutoFit/>
          </a:bodyPr>
          <a:lstStyle/>
          <a:p>
            <a:pPr defTabSz="685800">
              <a:lnSpc>
                <a:spcPct val="90000"/>
              </a:lnSpc>
            </a:pPr>
            <a:r>
              <a:rPr lang="en-US" sz="1500" dirty="0">
                <a:solidFill>
                  <a:prstClr val="white"/>
                </a:solidFill>
                <a:latin typeface="Trebuchet MS" panose="020B0603020202020204" pitchFamily="34" charset="0"/>
              </a:rPr>
              <a:t>Content</a:t>
            </a:r>
          </a:p>
        </p:txBody>
      </p:sp>
      <p:sp>
        <p:nvSpPr>
          <p:cNvPr id="11" name="AutoShape 4" descr="Image result for mandrill texture"/>
          <p:cNvSpPr>
            <a:spLocks noChangeAspect="1" noChangeArrowheads="1"/>
          </p:cNvSpPr>
          <p:nvPr/>
        </p:nvSpPr>
        <p:spPr bwMode="auto">
          <a:xfrm>
            <a:off x="129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2" name="AutoShape 6" descr="Image result for mandrill texture"/>
          <p:cNvSpPr>
            <a:spLocks noChangeAspect="1" noChangeArrowheads="1"/>
          </p:cNvSpPr>
          <p:nvPr/>
        </p:nvSpPr>
        <p:spPr bwMode="auto">
          <a:xfrm>
            <a:off x="256646" y="661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3" name="AutoShape 8" descr="Image result for mandrill texture"/>
          <p:cNvSpPr>
            <a:spLocks noChangeAspect="1" noChangeArrowheads="1"/>
          </p:cNvSpPr>
          <p:nvPr/>
        </p:nvSpPr>
        <p:spPr bwMode="auto">
          <a:xfrm>
            <a:off x="383647" y="133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4" name="AutoShape 10" descr="Image result for mandrill texture"/>
          <p:cNvSpPr>
            <a:spLocks noChangeAspect="1" noChangeArrowheads="1"/>
          </p:cNvSpPr>
          <p:nvPr/>
        </p:nvSpPr>
        <p:spPr bwMode="auto">
          <a:xfrm>
            <a:off x="510646" y="260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5" name="AutoShape 12" descr="Image result for mandrill texture"/>
          <p:cNvSpPr>
            <a:spLocks noChangeAspect="1" noChangeArrowheads="1"/>
          </p:cNvSpPr>
          <p:nvPr/>
        </p:nvSpPr>
        <p:spPr bwMode="auto">
          <a:xfrm>
            <a:off x="637646" y="38761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6" name="AutoShape 15" descr="Image result for IES light"/>
          <p:cNvSpPr>
            <a:spLocks noChangeAspect="1" noChangeArrowheads="1"/>
          </p:cNvSpPr>
          <p:nvPr/>
        </p:nvSpPr>
        <p:spPr bwMode="auto">
          <a:xfrm>
            <a:off x="764647" y="514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grpSp>
        <p:nvGrpSpPr>
          <p:cNvPr id="2" name="Group 1"/>
          <p:cNvGrpSpPr/>
          <p:nvPr/>
        </p:nvGrpSpPr>
        <p:grpSpPr>
          <a:xfrm>
            <a:off x="1232107" y="1085608"/>
            <a:ext cx="1361930" cy="1042496"/>
            <a:chOff x="1478528" y="1302728"/>
            <a:chExt cx="1634315" cy="1250994"/>
          </a:xfrm>
        </p:grpSpPr>
        <p:pic>
          <p:nvPicPr>
            <p:cNvPr id="1026" name="Picture 2" descr="Image result for utah tea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28" y="1573132"/>
              <a:ext cx="1634315" cy="9805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80021" y="1302728"/>
              <a:ext cx="631327"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Shape</a:t>
              </a:r>
            </a:p>
          </p:txBody>
        </p:sp>
      </p:grpSp>
      <p:grpSp>
        <p:nvGrpSpPr>
          <p:cNvPr id="3" name="Group 2"/>
          <p:cNvGrpSpPr/>
          <p:nvPr/>
        </p:nvGrpSpPr>
        <p:grpSpPr>
          <a:xfrm>
            <a:off x="2749726" y="1123489"/>
            <a:ext cx="1716230" cy="996722"/>
            <a:chOff x="3299671" y="1348185"/>
            <a:chExt cx="2059476" cy="1196066"/>
          </a:xfrm>
        </p:grpSpPr>
        <p:pic>
          <p:nvPicPr>
            <p:cNvPr id="1046" name="Picture 22" descr="Image result for animation retarg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671" y="1615951"/>
              <a:ext cx="2059476" cy="9283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36605" y="1348185"/>
              <a:ext cx="931410"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Movement</a:t>
              </a:r>
            </a:p>
          </p:txBody>
        </p:sp>
      </p:grpSp>
      <p:grpSp>
        <p:nvGrpSpPr>
          <p:cNvPr id="5" name="Group 4"/>
          <p:cNvGrpSpPr/>
          <p:nvPr/>
        </p:nvGrpSpPr>
        <p:grpSpPr>
          <a:xfrm>
            <a:off x="4653067" y="1049870"/>
            <a:ext cx="2318423" cy="1070665"/>
            <a:chOff x="5583680" y="1259843"/>
            <a:chExt cx="2782107" cy="1284797"/>
          </a:xfrm>
        </p:grpSpPr>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680" y="1615952"/>
              <a:ext cx="937141" cy="9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Image result for BR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668" y="1615951"/>
              <a:ext cx="1777119" cy="9286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66508" y="1259843"/>
              <a:ext cx="1037208"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Appearance</a:t>
              </a:r>
            </a:p>
          </p:txBody>
        </p:sp>
      </p:grpSp>
      <p:grpSp>
        <p:nvGrpSpPr>
          <p:cNvPr id="7" name="Group 6"/>
          <p:cNvGrpSpPr/>
          <p:nvPr/>
        </p:nvGrpSpPr>
        <p:grpSpPr>
          <a:xfrm>
            <a:off x="7117408" y="1039856"/>
            <a:ext cx="1523996" cy="1190172"/>
            <a:chOff x="8540889" y="1247826"/>
            <a:chExt cx="1828795" cy="1428206"/>
          </a:xfrm>
        </p:grpSpPr>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889" y="1615951"/>
              <a:ext cx="1828795" cy="106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902847" y="1247826"/>
              <a:ext cx="1050673"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Illumination</a:t>
              </a:r>
            </a:p>
          </p:txBody>
        </p:sp>
      </p:grpSp>
      <p:grpSp>
        <p:nvGrpSpPr>
          <p:cNvPr id="20" name="Group 19"/>
          <p:cNvGrpSpPr/>
          <p:nvPr/>
        </p:nvGrpSpPr>
        <p:grpSpPr>
          <a:xfrm>
            <a:off x="3704617" y="3501960"/>
            <a:ext cx="3931596" cy="1215956"/>
            <a:chOff x="4445540" y="4202351"/>
            <a:chExt cx="4717915" cy="1459147"/>
          </a:xfrm>
        </p:grpSpPr>
        <p:sp>
          <p:nvSpPr>
            <p:cNvPr id="29" name="Rounded Rectangle 28"/>
            <p:cNvSpPr/>
            <p:nvPr/>
          </p:nvSpPr>
          <p:spPr>
            <a:xfrm>
              <a:off x="4445540" y="4202351"/>
              <a:ext cx="4717915"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defTabSz="685800"/>
              <a:r>
                <a:rPr lang="en-US" sz="1500" dirty="0">
                  <a:solidFill>
                    <a:prstClr val="white"/>
                  </a:solidFill>
                  <a:latin typeface="Franklin Gothic Demi"/>
                </a:rPr>
                <a:t>GPU</a:t>
              </a:r>
            </a:p>
          </p:txBody>
        </p:sp>
        <p:sp>
          <p:nvSpPr>
            <p:cNvPr id="19" name="Rectangle 18"/>
            <p:cNvSpPr/>
            <p:nvPr/>
          </p:nvSpPr>
          <p:spPr>
            <a:xfrm>
              <a:off x="4581265"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VS</a:t>
              </a:r>
            </a:p>
          </p:txBody>
        </p:sp>
        <p:sp>
          <p:nvSpPr>
            <p:cNvPr id="31" name="Rectangle 30"/>
            <p:cNvSpPr/>
            <p:nvPr/>
          </p:nvSpPr>
          <p:spPr>
            <a:xfrm>
              <a:off x="5184182" y="4750989"/>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HS</a:t>
              </a:r>
            </a:p>
          </p:txBody>
        </p:sp>
        <p:sp>
          <p:nvSpPr>
            <p:cNvPr id="32" name="Rectangle 31"/>
            <p:cNvSpPr/>
            <p:nvPr/>
          </p:nvSpPr>
          <p:spPr>
            <a:xfrm>
              <a:off x="5786148" y="4750988"/>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DS</a:t>
              </a:r>
            </a:p>
          </p:txBody>
        </p:sp>
        <p:sp>
          <p:nvSpPr>
            <p:cNvPr id="33" name="Rectangle 32"/>
            <p:cNvSpPr/>
            <p:nvPr/>
          </p:nvSpPr>
          <p:spPr>
            <a:xfrm>
              <a:off x="6393791" y="4750987"/>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GS</a:t>
              </a:r>
            </a:p>
          </p:txBody>
        </p:sp>
        <p:sp>
          <p:nvSpPr>
            <p:cNvPr id="34" name="Rectangle 33"/>
            <p:cNvSpPr/>
            <p:nvPr/>
          </p:nvSpPr>
          <p:spPr>
            <a:xfrm>
              <a:off x="6999964"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PS</a:t>
              </a:r>
            </a:p>
          </p:txBody>
        </p:sp>
        <p:sp>
          <p:nvSpPr>
            <p:cNvPr id="35" name="Rectangle 34"/>
            <p:cNvSpPr/>
            <p:nvPr/>
          </p:nvSpPr>
          <p:spPr>
            <a:xfrm>
              <a:off x="7821375" y="4750986"/>
              <a:ext cx="1161674"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Compute</a:t>
              </a:r>
            </a:p>
          </p:txBody>
        </p:sp>
      </p:grpSp>
      <p:grpSp>
        <p:nvGrpSpPr>
          <p:cNvPr id="8" name="Group 7"/>
          <p:cNvGrpSpPr/>
          <p:nvPr/>
        </p:nvGrpSpPr>
        <p:grpSpPr>
          <a:xfrm>
            <a:off x="1553597" y="3501960"/>
            <a:ext cx="1875368" cy="1215956"/>
            <a:chOff x="1864316" y="4202351"/>
            <a:chExt cx="2250442" cy="1459147"/>
          </a:xfrm>
        </p:grpSpPr>
        <p:sp>
          <p:nvSpPr>
            <p:cNvPr id="18" name="Rounded Rectangle 17"/>
            <p:cNvSpPr/>
            <p:nvPr/>
          </p:nvSpPr>
          <p:spPr>
            <a:xfrm>
              <a:off x="1864316" y="4202351"/>
              <a:ext cx="2250442"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defTabSz="685800"/>
              <a:r>
                <a:rPr lang="en-US" sz="1500" dirty="0">
                  <a:solidFill>
                    <a:prstClr val="white"/>
                  </a:solidFill>
                  <a:latin typeface="Franklin Gothic Demi"/>
                </a:rPr>
                <a:t>CPU</a:t>
              </a:r>
            </a:p>
          </p:txBody>
        </p:sp>
        <p:sp>
          <p:nvSpPr>
            <p:cNvPr id="36" name="Rectangle 35"/>
            <p:cNvSpPr/>
            <p:nvPr/>
          </p:nvSpPr>
          <p:spPr>
            <a:xfrm>
              <a:off x="2000572"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Threads</a:t>
              </a:r>
            </a:p>
          </p:txBody>
        </p:sp>
        <p:sp>
          <p:nvSpPr>
            <p:cNvPr id="37" name="Rectangle 36"/>
            <p:cNvSpPr/>
            <p:nvPr/>
          </p:nvSpPr>
          <p:spPr>
            <a:xfrm>
              <a:off x="3112843"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SIMD</a:t>
              </a:r>
            </a:p>
          </p:txBody>
        </p:sp>
      </p:grpSp>
      <p:cxnSp>
        <p:nvCxnSpPr>
          <p:cNvPr id="26" name="Straight Arrow Connector 25"/>
          <p:cNvCxnSpPr>
            <a:stCxn id="1026" idx="2"/>
            <a:endCxn id="19" idx="0"/>
          </p:cNvCxnSpPr>
          <p:nvPr/>
        </p:nvCxnSpPr>
        <p:spPr>
          <a:xfrm>
            <a:off x="1913072" y="2128102"/>
            <a:ext cx="2137465" cy="183105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46" idx="2"/>
            <a:endCxn id="37" idx="0"/>
          </p:cNvCxnSpPr>
          <p:nvPr/>
        </p:nvCxnSpPr>
        <p:spPr>
          <a:xfrm flipH="1">
            <a:off x="2965757" y="2120210"/>
            <a:ext cx="642084" cy="183894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26" idx="2"/>
            <a:endCxn id="31" idx="0"/>
          </p:cNvCxnSpPr>
          <p:nvPr/>
        </p:nvCxnSpPr>
        <p:spPr>
          <a:xfrm>
            <a:off x="1913073" y="2128102"/>
            <a:ext cx="2639896" cy="1831056"/>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026" idx="2"/>
            <a:endCxn id="32" idx="0"/>
          </p:cNvCxnSpPr>
          <p:nvPr/>
        </p:nvCxnSpPr>
        <p:spPr>
          <a:xfrm>
            <a:off x="1913072" y="2128102"/>
            <a:ext cx="3141534" cy="1831055"/>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040" idx="2"/>
            <a:endCxn id="35" idx="0"/>
          </p:cNvCxnSpPr>
          <p:nvPr/>
        </p:nvCxnSpPr>
        <p:spPr>
          <a:xfrm flipH="1">
            <a:off x="7001845" y="2230027"/>
            <a:ext cx="877562" cy="172912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44" idx="2"/>
            <a:endCxn id="34" idx="0"/>
          </p:cNvCxnSpPr>
          <p:nvPr/>
        </p:nvCxnSpPr>
        <p:spPr>
          <a:xfrm flipH="1">
            <a:off x="6066120" y="2120534"/>
            <a:ext cx="164904" cy="1838625"/>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040" idx="2"/>
            <a:endCxn id="34" idx="0"/>
          </p:cNvCxnSpPr>
          <p:nvPr/>
        </p:nvCxnSpPr>
        <p:spPr>
          <a:xfrm flipH="1">
            <a:off x="6066119" y="2230027"/>
            <a:ext cx="1813287" cy="1729132"/>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044" idx="2"/>
          </p:cNvCxnSpPr>
          <p:nvPr/>
        </p:nvCxnSpPr>
        <p:spPr>
          <a:xfrm>
            <a:off x="6231023" y="2120534"/>
            <a:ext cx="770820" cy="1838622"/>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037" idx="2"/>
            <a:endCxn id="35" idx="0"/>
          </p:cNvCxnSpPr>
          <p:nvPr/>
        </p:nvCxnSpPr>
        <p:spPr>
          <a:xfrm>
            <a:off x="5043543" y="2120211"/>
            <a:ext cx="1958301" cy="1838945"/>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37" idx="2"/>
            <a:endCxn id="34" idx="0"/>
          </p:cNvCxnSpPr>
          <p:nvPr/>
        </p:nvCxnSpPr>
        <p:spPr>
          <a:xfrm>
            <a:off x="5043542" y="2120211"/>
            <a:ext cx="1022577" cy="183894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037" idx="2"/>
            <a:endCxn id="33" idx="0"/>
          </p:cNvCxnSpPr>
          <p:nvPr/>
        </p:nvCxnSpPr>
        <p:spPr>
          <a:xfrm>
            <a:off x="5043543" y="2120210"/>
            <a:ext cx="517433" cy="1838946"/>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046" idx="2"/>
            <a:endCxn id="19" idx="0"/>
          </p:cNvCxnSpPr>
          <p:nvPr/>
        </p:nvCxnSpPr>
        <p:spPr>
          <a:xfrm>
            <a:off x="3607842" y="2120210"/>
            <a:ext cx="442696" cy="183894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046" idx="2"/>
            <a:endCxn id="36" idx="0"/>
          </p:cNvCxnSpPr>
          <p:nvPr/>
        </p:nvCxnSpPr>
        <p:spPr>
          <a:xfrm flipH="1">
            <a:off x="2038865" y="2120210"/>
            <a:ext cx="1568977" cy="183894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026" idx="2"/>
            <a:endCxn id="36" idx="0"/>
          </p:cNvCxnSpPr>
          <p:nvPr/>
        </p:nvCxnSpPr>
        <p:spPr>
          <a:xfrm>
            <a:off x="1913073" y="2128102"/>
            <a:ext cx="125792" cy="183105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040" idx="2"/>
            <a:endCxn id="33" idx="0"/>
          </p:cNvCxnSpPr>
          <p:nvPr/>
        </p:nvCxnSpPr>
        <p:spPr>
          <a:xfrm flipH="1">
            <a:off x="5560976" y="2230027"/>
            <a:ext cx="2318431" cy="1729130"/>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7" idx="2"/>
            <a:endCxn id="32" idx="0"/>
          </p:cNvCxnSpPr>
          <p:nvPr/>
        </p:nvCxnSpPr>
        <p:spPr>
          <a:xfrm>
            <a:off x="5043543" y="2120211"/>
            <a:ext cx="11063" cy="183894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4AD645C5-BF92-4A5D-B578-F552D547CCF4}"/>
              </a:ext>
            </a:extLst>
          </p:cNvPr>
          <p:cNvSpPr txBox="1">
            <a:spLocks/>
          </p:cNvSpPr>
          <p:nvPr/>
        </p:nvSpPr>
        <p:spPr>
          <a:xfrm>
            <a:off x="-11250" y="4825620"/>
            <a:ext cx="418919"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3C83D0-34A7-4D53-98A8-1F15A79A3D0A}" type="slidenum">
              <a:rPr lang="en-US" sz="1600" smtClean="0">
                <a:solidFill>
                  <a:srgbClr val="FFFFFF"/>
                </a:solidFill>
                <a:latin typeface="Calibri"/>
              </a:rPr>
              <a:pPr/>
              <a:t>7</a:t>
            </a:fld>
            <a:endParaRPr lang="en-US" sz="1600" dirty="0">
              <a:solidFill>
                <a:srgbClr val="FFFFFF"/>
              </a:solidFill>
              <a:latin typeface="Calibri"/>
            </a:endParaRPr>
          </a:p>
        </p:txBody>
      </p:sp>
      <p:sp>
        <p:nvSpPr>
          <p:cNvPr id="57" name="Footer Placeholder 20">
            <a:extLst>
              <a:ext uri="{FF2B5EF4-FFF2-40B4-BE49-F238E27FC236}">
                <a16:creationId xmlns:a16="http://schemas.microsoft.com/office/drawing/2014/main" id="{4C7A6366-C8A7-4DC0-B47A-2629BAAD29C5}"/>
              </a:ext>
            </a:extLst>
          </p:cNvPr>
          <p:cNvSpPr>
            <a:spLocks noGrp="1"/>
          </p:cNvSpPr>
          <p:nvPr>
            <p:ph type="ftr" sz="quarter" idx="11"/>
          </p:nvPr>
        </p:nvSpPr>
        <p:spPr>
          <a:xfrm>
            <a:off x="1650018" y="4803263"/>
            <a:ext cx="6809982" cy="273844"/>
          </a:xfrm>
        </p:spPr>
        <p:txBody>
          <a:bodyPr/>
          <a:lstStyle/>
          <a:p>
            <a:pPr algn="l" rtl="0">
              <a:spcBef>
                <a:spcPts val="0"/>
              </a:spcBef>
            </a:pPr>
            <a:r>
              <a:rPr lang="en-US" sz="1000" b="0" i="0" u="none" strike="noStrike" dirty="0">
                <a:solidFill>
                  <a:srgbClr val="ADADAD"/>
                </a:solidFill>
                <a:effectLst/>
                <a:latin typeface="Arial" panose="020B0604020202020204" pitchFamily="34" charset="0"/>
              </a:rPr>
              <a:t>From “A Modern Programming Language for Real-Time Graphics: What is Needed?”</a:t>
            </a:r>
          </a:p>
          <a:p>
            <a:pPr algn="l" rtl="0">
              <a:spcBef>
                <a:spcPts val="0"/>
              </a:spcBef>
            </a:pPr>
            <a:r>
              <a:rPr lang="en-US" sz="1000" b="0" i="0" u="none" strike="noStrike" dirty="0">
                <a:solidFill>
                  <a:srgbClr val="ADADAD"/>
                </a:solidFill>
                <a:effectLst/>
                <a:latin typeface="Arial" panose="020B0604020202020204" pitchFamily="34" charset="0"/>
              </a:rPr>
              <a:t>by Tim Foley (NVIDIA Research), Open Problems in Real-Time Rendering, SIGGRAPH 2016</a:t>
            </a:r>
            <a:endParaRPr lang="en-US" sz="1000" b="0" dirty="0">
              <a:effectLst/>
            </a:endParaRPr>
          </a:p>
        </p:txBody>
      </p:sp>
      <p:sp>
        <p:nvSpPr>
          <p:cNvPr id="23" name="TextBox 22">
            <a:extLst>
              <a:ext uri="{FF2B5EF4-FFF2-40B4-BE49-F238E27FC236}">
                <a16:creationId xmlns:a16="http://schemas.microsoft.com/office/drawing/2014/main" id="{91A1724C-E384-4BEF-8B2A-542CF28ACC75}"/>
              </a:ext>
            </a:extLst>
          </p:cNvPr>
          <p:cNvSpPr txBox="1"/>
          <p:nvPr/>
        </p:nvSpPr>
        <p:spPr>
          <a:xfrm>
            <a:off x="90392" y="3481625"/>
            <a:ext cx="1159292" cy="507831"/>
          </a:xfrm>
          <a:prstGeom prst="rect">
            <a:avLst/>
          </a:prstGeom>
          <a:noFill/>
        </p:spPr>
        <p:txBody>
          <a:bodyPr wrap="none" rtlCol="0" anchor="t" anchorCtr="0">
            <a:spAutoFit/>
          </a:bodyPr>
          <a:lstStyle/>
          <a:p>
            <a:pPr defTabSz="685800">
              <a:lnSpc>
                <a:spcPct val="90000"/>
              </a:lnSpc>
            </a:pPr>
            <a:r>
              <a:rPr lang="en-US" sz="1500" dirty="0">
                <a:solidFill>
                  <a:prstClr val="white"/>
                </a:solidFill>
                <a:latin typeface="Trebuchet MS" panose="020B0603020202020204" pitchFamily="34" charset="0"/>
              </a:rPr>
              <a:t>Platform</a:t>
            </a:r>
          </a:p>
          <a:p>
            <a:pPr defTabSz="685800">
              <a:lnSpc>
                <a:spcPct val="90000"/>
              </a:lnSpc>
            </a:pPr>
            <a:r>
              <a:rPr lang="en-US" sz="1500" dirty="0">
                <a:solidFill>
                  <a:prstClr val="white"/>
                </a:solidFill>
                <a:latin typeface="Trebuchet MS" panose="020B0603020202020204" pitchFamily="34" charset="0"/>
              </a:rPr>
              <a:t>(Hardware)</a:t>
            </a:r>
          </a:p>
        </p:txBody>
      </p:sp>
    </p:spTree>
    <p:extLst>
      <p:ext uri="{BB962C8B-B14F-4D97-AF65-F5344CB8AC3E}">
        <p14:creationId xmlns:p14="http://schemas.microsoft.com/office/powerpoint/2010/main" val="28422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354842" y="205980"/>
            <a:ext cx="8526390" cy="639365"/>
          </a:xfrm>
        </p:spPr>
        <p:txBody>
          <a:bodyPr>
            <a:noAutofit/>
          </a:bodyPr>
          <a:lstStyle/>
          <a:p>
            <a:r>
              <a:rPr lang="en-AU" sz="3200" dirty="0"/>
              <a:t>Deferred lighting specialization in Uncharted 4</a:t>
            </a:r>
          </a:p>
        </p:txBody>
      </p:sp>
      <p:sp>
        <p:nvSpPr>
          <p:cNvPr id="7" name="Content Placeholder 6"/>
          <p:cNvSpPr>
            <a:spLocks noGrp="1"/>
          </p:cNvSpPr>
          <p:nvPr>
            <p:ph idx="1"/>
          </p:nvPr>
        </p:nvSpPr>
        <p:spPr/>
        <p:txBody>
          <a:bodyPr>
            <a:normAutofit/>
          </a:bodyPr>
          <a:lstStyle/>
          <a:p>
            <a:pPr marL="0" indent="0">
              <a:buNone/>
            </a:pPr>
            <a:r>
              <a:rPr lang="en-AU" dirty="0"/>
              <a:t>Generated per-tile bitmask of features needed in that tile</a:t>
            </a:r>
          </a:p>
          <a:p>
            <a:pPr lvl="1"/>
            <a:r>
              <a:rPr lang="en-AU" dirty="0"/>
              <a:t>E.g., This 16x16 tile contains metal and fabric</a:t>
            </a:r>
          </a:p>
          <a:p>
            <a:endParaRPr lang="en-AU" dirty="0"/>
          </a:p>
          <a:p>
            <a:pPr marL="0" indent="0">
              <a:buNone/>
            </a:pPr>
            <a:r>
              <a:rPr lang="en-AU" dirty="0"/>
              <a:t>Dispatch tiles using shaders variants specialized for different feature combinations</a:t>
            </a:r>
          </a:p>
          <a:p>
            <a:pPr lvl="1"/>
            <a:r>
              <a:rPr lang="en-AU" dirty="0"/>
              <a:t>E.g., Render this tile with a shader that just has metal and fabric code</a:t>
            </a:r>
          </a:p>
          <a:p>
            <a:endParaRPr lang="en-AU" dirty="0"/>
          </a:p>
          <a:p>
            <a:pPr marL="0" indent="0">
              <a:buNone/>
            </a:pPr>
            <a:r>
              <a:rPr lang="en-AU" dirty="0"/>
              <a:t>If all pixels in a tile are the same material, use a “branchless” variant</a:t>
            </a:r>
          </a:p>
          <a:p>
            <a:pPr lvl="1"/>
            <a:r>
              <a:rPr lang="en-AU" dirty="0"/>
              <a:t>E.g., This tile is all fabric, so dispatch using a fabric-only shader that omits checking </a:t>
            </a:r>
            <a:r>
              <a:rPr lang="en-AU" dirty="0" err="1"/>
              <a:t>materialID</a:t>
            </a:r>
            <a:endParaRPr lang="en-AU" dirty="0"/>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70</a:t>
            </a:fld>
            <a:endParaRPr lang="en-AU" sz="1600" dirty="0">
              <a:solidFill>
                <a:schemeClr val="bg2"/>
              </a:solidFill>
            </a:endParaRPr>
          </a:p>
        </p:txBody>
      </p:sp>
      <p:sp>
        <p:nvSpPr>
          <p:cNvPr id="2" name="TextBox 1">
            <a:extLst>
              <a:ext uri="{FF2B5EF4-FFF2-40B4-BE49-F238E27FC236}">
                <a16:creationId xmlns:a16="http://schemas.microsoft.com/office/drawing/2014/main" id="{5462FB10-DBB4-4F0D-B9B8-3ABA18F4E7C3}"/>
              </a:ext>
            </a:extLst>
          </p:cNvPr>
          <p:cNvSpPr txBox="1"/>
          <p:nvPr/>
        </p:nvSpPr>
        <p:spPr>
          <a:xfrm>
            <a:off x="7058385" y="4766010"/>
            <a:ext cx="2197677" cy="369332"/>
          </a:xfrm>
          <a:prstGeom prst="rect">
            <a:avLst/>
          </a:prstGeom>
          <a:noFill/>
        </p:spPr>
        <p:txBody>
          <a:bodyPr wrap="square" rtlCol="0">
            <a:spAutoFit/>
          </a:bodyPr>
          <a:lstStyle/>
          <a:p>
            <a:pPr algn="ctr"/>
            <a:r>
              <a:rPr lang="en-AU" dirty="0">
                <a:solidFill>
                  <a:schemeClr val="bg1"/>
                </a:solidFill>
              </a:rPr>
              <a:t>[El </a:t>
            </a:r>
            <a:r>
              <a:rPr lang="en-AU" dirty="0" err="1">
                <a:solidFill>
                  <a:schemeClr val="bg1"/>
                </a:solidFill>
              </a:rPr>
              <a:t>Garawany</a:t>
            </a:r>
            <a:r>
              <a:rPr lang="en-AU" dirty="0">
                <a:solidFill>
                  <a:schemeClr val="bg1"/>
                </a:solidFill>
              </a:rPr>
              <a:t> 2016]</a:t>
            </a:r>
            <a:endParaRPr lang="en-US" dirty="0">
              <a:solidFill>
                <a:schemeClr val="bg1"/>
              </a:solidFill>
            </a:endParaRPr>
          </a:p>
        </p:txBody>
      </p:sp>
    </p:spTree>
    <p:extLst>
      <p:ext uri="{BB962C8B-B14F-4D97-AF65-F5344CB8AC3E}">
        <p14:creationId xmlns:p14="http://schemas.microsoft.com/office/powerpoint/2010/main" val="44205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3" presetClass="emph" presetSubtype="2" fill="hold" grpId="1" nodeType="withEffect">
                                  <p:stCondLst>
                                    <p:cond delay="0"/>
                                  </p:stCondLst>
                                  <p:childTnLst>
                                    <p:animClr clrSpc="rgb" dir="cw">
                                      <p:cBhvr override="childStyle">
                                        <p:cTn id="20" dur="500" fill="hold"/>
                                        <p:tgtEl>
                                          <p:spTgt spid="7">
                                            <p:txEl>
                                              <p:pRg st="0" end="0"/>
                                            </p:txEl>
                                          </p:spTgt>
                                        </p:tgtEl>
                                        <p:attrNameLst>
                                          <p:attrName>style.color</p:attrName>
                                        </p:attrNameLst>
                                      </p:cBhvr>
                                      <p:to>
                                        <a:srgbClr val="7F7F7F"/>
                                      </p:to>
                                    </p:animClr>
                                  </p:childTnLst>
                                </p:cTn>
                              </p:par>
                              <p:par>
                                <p:cTn id="21" presetID="3" presetClass="emph" presetSubtype="2" fill="hold" grpId="1" nodeType="withEffect">
                                  <p:stCondLst>
                                    <p:cond delay="0"/>
                                  </p:stCondLst>
                                  <p:childTnLst>
                                    <p:animClr clrSpc="rgb" dir="cw">
                                      <p:cBhvr override="childStyle">
                                        <p:cTn id="22" dur="500" fill="hold"/>
                                        <p:tgtEl>
                                          <p:spTgt spid="7">
                                            <p:txEl>
                                              <p:pRg st="1" end="1"/>
                                            </p:txEl>
                                          </p:spTgt>
                                        </p:tgtEl>
                                        <p:attrNameLst>
                                          <p:attrName>style.color</p:attrName>
                                        </p:attrNameLst>
                                      </p:cBhvr>
                                      <p:to>
                                        <a:srgbClr val="7F7F7F"/>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7">
                                            <p:txEl>
                                              <p:pRg st="3" end="3"/>
                                            </p:txEl>
                                          </p:spTgt>
                                        </p:tgtEl>
                                        <p:attrNameLst>
                                          <p:attrName>style.color</p:attrName>
                                        </p:attrNameLst>
                                      </p:cBhvr>
                                      <p:to>
                                        <a:srgbClr val="7F7F7F"/>
                                      </p:to>
                                    </p:animClr>
                                  </p:childTnLst>
                                </p:cTn>
                              </p:par>
                              <p:par>
                                <p:cTn id="33" presetID="3" presetClass="emph" presetSubtype="2" fill="hold" grpId="1" nodeType="withEffect">
                                  <p:stCondLst>
                                    <p:cond delay="0"/>
                                  </p:stCondLst>
                                  <p:childTnLst>
                                    <p:animClr clrSpc="rgb" dir="cw">
                                      <p:cBhvr override="childStyle">
                                        <p:cTn id="34" dur="500" fill="hold"/>
                                        <p:tgtEl>
                                          <p:spTgt spid="7">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Overspecialization can hurt performance!</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Lots of shader variants!</a:t>
            </a:r>
          </a:p>
          <a:p>
            <a:pPr lvl="1"/>
            <a:r>
              <a:rPr lang="en-AU" dirty="0"/>
              <a:t>Increases shader switching overhead, dispatch overhead, game load time, etc.</a:t>
            </a:r>
          </a:p>
          <a:p>
            <a:pPr marL="0" indent="0">
              <a:buNone/>
            </a:pPr>
            <a:endParaRPr lang="en-AU" dirty="0"/>
          </a:p>
          <a:p>
            <a:pPr marL="0" indent="0">
              <a:buNone/>
            </a:pPr>
            <a:r>
              <a:rPr lang="en-AU" dirty="0"/>
              <a:t>Do we need all of these specializations?</a:t>
            </a:r>
          </a:p>
          <a:p>
            <a:pPr marL="0" indent="0">
              <a:buNone/>
            </a:pPr>
            <a:endParaRPr lang="en-AU" dirty="0"/>
          </a:p>
          <a:p>
            <a:pPr marL="0" indent="0">
              <a:buNone/>
            </a:pPr>
            <a:r>
              <a:rPr lang="en-AU" dirty="0"/>
              <a:t>Staged metaprogramming enables exploration of this design space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71</a:t>
            </a:fld>
            <a:endParaRPr lang="en-AU" sz="1600" dirty="0">
              <a:solidFill>
                <a:schemeClr val="bg2"/>
              </a:solidFill>
            </a:endParaRPr>
          </a:p>
        </p:txBody>
      </p:sp>
    </p:spTree>
    <p:extLst>
      <p:ext uri="{BB962C8B-B14F-4D97-AF65-F5344CB8AC3E}">
        <p14:creationId xmlns:p14="http://schemas.microsoft.com/office/powerpoint/2010/main" val="23341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7">
                                            <p:txEl>
                                              <p:pRg st="1" end="1"/>
                                            </p:txEl>
                                          </p:spTgt>
                                        </p:tgtEl>
                                        <p:attrNameLst>
                                          <p:attrName>style.color</p:attrName>
                                        </p:attrNameLst>
                                      </p:cBhvr>
                                      <p:to>
                                        <a:srgbClr val="7F7F7F"/>
                                      </p:to>
                                    </p:animClr>
                                  </p:childTnLst>
                                </p:cTn>
                              </p:par>
                              <p:par>
                                <p:cTn id="10" presetID="3" presetClass="emph" presetSubtype="2" fill="hold" grpId="1" nodeType="withEffect">
                                  <p:stCondLst>
                                    <p:cond delay="0"/>
                                  </p:stCondLst>
                                  <p:childTnLst>
                                    <p:animClr clrSpc="rgb" dir="cw">
                                      <p:cBhvr override="childStyle">
                                        <p:cTn id="11" dur="500" fill="hold"/>
                                        <p:tgtEl>
                                          <p:spTgt spid="7">
                                            <p:txEl>
                                              <p:pRg st="2" end="2"/>
                                            </p:txEl>
                                          </p:spTgt>
                                        </p:tgtEl>
                                        <p:attrNameLst>
                                          <p:attrName>style.color</p:attrName>
                                        </p:attrNameLst>
                                      </p:cBhvr>
                                      <p:to>
                                        <a:srgbClr val="7F7F7F"/>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7">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Placeholder Slide</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This is a placeholder slide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72</a:t>
            </a:fld>
            <a:endParaRPr lang="en-AU" sz="1600" dirty="0">
              <a:solidFill>
                <a:schemeClr val="bg2"/>
              </a:solidFill>
            </a:endParaRPr>
          </a:p>
        </p:txBody>
      </p:sp>
      <p:pic>
        <p:nvPicPr>
          <p:cNvPr id="3" name="Picture 2" descr="A picture containing indoor, sitting, black, mirror&#10;&#10;Description automatically generated">
            <a:extLst>
              <a:ext uri="{FF2B5EF4-FFF2-40B4-BE49-F238E27FC236}">
                <a16:creationId xmlns:a16="http://schemas.microsoft.com/office/drawing/2014/main" id="{FE214CA1-ED67-4365-9450-2DCE55DD0F39}"/>
              </a:ext>
            </a:extLst>
          </p:cNvPr>
          <p:cNvPicPr>
            <a:picLocks noChangeAspect="1"/>
          </p:cNvPicPr>
          <p:nvPr/>
        </p:nvPicPr>
        <p:blipFill>
          <a:blip r:embed="rId3"/>
          <a:stretch>
            <a:fillRect/>
          </a:stretch>
        </p:blipFill>
        <p:spPr>
          <a:xfrm>
            <a:off x="0" y="5806"/>
            <a:ext cx="9154347" cy="5137693"/>
          </a:xfrm>
          <a:prstGeom prst="rect">
            <a:avLst/>
          </a:prstGeom>
        </p:spPr>
      </p:pic>
      <p:sp>
        <p:nvSpPr>
          <p:cNvPr id="9" name="Speech Bubble: Rectangle with Corners Rounded 8">
            <a:extLst>
              <a:ext uri="{FF2B5EF4-FFF2-40B4-BE49-F238E27FC236}">
                <a16:creationId xmlns:a16="http://schemas.microsoft.com/office/drawing/2014/main" id="{CA6CF658-A583-42C4-8DD9-08874BE258C6}"/>
              </a:ext>
            </a:extLst>
          </p:cNvPr>
          <p:cNvSpPr/>
          <p:nvPr/>
        </p:nvSpPr>
        <p:spPr>
          <a:xfrm>
            <a:off x="6013525" y="3399898"/>
            <a:ext cx="1409251" cy="931157"/>
          </a:xfrm>
          <a:prstGeom prst="wedgeRoundRectCallout">
            <a:avLst>
              <a:gd name="adj1" fmla="val -78494"/>
              <a:gd name="adj2" fmla="val 4988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Standard Material with Clearcoat</a:t>
            </a:r>
          </a:p>
        </p:txBody>
      </p:sp>
      <p:sp>
        <p:nvSpPr>
          <p:cNvPr id="10" name="Speech Bubble: Rectangle with Corners Rounded 9">
            <a:extLst>
              <a:ext uri="{FF2B5EF4-FFF2-40B4-BE49-F238E27FC236}">
                <a16:creationId xmlns:a16="http://schemas.microsoft.com/office/drawing/2014/main" id="{2A975E28-EEDD-43D8-BAA9-58358B159314}"/>
              </a:ext>
            </a:extLst>
          </p:cNvPr>
          <p:cNvSpPr/>
          <p:nvPr/>
        </p:nvSpPr>
        <p:spPr>
          <a:xfrm>
            <a:off x="1476885" y="638774"/>
            <a:ext cx="1029648" cy="639366"/>
          </a:xfrm>
          <a:prstGeom prst="wedgeRoundRectCallout">
            <a:avLst>
              <a:gd name="adj1" fmla="val 80314"/>
              <a:gd name="adj2" fmla="val 48203"/>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Standard Material</a:t>
            </a:r>
          </a:p>
        </p:txBody>
      </p:sp>
      <p:sp>
        <p:nvSpPr>
          <p:cNvPr id="11" name="Speech Bubble: Rectangle with Corners Rounded 10">
            <a:extLst>
              <a:ext uri="{FF2B5EF4-FFF2-40B4-BE49-F238E27FC236}">
                <a16:creationId xmlns:a16="http://schemas.microsoft.com/office/drawing/2014/main" id="{804984D2-44F9-4E1D-ABAD-E0575045A5E4}"/>
              </a:ext>
            </a:extLst>
          </p:cNvPr>
          <p:cNvSpPr/>
          <p:nvPr/>
        </p:nvSpPr>
        <p:spPr>
          <a:xfrm>
            <a:off x="2506533" y="1932384"/>
            <a:ext cx="1171040" cy="639366"/>
          </a:xfrm>
          <a:prstGeom prst="wedgeRoundRectCallout">
            <a:avLst>
              <a:gd name="adj1" fmla="val 94941"/>
              <a:gd name="adj2" fmla="val 52409"/>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Subsurface Material</a:t>
            </a:r>
          </a:p>
        </p:txBody>
      </p:sp>
      <p:sp>
        <p:nvSpPr>
          <p:cNvPr id="12" name="Speech Bubble: Rectangle with Corners Rounded 11">
            <a:extLst>
              <a:ext uri="{FF2B5EF4-FFF2-40B4-BE49-F238E27FC236}">
                <a16:creationId xmlns:a16="http://schemas.microsoft.com/office/drawing/2014/main" id="{D16B4101-A480-4551-875C-0A881AD68AF7}"/>
              </a:ext>
            </a:extLst>
          </p:cNvPr>
          <p:cNvSpPr/>
          <p:nvPr/>
        </p:nvSpPr>
        <p:spPr>
          <a:xfrm>
            <a:off x="5057888" y="405405"/>
            <a:ext cx="1171040" cy="639366"/>
          </a:xfrm>
          <a:prstGeom prst="wedgeRoundRectCallout">
            <a:avLst>
              <a:gd name="adj1" fmla="val -90624"/>
              <a:gd name="adj2" fmla="val 70076"/>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Cloth Material</a:t>
            </a:r>
          </a:p>
        </p:txBody>
      </p:sp>
      <p:sp>
        <p:nvSpPr>
          <p:cNvPr id="13" name="Speech Bubble: Rectangle with Corners Rounded 12">
            <a:extLst>
              <a:ext uri="{FF2B5EF4-FFF2-40B4-BE49-F238E27FC236}">
                <a16:creationId xmlns:a16="http://schemas.microsoft.com/office/drawing/2014/main" id="{E8FF6B3E-C127-46FD-9ADF-F953D8DCEC3F}"/>
              </a:ext>
            </a:extLst>
          </p:cNvPr>
          <p:cNvSpPr/>
          <p:nvPr/>
        </p:nvSpPr>
        <p:spPr>
          <a:xfrm>
            <a:off x="161366" y="3680338"/>
            <a:ext cx="2186888" cy="1301433"/>
          </a:xfrm>
          <a:prstGeom prst="wedgeRoundRectCallout">
            <a:avLst>
              <a:gd name="adj1" fmla="val -48341"/>
              <a:gd name="adj2" fmla="val 1580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 also specialize on light types:</a:t>
            </a:r>
          </a:p>
          <a:p>
            <a:pPr algn="ctr"/>
            <a:endParaRPr lang="en-US" sz="1600" dirty="0"/>
          </a:p>
          <a:p>
            <a:pPr algn="ctr"/>
            <a:r>
              <a:rPr lang="en-US" sz="1600" dirty="0"/>
              <a:t>Point Light</a:t>
            </a:r>
          </a:p>
          <a:p>
            <a:pPr algn="ctr"/>
            <a:r>
              <a:rPr lang="en-US" sz="1600" dirty="0"/>
              <a:t>Shadowed Point Light</a:t>
            </a:r>
          </a:p>
        </p:txBody>
      </p:sp>
      <p:sp>
        <p:nvSpPr>
          <p:cNvPr id="4" name="TextBox 3">
            <a:extLst>
              <a:ext uri="{FF2B5EF4-FFF2-40B4-BE49-F238E27FC236}">
                <a16:creationId xmlns:a16="http://schemas.microsoft.com/office/drawing/2014/main" id="{BA5D8E50-8A21-4056-96E6-7A16B1C7A5FD}"/>
              </a:ext>
            </a:extLst>
          </p:cNvPr>
          <p:cNvSpPr txBox="1"/>
          <p:nvPr/>
        </p:nvSpPr>
        <p:spPr>
          <a:xfrm>
            <a:off x="7229081" y="4465725"/>
            <a:ext cx="1952512" cy="646331"/>
          </a:xfrm>
          <a:prstGeom prst="rect">
            <a:avLst/>
          </a:prstGeom>
          <a:noFill/>
        </p:spPr>
        <p:txBody>
          <a:bodyPr wrap="square" rtlCol="0">
            <a:spAutoFit/>
          </a:bodyPr>
          <a:lstStyle/>
          <a:p>
            <a:r>
              <a:rPr lang="en-US" dirty="0">
                <a:solidFill>
                  <a:schemeClr val="bg1"/>
                </a:solidFill>
              </a:rPr>
              <a:t>Original scene:</a:t>
            </a:r>
          </a:p>
          <a:p>
            <a:r>
              <a:rPr lang="en-US" dirty="0">
                <a:solidFill>
                  <a:schemeClr val="bg1"/>
                </a:solidFill>
              </a:rPr>
              <a:t>[Epic Games 2017]</a:t>
            </a:r>
          </a:p>
        </p:txBody>
      </p:sp>
    </p:spTree>
    <p:extLst>
      <p:ext uri="{BB962C8B-B14F-4D97-AF65-F5344CB8AC3E}">
        <p14:creationId xmlns:p14="http://schemas.microsoft.com/office/powerpoint/2010/main" val="209029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73</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extLst>
              <p:ext uri="{D42A27DB-BD31-4B8C-83A1-F6EECF244321}">
                <p14:modId xmlns:p14="http://schemas.microsoft.com/office/powerpoint/2010/main" val="3419231772"/>
              </p:ext>
            </p:extLst>
          </p:nvPr>
        </p:nvGraphicFramePr>
        <p:xfrm>
          <a:off x="521586" y="950627"/>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DA04073-0D84-46D5-B169-22A0AC850E5F}"/>
              </a:ext>
            </a:extLst>
          </p:cNvPr>
          <p:cNvSpPr/>
          <p:nvPr/>
        </p:nvSpPr>
        <p:spPr>
          <a:xfrm>
            <a:off x="1598555" y="4335176"/>
            <a:ext cx="6519212"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849B21-4D93-44B1-A652-43F475ECD60D}"/>
              </a:ext>
            </a:extLst>
          </p:cNvPr>
          <p:cNvSpPr/>
          <p:nvPr/>
        </p:nvSpPr>
        <p:spPr>
          <a:xfrm>
            <a:off x="2143804" y="3610826"/>
            <a:ext cx="534743"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D6ED86-FB3F-44EB-9E6B-E410F48A0EEF}"/>
              </a:ext>
            </a:extLst>
          </p:cNvPr>
          <p:cNvSpPr/>
          <p:nvPr/>
        </p:nvSpPr>
        <p:spPr>
          <a:xfrm>
            <a:off x="2202239" y="3024985"/>
            <a:ext cx="895460"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459F34C-72CE-4C0D-8E59-40A20B3AEEA6}"/>
              </a:ext>
            </a:extLst>
          </p:cNvPr>
          <p:cNvCxnSpPr/>
          <p:nvPr/>
        </p:nvCxnSpPr>
        <p:spPr>
          <a:xfrm>
            <a:off x="2141423" y="3205162"/>
            <a:ext cx="970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peech Bubble: Rectangle with Corners Rounded 11">
            <a:extLst>
              <a:ext uri="{FF2B5EF4-FFF2-40B4-BE49-F238E27FC236}">
                <a16:creationId xmlns:a16="http://schemas.microsoft.com/office/drawing/2014/main" id="{E05F3351-F376-46AE-93F5-6F8002B9D06B}"/>
              </a:ext>
            </a:extLst>
          </p:cNvPr>
          <p:cNvSpPr/>
          <p:nvPr/>
        </p:nvSpPr>
        <p:spPr>
          <a:xfrm>
            <a:off x="5137744" y="1980487"/>
            <a:ext cx="2980023" cy="743788"/>
          </a:xfrm>
          <a:prstGeom prst="wedgeRoundRectCallout">
            <a:avLst>
              <a:gd name="adj1" fmla="val 43706"/>
              <a:gd name="adj2" fmla="val 177079"/>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Complete specialization allowed.</a:t>
            </a:r>
          </a:p>
          <a:p>
            <a:pPr algn="ctr"/>
            <a:r>
              <a:rPr lang="en-US" sz="1600" dirty="0"/>
              <a:t>Lots of shader variants!</a:t>
            </a:r>
          </a:p>
        </p:txBody>
      </p:sp>
      <p:sp>
        <p:nvSpPr>
          <p:cNvPr id="13" name="Speech Bubble: Rectangle with Corners Rounded 12">
            <a:extLst>
              <a:ext uri="{FF2B5EF4-FFF2-40B4-BE49-F238E27FC236}">
                <a16:creationId xmlns:a16="http://schemas.microsoft.com/office/drawing/2014/main" id="{5F879C39-8E2D-495E-A450-90699DB28B9C}"/>
              </a:ext>
            </a:extLst>
          </p:cNvPr>
          <p:cNvSpPr/>
          <p:nvPr/>
        </p:nvSpPr>
        <p:spPr>
          <a:xfrm>
            <a:off x="1812639" y="1999392"/>
            <a:ext cx="2523238" cy="743788"/>
          </a:xfrm>
          <a:prstGeom prst="wedgeRoundRectCallout">
            <a:avLst>
              <a:gd name="adj1" fmla="val -2440"/>
              <a:gd name="adj2" fmla="val 17796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 specialization allowed.</a:t>
            </a:r>
          </a:p>
          <a:p>
            <a:pPr algn="ctr"/>
            <a:r>
              <a:rPr lang="en-US" sz="1600" dirty="0"/>
              <a:t>One variant for everything!</a:t>
            </a:r>
          </a:p>
        </p:txBody>
      </p:sp>
    </p:spTree>
    <p:extLst>
      <p:ext uri="{BB962C8B-B14F-4D97-AF65-F5344CB8AC3E}">
        <p14:creationId xmlns:p14="http://schemas.microsoft.com/office/powerpoint/2010/main" val="399616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2"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74</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0627"/>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DA04073-0D84-46D5-B169-22A0AC850E5F}"/>
              </a:ext>
            </a:extLst>
          </p:cNvPr>
          <p:cNvSpPr/>
          <p:nvPr/>
        </p:nvSpPr>
        <p:spPr>
          <a:xfrm>
            <a:off x="1598555" y="4335176"/>
            <a:ext cx="6519212"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849B21-4D93-44B1-A652-43F475ECD60D}"/>
              </a:ext>
            </a:extLst>
          </p:cNvPr>
          <p:cNvSpPr/>
          <p:nvPr/>
        </p:nvSpPr>
        <p:spPr>
          <a:xfrm>
            <a:off x="2143804" y="3610826"/>
            <a:ext cx="534743"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D6ED86-FB3F-44EB-9E6B-E410F48A0EEF}"/>
              </a:ext>
            </a:extLst>
          </p:cNvPr>
          <p:cNvSpPr/>
          <p:nvPr/>
        </p:nvSpPr>
        <p:spPr>
          <a:xfrm>
            <a:off x="2202239" y="3024985"/>
            <a:ext cx="895460"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459F34C-72CE-4C0D-8E59-40A20B3AEEA6}"/>
              </a:ext>
            </a:extLst>
          </p:cNvPr>
          <p:cNvCxnSpPr/>
          <p:nvPr/>
        </p:nvCxnSpPr>
        <p:spPr>
          <a:xfrm>
            <a:off x="2141423" y="3205162"/>
            <a:ext cx="970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60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7"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75</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0627"/>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DA04073-0D84-46D5-B169-22A0AC850E5F}"/>
              </a:ext>
            </a:extLst>
          </p:cNvPr>
          <p:cNvSpPr/>
          <p:nvPr/>
        </p:nvSpPr>
        <p:spPr>
          <a:xfrm>
            <a:off x="1598555" y="4335176"/>
            <a:ext cx="6519212"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17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76</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2050"/>
          <a:ext cx="8192902" cy="3831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10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77</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2050"/>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45812" y="1809065"/>
            <a:ext cx="8052375" cy="1519614"/>
          </a:xfrm>
          <a:solidFill>
            <a:schemeClr val="tx1"/>
          </a:solidFill>
        </p:spPr>
        <p:txBody>
          <a:bodyPr>
            <a:noAutofit/>
          </a:bodyPr>
          <a:lstStyle/>
          <a:p>
            <a:pPr algn="ctr"/>
            <a:r>
              <a:rPr lang="en-AU" sz="4400" dirty="0"/>
              <a:t>Staged metaprogramming enabled this exploration in our system</a:t>
            </a:r>
          </a:p>
        </p:txBody>
      </p:sp>
      <p:sp>
        <p:nvSpPr>
          <p:cNvPr id="7" name="Title 5">
            <a:extLst>
              <a:ext uri="{FF2B5EF4-FFF2-40B4-BE49-F238E27FC236}">
                <a16:creationId xmlns:a16="http://schemas.microsoft.com/office/drawing/2014/main" id="{0CF18491-F2FB-4E52-B9CE-9E2353FBED9B}"/>
              </a:ext>
            </a:extLst>
          </p:cNvPr>
          <p:cNvSpPr txBox="1">
            <a:spLocks/>
          </p:cNvSpPr>
          <p:nvPr/>
        </p:nvSpPr>
        <p:spPr>
          <a:xfrm>
            <a:off x="354842" y="205980"/>
            <a:ext cx="8526390" cy="639365"/>
          </a:xfrm>
          <a:prstGeom prst="rect">
            <a:avLst/>
          </a:prstGeom>
        </p:spPr>
        <p:txBody>
          <a:bodyPr vert="horz" lIns="0" tIns="0" rIns="0" bIns="0" rtlCol="0" anchor="t" anchorCtr="0">
            <a:no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r>
              <a:rPr lang="en-AU" sz="2800"/>
              <a:t>Partial specialization achieves the best performance</a:t>
            </a:r>
            <a:endParaRPr lang="en-AU" sz="2800" dirty="0"/>
          </a:p>
        </p:txBody>
      </p:sp>
    </p:spTree>
    <p:extLst>
      <p:ext uri="{BB962C8B-B14F-4D97-AF65-F5344CB8AC3E}">
        <p14:creationId xmlns:p14="http://schemas.microsoft.com/office/powerpoint/2010/main" val="195185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pPr marL="0" indent="0"/>
            <a:r>
              <a:rPr lang="en-US" dirty="0"/>
              <a:t>Wrapping Up</a:t>
            </a:r>
          </a:p>
        </p:txBody>
      </p:sp>
    </p:spTree>
    <p:extLst>
      <p:ext uri="{BB962C8B-B14F-4D97-AF65-F5344CB8AC3E}">
        <p14:creationId xmlns:p14="http://schemas.microsoft.com/office/powerpoint/2010/main" val="3903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Summary</a:t>
            </a:r>
            <a:endParaRPr lang="en-AU" sz="2800" dirty="0"/>
          </a:p>
        </p:txBody>
      </p:sp>
      <p:sp>
        <p:nvSpPr>
          <p:cNvPr id="7" name="Content Placeholder 6"/>
          <p:cNvSpPr>
            <a:spLocks noGrp="1"/>
          </p:cNvSpPr>
          <p:nvPr>
            <p:ph idx="1"/>
          </p:nvPr>
        </p:nvSpPr>
        <p:spPr/>
        <p:txBody>
          <a:bodyPr>
            <a:normAutofit lnSpcReduction="10000"/>
          </a:bodyPr>
          <a:lstStyle/>
          <a:p>
            <a:pPr marL="0" indent="0">
              <a:buNone/>
            </a:pPr>
            <a:endParaRPr lang="en-AU" dirty="0"/>
          </a:p>
          <a:p>
            <a:pPr marL="0" indent="0">
              <a:buNone/>
            </a:pPr>
            <a:r>
              <a:rPr lang="en-AU" dirty="0"/>
              <a:t>Staged metaprogramming is a key methodology for shader system development</a:t>
            </a:r>
          </a:p>
          <a:p>
            <a:pPr marL="0" indent="0">
              <a:buNone/>
            </a:pPr>
            <a:endParaRPr lang="en-AU" dirty="0"/>
          </a:p>
          <a:p>
            <a:pPr marL="0" indent="0">
              <a:buNone/>
            </a:pPr>
            <a:r>
              <a:rPr lang="en-AU" dirty="0"/>
              <a:t>Using it, we build the </a:t>
            </a:r>
            <a:r>
              <a:rPr lang="en-AU" dirty="0" err="1"/>
              <a:t>Selos</a:t>
            </a:r>
            <a:r>
              <a:rPr lang="en-AU" dirty="0"/>
              <a:t> shader system</a:t>
            </a:r>
          </a:p>
          <a:p>
            <a:pPr lvl="1"/>
            <a:r>
              <a:rPr lang="en-AU" dirty="0"/>
              <a:t>Same language for CPU &amp; GPU code</a:t>
            </a:r>
          </a:p>
          <a:p>
            <a:pPr lvl="1"/>
            <a:r>
              <a:rPr lang="en-AU" dirty="0"/>
              <a:t>Statically-checked shader interface</a:t>
            </a:r>
          </a:p>
          <a:p>
            <a:pPr lvl="1"/>
            <a:r>
              <a:rPr lang="en-AU" dirty="0"/>
              <a:t>Performance improvements through design space exploration</a:t>
            </a:r>
          </a:p>
          <a:p>
            <a:endParaRPr lang="en-AU" dirty="0"/>
          </a:p>
          <a:p>
            <a:pPr marL="0" indent="0">
              <a:buNone/>
            </a:pPr>
            <a:r>
              <a:rPr lang="en-AU" dirty="0"/>
              <a:t>We build everything in user-space code, using off-the-shelf Lua-Terra</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79</a:t>
            </a:fld>
            <a:endParaRPr lang="en-AU" sz="1600" dirty="0">
              <a:solidFill>
                <a:schemeClr val="bg2"/>
              </a:solidFill>
            </a:endParaRPr>
          </a:p>
        </p:txBody>
      </p:sp>
    </p:spTree>
    <p:extLst>
      <p:ext uri="{BB962C8B-B14F-4D97-AF65-F5344CB8AC3E}">
        <p14:creationId xmlns:p14="http://schemas.microsoft.com/office/powerpoint/2010/main" val="39512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fade">
                                      <p:cBhvr>
                                        <p:cTn id="13" dur="500"/>
                                        <p:tgtEl>
                                          <p:spTgt spid="7">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7">
                                            <p:txEl>
                                              <p:pRg st="1" end="1"/>
                                            </p:txEl>
                                          </p:spTgt>
                                        </p:tgtEl>
                                        <p:attrNameLst>
                                          <p:attrName>style.color</p:attrName>
                                        </p:attrNameLst>
                                      </p:cBhvr>
                                      <p:to>
                                        <a:srgbClr val="7F7F7F"/>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fade">
                                      <p:cBhvr>
                                        <p:cTn id="23" dur="500"/>
                                        <p:tgtEl>
                                          <p:spTgt spid="7">
                                            <p:txEl>
                                              <p:pRg st="8" end="8"/>
                                            </p:txEl>
                                          </p:spTgt>
                                        </p:tgtEl>
                                      </p:cBhvr>
                                    </p:animEffect>
                                  </p:childTnLst>
                                </p:cTn>
                              </p:par>
                              <p:par>
                                <p:cTn id="24" presetID="3" presetClass="emph" presetSubtype="2" fill="hold" grpId="1" nodeType="withEffect">
                                  <p:stCondLst>
                                    <p:cond delay="0"/>
                                  </p:stCondLst>
                                  <p:childTnLst>
                                    <p:animClr clrSpc="rgb" dir="cw">
                                      <p:cBhvr override="childStyle">
                                        <p:cTn id="25" dur="500" fill="hold"/>
                                        <p:tgtEl>
                                          <p:spTgt spid="7">
                                            <p:txEl>
                                              <p:pRg st="3" end="3"/>
                                            </p:txEl>
                                          </p:spTgt>
                                        </p:tgtEl>
                                        <p:attrNameLst>
                                          <p:attrName>style.color</p:attrName>
                                        </p:attrNameLst>
                                      </p:cBhvr>
                                      <p:to>
                                        <a:srgbClr val="7F7F7F"/>
                                      </p:to>
                                    </p:animClr>
                                  </p:childTnLst>
                                </p:cTn>
                              </p:par>
                              <p:par>
                                <p:cTn id="26" presetID="3" presetClass="emph" presetSubtype="2" fill="hold" grpId="1" nodeType="withEffect">
                                  <p:stCondLst>
                                    <p:cond delay="0"/>
                                  </p:stCondLst>
                                  <p:childTnLst>
                                    <p:animClr clrSpc="rgb" dir="cw">
                                      <p:cBhvr override="childStyle">
                                        <p:cTn id="27" dur="500" fill="hold"/>
                                        <p:tgtEl>
                                          <p:spTgt spid="7">
                                            <p:txEl>
                                              <p:pRg st="4" end="4"/>
                                            </p:txEl>
                                          </p:spTgt>
                                        </p:tgtEl>
                                        <p:attrNameLst>
                                          <p:attrName>style.color</p:attrName>
                                        </p:attrNameLst>
                                      </p:cBhvr>
                                      <p:to>
                                        <a:srgbClr val="7F7F7F"/>
                                      </p:to>
                                    </p:animClr>
                                  </p:childTnLst>
                                </p:cTn>
                              </p:par>
                              <p:par>
                                <p:cTn id="28" presetID="3" presetClass="emph" presetSubtype="2" fill="hold" grpId="1" nodeType="withEffect">
                                  <p:stCondLst>
                                    <p:cond delay="0"/>
                                  </p:stCondLst>
                                  <p:childTnLst>
                                    <p:animClr clrSpc="rgb" dir="cw">
                                      <p:cBhvr override="childStyle">
                                        <p:cTn id="29" dur="500" fill="hold"/>
                                        <p:tgtEl>
                                          <p:spTgt spid="7">
                                            <p:txEl>
                                              <p:pRg st="5" end="5"/>
                                            </p:txEl>
                                          </p:spTgt>
                                        </p:tgtEl>
                                        <p:attrNameLst>
                                          <p:attrName>style.color</p:attrName>
                                        </p:attrNameLst>
                                      </p:cBhvr>
                                      <p:to>
                                        <a:srgbClr val="7F7F7F"/>
                                      </p:to>
                                    </p:animClr>
                                  </p:childTnLst>
                                </p:cTn>
                              </p:par>
                              <p:par>
                                <p:cTn id="30" presetID="3" presetClass="emph" presetSubtype="2" fill="hold" grpId="1" nodeType="withEffect">
                                  <p:stCondLst>
                                    <p:cond delay="0"/>
                                  </p:stCondLst>
                                  <p:childTnLst>
                                    <p:animClr clrSpc="rgb" dir="cw">
                                      <p:cBhvr override="childStyle">
                                        <p:cTn id="31" dur="500" fill="hold"/>
                                        <p:tgtEl>
                                          <p:spTgt spid="7">
                                            <p:txEl>
                                              <p:pRg st="6" end="6"/>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290" y="314698"/>
            <a:ext cx="8313420" cy="466794"/>
          </a:xfrm>
        </p:spPr>
        <p:txBody>
          <a:bodyPr>
            <a:normAutofit fontScale="90000"/>
          </a:bodyPr>
          <a:lstStyle/>
          <a:p>
            <a:r>
              <a:rPr lang="en-US" dirty="0"/>
              <a:t>Map using application-specified interface</a:t>
            </a:r>
          </a:p>
        </p:txBody>
      </p:sp>
      <p:cxnSp>
        <p:nvCxnSpPr>
          <p:cNvPr id="6" name="Straight Connector 5"/>
          <p:cNvCxnSpPr/>
          <p:nvPr/>
        </p:nvCxnSpPr>
        <p:spPr>
          <a:xfrm>
            <a:off x="0" y="2804813"/>
            <a:ext cx="9144000" cy="0"/>
          </a:xfrm>
          <a:prstGeom prst="line">
            <a:avLst/>
          </a:prstGeom>
          <a:ln>
            <a:gradFill>
              <a:gsLst>
                <a:gs pos="0">
                  <a:schemeClr val="bg2">
                    <a:alpha val="0"/>
                  </a:schemeClr>
                </a:gs>
                <a:gs pos="50000">
                  <a:schemeClr val="bg2"/>
                </a:gs>
                <a:gs pos="100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393" y="1856788"/>
            <a:ext cx="872355" cy="300082"/>
          </a:xfrm>
          <a:prstGeom prst="rect">
            <a:avLst/>
          </a:prstGeom>
          <a:noFill/>
        </p:spPr>
        <p:txBody>
          <a:bodyPr wrap="none" rtlCol="0" anchor="ctr">
            <a:spAutoFit/>
          </a:bodyPr>
          <a:lstStyle/>
          <a:p>
            <a:pPr defTabSz="685800">
              <a:lnSpc>
                <a:spcPct val="90000"/>
              </a:lnSpc>
            </a:pPr>
            <a:r>
              <a:rPr lang="en-US" sz="1500" dirty="0">
                <a:solidFill>
                  <a:prstClr val="white"/>
                </a:solidFill>
                <a:latin typeface="Trebuchet MS" panose="020B0603020202020204" pitchFamily="34" charset="0"/>
              </a:rPr>
              <a:t>Content</a:t>
            </a:r>
          </a:p>
        </p:txBody>
      </p:sp>
      <p:sp>
        <p:nvSpPr>
          <p:cNvPr id="11" name="AutoShape 4" descr="Image result for mandrill texture"/>
          <p:cNvSpPr>
            <a:spLocks noChangeAspect="1" noChangeArrowheads="1"/>
          </p:cNvSpPr>
          <p:nvPr/>
        </p:nvSpPr>
        <p:spPr bwMode="auto">
          <a:xfrm>
            <a:off x="129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2" name="AutoShape 6" descr="Image result for mandrill texture"/>
          <p:cNvSpPr>
            <a:spLocks noChangeAspect="1" noChangeArrowheads="1"/>
          </p:cNvSpPr>
          <p:nvPr/>
        </p:nvSpPr>
        <p:spPr bwMode="auto">
          <a:xfrm>
            <a:off x="256646" y="661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3" name="AutoShape 8" descr="Image result for mandrill texture"/>
          <p:cNvSpPr>
            <a:spLocks noChangeAspect="1" noChangeArrowheads="1"/>
          </p:cNvSpPr>
          <p:nvPr/>
        </p:nvSpPr>
        <p:spPr bwMode="auto">
          <a:xfrm>
            <a:off x="383647" y="133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4" name="AutoShape 10" descr="Image result for mandrill texture"/>
          <p:cNvSpPr>
            <a:spLocks noChangeAspect="1" noChangeArrowheads="1"/>
          </p:cNvSpPr>
          <p:nvPr/>
        </p:nvSpPr>
        <p:spPr bwMode="auto">
          <a:xfrm>
            <a:off x="510646" y="260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5" name="AutoShape 12" descr="Image result for mandrill texture"/>
          <p:cNvSpPr>
            <a:spLocks noChangeAspect="1" noChangeArrowheads="1"/>
          </p:cNvSpPr>
          <p:nvPr/>
        </p:nvSpPr>
        <p:spPr bwMode="auto">
          <a:xfrm>
            <a:off x="637646" y="38761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sp>
        <p:nvSpPr>
          <p:cNvPr id="16" name="AutoShape 15" descr="Image result for IES light"/>
          <p:cNvSpPr>
            <a:spLocks noChangeAspect="1" noChangeArrowheads="1"/>
          </p:cNvSpPr>
          <p:nvPr/>
        </p:nvSpPr>
        <p:spPr bwMode="auto">
          <a:xfrm>
            <a:off x="764647" y="514615"/>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685800"/>
            <a:endParaRPr lang="en-US" sz="1500">
              <a:solidFill>
                <a:prstClr val="white"/>
              </a:solidFill>
              <a:latin typeface="Franklin Gothic Demi"/>
            </a:endParaRPr>
          </a:p>
        </p:txBody>
      </p:sp>
      <p:grpSp>
        <p:nvGrpSpPr>
          <p:cNvPr id="2" name="Group 1"/>
          <p:cNvGrpSpPr/>
          <p:nvPr/>
        </p:nvGrpSpPr>
        <p:grpSpPr>
          <a:xfrm>
            <a:off x="1232107" y="1085608"/>
            <a:ext cx="1361930" cy="1042496"/>
            <a:chOff x="1478528" y="1302728"/>
            <a:chExt cx="1634315" cy="1250994"/>
          </a:xfrm>
        </p:grpSpPr>
        <p:pic>
          <p:nvPicPr>
            <p:cNvPr id="1026" name="Picture 2" descr="Image result for utah tea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28" y="1573132"/>
              <a:ext cx="1634315" cy="9805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80021" y="1302728"/>
              <a:ext cx="631327"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Shape</a:t>
              </a:r>
            </a:p>
          </p:txBody>
        </p:sp>
      </p:grpSp>
      <p:grpSp>
        <p:nvGrpSpPr>
          <p:cNvPr id="3" name="Group 2"/>
          <p:cNvGrpSpPr/>
          <p:nvPr/>
        </p:nvGrpSpPr>
        <p:grpSpPr>
          <a:xfrm>
            <a:off x="2749726" y="1123489"/>
            <a:ext cx="1716230" cy="996722"/>
            <a:chOff x="3299671" y="1348185"/>
            <a:chExt cx="2059476" cy="1196066"/>
          </a:xfrm>
        </p:grpSpPr>
        <p:pic>
          <p:nvPicPr>
            <p:cNvPr id="1046" name="Picture 22" descr="Image result for animation retarg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671" y="1615951"/>
              <a:ext cx="2059476" cy="9283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36605" y="1348185"/>
              <a:ext cx="931410"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Movement</a:t>
              </a:r>
            </a:p>
          </p:txBody>
        </p:sp>
      </p:grpSp>
      <p:grpSp>
        <p:nvGrpSpPr>
          <p:cNvPr id="5" name="Group 4"/>
          <p:cNvGrpSpPr/>
          <p:nvPr/>
        </p:nvGrpSpPr>
        <p:grpSpPr>
          <a:xfrm>
            <a:off x="4653067" y="1049870"/>
            <a:ext cx="2318423" cy="1070665"/>
            <a:chOff x="5583680" y="1259843"/>
            <a:chExt cx="2782107" cy="1284797"/>
          </a:xfrm>
        </p:grpSpPr>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680" y="1615952"/>
              <a:ext cx="937141" cy="9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Image result for BR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668" y="1615951"/>
              <a:ext cx="1777119" cy="9286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66508" y="1259843"/>
              <a:ext cx="1037208"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Appearance</a:t>
              </a:r>
            </a:p>
          </p:txBody>
        </p:sp>
      </p:grpSp>
      <p:grpSp>
        <p:nvGrpSpPr>
          <p:cNvPr id="7" name="Group 6"/>
          <p:cNvGrpSpPr/>
          <p:nvPr/>
        </p:nvGrpSpPr>
        <p:grpSpPr>
          <a:xfrm>
            <a:off x="7117408" y="1039856"/>
            <a:ext cx="1523996" cy="1190172"/>
            <a:chOff x="8540889" y="1247826"/>
            <a:chExt cx="1828795" cy="1428206"/>
          </a:xfrm>
        </p:grpSpPr>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889" y="1615951"/>
              <a:ext cx="1828795" cy="106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902847" y="1247826"/>
              <a:ext cx="1050673" cy="276998"/>
            </a:xfrm>
            <a:prstGeom prst="rect">
              <a:avLst/>
            </a:prstGeom>
            <a:noFill/>
          </p:spPr>
          <p:txBody>
            <a:bodyPr wrap="none" rtlCol="0" anchor="ctr">
              <a:spAutoFit/>
            </a:bodyPr>
            <a:lstStyle/>
            <a:p>
              <a:pPr algn="ctr" defTabSz="685800">
                <a:lnSpc>
                  <a:spcPct val="90000"/>
                </a:lnSpc>
              </a:pPr>
              <a:r>
                <a:rPr lang="en-US" sz="1000" dirty="0">
                  <a:solidFill>
                    <a:prstClr val="white"/>
                  </a:solidFill>
                  <a:latin typeface="Trebuchet MS" panose="020B0603020202020204" pitchFamily="34" charset="0"/>
                </a:rPr>
                <a:t>Illumination</a:t>
              </a:r>
            </a:p>
          </p:txBody>
        </p:sp>
      </p:grpSp>
      <p:grpSp>
        <p:nvGrpSpPr>
          <p:cNvPr id="20" name="Group 19"/>
          <p:cNvGrpSpPr/>
          <p:nvPr/>
        </p:nvGrpSpPr>
        <p:grpSpPr>
          <a:xfrm>
            <a:off x="3704617" y="3501960"/>
            <a:ext cx="3931596" cy="1215956"/>
            <a:chOff x="4445540" y="4202351"/>
            <a:chExt cx="4717915" cy="1459147"/>
          </a:xfrm>
        </p:grpSpPr>
        <p:sp>
          <p:nvSpPr>
            <p:cNvPr id="29" name="Rounded Rectangle 28"/>
            <p:cNvSpPr/>
            <p:nvPr/>
          </p:nvSpPr>
          <p:spPr>
            <a:xfrm>
              <a:off x="4445540" y="4202351"/>
              <a:ext cx="4717915"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defTabSz="685800"/>
              <a:r>
                <a:rPr lang="en-US" sz="1500" dirty="0">
                  <a:solidFill>
                    <a:prstClr val="white"/>
                  </a:solidFill>
                  <a:latin typeface="Franklin Gothic Demi"/>
                </a:rPr>
                <a:t>GPU</a:t>
              </a:r>
            </a:p>
          </p:txBody>
        </p:sp>
        <p:sp>
          <p:nvSpPr>
            <p:cNvPr id="19" name="Rectangle 18"/>
            <p:cNvSpPr/>
            <p:nvPr/>
          </p:nvSpPr>
          <p:spPr>
            <a:xfrm>
              <a:off x="4581265"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VS</a:t>
              </a:r>
            </a:p>
          </p:txBody>
        </p:sp>
        <p:sp>
          <p:nvSpPr>
            <p:cNvPr id="31" name="Rectangle 30"/>
            <p:cNvSpPr/>
            <p:nvPr/>
          </p:nvSpPr>
          <p:spPr>
            <a:xfrm>
              <a:off x="5184182" y="4750989"/>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HS</a:t>
              </a:r>
            </a:p>
          </p:txBody>
        </p:sp>
        <p:sp>
          <p:nvSpPr>
            <p:cNvPr id="32" name="Rectangle 31"/>
            <p:cNvSpPr/>
            <p:nvPr/>
          </p:nvSpPr>
          <p:spPr>
            <a:xfrm>
              <a:off x="5786148" y="4750988"/>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DS</a:t>
              </a:r>
            </a:p>
          </p:txBody>
        </p:sp>
        <p:sp>
          <p:nvSpPr>
            <p:cNvPr id="33" name="Rectangle 32"/>
            <p:cNvSpPr/>
            <p:nvPr/>
          </p:nvSpPr>
          <p:spPr>
            <a:xfrm>
              <a:off x="6393791" y="4750987"/>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GS</a:t>
              </a:r>
            </a:p>
          </p:txBody>
        </p:sp>
        <p:sp>
          <p:nvSpPr>
            <p:cNvPr id="34" name="Rectangle 33"/>
            <p:cNvSpPr/>
            <p:nvPr/>
          </p:nvSpPr>
          <p:spPr>
            <a:xfrm>
              <a:off x="6999964"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PS</a:t>
              </a:r>
            </a:p>
          </p:txBody>
        </p:sp>
        <p:sp>
          <p:nvSpPr>
            <p:cNvPr id="35" name="Rectangle 34"/>
            <p:cNvSpPr/>
            <p:nvPr/>
          </p:nvSpPr>
          <p:spPr>
            <a:xfrm>
              <a:off x="7821375" y="4750986"/>
              <a:ext cx="1161674"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Compute</a:t>
              </a:r>
            </a:p>
          </p:txBody>
        </p:sp>
      </p:grpSp>
      <p:grpSp>
        <p:nvGrpSpPr>
          <p:cNvPr id="8" name="Group 7"/>
          <p:cNvGrpSpPr/>
          <p:nvPr/>
        </p:nvGrpSpPr>
        <p:grpSpPr>
          <a:xfrm>
            <a:off x="1553597" y="3501960"/>
            <a:ext cx="1875368" cy="1215956"/>
            <a:chOff x="1864316" y="4202351"/>
            <a:chExt cx="2250442" cy="1459147"/>
          </a:xfrm>
        </p:grpSpPr>
        <p:sp>
          <p:nvSpPr>
            <p:cNvPr id="18" name="Rounded Rectangle 17"/>
            <p:cNvSpPr/>
            <p:nvPr/>
          </p:nvSpPr>
          <p:spPr>
            <a:xfrm>
              <a:off x="1864316" y="4202351"/>
              <a:ext cx="2250442"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defTabSz="685800"/>
              <a:r>
                <a:rPr lang="en-US" sz="1500" dirty="0">
                  <a:solidFill>
                    <a:prstClr val="white"/>
                  </a:solidFill>
                  <a:latin typeface="Franklin Gothic Demi"/>
                </a:rPr>
                <a:t>CPU</a:t>
              </a:r>
            </a:p>
          </p:txBody>
        </p:sp>
        <p:sp>
          <p:nvSpPr>
            <p:cNvPr id="36" name="Rectangle 35"/>
            <p:cNvSpPr/>
            <p:nvPr/>
          </p:nvSpPr>
          <p:spPr>
            <a:xfrm>
              <a:off x="2000572"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Threads</a:t>
              </a:r>
            </a:p>
          </p:txBody>
        </p:sp>
        <p:sp>
          <p:nvSpPr>
            <p:cNvPr id="37" name="Rectangle 36"/>
            <p:cNvSpPr/>
            <p:nvPr/>
          </p:nvSpPr>
          <p:spPr>
            <a:xfrm>
              <a:off x="3112843"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SIMD</a:t>
              </a:r>
            </a:p>
          </p:txBody>
        </p:sp>
      </p:grpSp>
      <p:cxnSp>
        <p:nvCxnSpPr>
          <p:cNvPr id="26" name="Straight Arrow Connector 25"/>
          <p:cNvCxnSpPr>
            <a:stCxn id="61" idx="2"/>
            <a:endCxn id="19" idx="0"/>
          </p:cNvCxnSpPr>
          <p:nvPr/>
        </p:nvCxnSpPr>
        <p:spPr>
          <a:xfrm>
            <a:off x="1975968" y="2947161"/>
            <a:ext cx="2074569" cy="101199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3" idx="2"/>
            <a:endCxn id="37" idx="0"/>
          </p:cNvCxnSpPr>
          <p:nvPr/>
        </p:nvCxnSpPr>
        <p:spPr>
          <a:xfrm>
            <a:off x="2911173" y="2947161"/>
            <a:ext cx="54584" cy="101199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1" idx="2"/>
            <a:endCxn id="31" idx="0"/>
          </p:cNvCxnSpPr>
          <p:nvPr/>
        </p:nvCxnSpPr>
        <p:spPr>
          <a:xfrm>
            <a:off x="1975967" y="2947160"/>
            <a:ext cx="2577000" cy="101199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1" idx="2"/>
            <a:endCxn id="32" idx="0"/>
          </p:cNvCxnSpPr>
          <p:nvPr/>
        </p:nvCxnSpPr>
        <p:spPr>
          <a:xfrm>
            <a:off x="1975968" y="2947161"/>
            <a:ext cx="3078638" cy="101199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8" idx="2"/>
            <a:endCxn id="35" idx="0"/>
          </p:cNvCxnSpPr>
          <p:nvPr/>
        </p:nvCxnSpPr>
        <p:spPr>
          <a:xfrm flipH="1">
            <a:off x="7001844" y="2946157"/>
            <a:ext cx="280986" cy="101299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7" idx="2"/>
            <a:endCxn id="34" idx="0"/>
          </p:cNvCxnSpPr>
          <p:nvPr/>
        </p:nvCxnSpPr>
        <p:spPr>
          <a:xfrm flipH="1">
            <a:off x="6066120" y="2946158"/>
            <a:ext cx="99110" cy="1013001"/>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8" idx="2"/>
            <a:endCxn id="34" idx="0"/>
          </p:cNvCxnSpPr>
          <p:nvPr/>
        </p:nvCxnSpPr>
        <p:spPr>
          <a:xfrm flipH="1">
            <a:off x="6066119" y="2946157"/>
            <a:ext cx="1216710" cy="1013002"/>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7" idx="2"/>
          </p:cNvCxnSpPr>
          <p:nvPr/>
        </p:nvCxnSpPr>
        <p:spPr>
          <a:xfrm>
            <a:off x="6165229" y="2946159"/>
            <a:ext cx="836615" cy="101299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6" idx="2"/>
            <a:endCxn id="35" idx="0"/>
          </p:cNvCxnSpPr>
          <p:nvPr/>
        </p:nvCxnSpPr>
        <p:spPr>
          <a:xfrm>
            <a:off x="5093096" y="2946158"/>
            <a:ext cx="1908747" cy="101299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6" idx="2"/>
            <a:endCxn id="34" idx="0"/>
          </p:cNvCxnSpPr>
          <p:nvPr/>
        </p:nvCxnSpPr>
        <p:spPr>
          <a:xfrm>
            <a:off x="5093098" y="2946159"/>
            <a:ext cx="973022" cy="1013000"/>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2"/>
            <a:endCxn id="33" idx="0"/>
          </p:cNvCxnSpPr>
          <p:nvPr/>
        </p:nvCxnSpPr>
        <p:spPr>
          <a:xfrm>
            <a:off x="5093096" y="2946160"/>
            <a:ext cx="467879" cy="101299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4" idx="2"/>
            <a:endCxn id="19" idx="0"/>
          </p:cNvCxnSpPr>
          <p:nvPr/>
        </p:nvCxnSpPr>
        <p:spPr>
          <a:xfrm>
            <a:off x="3899162" y="2946160"/>
            <a:ext cx="151375" cy="1013000"/>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3" idx="2"/>
            <a:endCxn id="36" idx="0"/>
          </p:cNvCxnSpPr>
          <p:nvPr/>
        </p:nvCxnSpPr>
        <p:spPr>
          <a:xfrm flipH="1">
            <a:off x="2038865" y="2947161"/>
            <a:ext cx="872309" cy="101199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1" idx="2"/>
            <a:endCxn id="36" idx="0"/>
          </p:cNvCxnSpPr>
          <p:nvPr/>
        </p:nvCxnSpPr>
        <p:spPr>
          <a:xfrm>
            <a:off x="1975967" y="2947161"/>
            <a:ext cx="62897" cy="101199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8" idx="2"/>
            <a:endCxn id="33" idx="0"/>
          </p:cNvCxnSpPr>
          <p:nvPr/>
        </p:nvCxnSpPr>
        <p:spPr>
          <a:xfrm flipH="1">
            <a:off x="5560975" y="2946157"/>
            <a:ext cx="1721855" cy="1013000"/>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6" idx="2"/>
            <a:endCxn id="32" idx="0"/>
          </p:cNvCxnSpPr>
          <p:nvPr/>
        </p:nvCxnSpPr>
        <p:spPr>
          <a:xfrm flipH="1">
            <a:off x="5054607" y="2946158"/>
            <a:ext cx="38491" cy="101299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1744" y="2654772"/>
            <a:ext cx="970137" cy="300082"/>
          </a:xfrm>
          <a:prstGeom prst="rect">
            <a:avLst/>
          </a:prstGeom>
          <a:noFill/>
        </p:spPr>
        <p:txBody>
          <a:bodyPr wrap="none" rtlCol="0" anchor="ctr">
            <a:spAutoFit/>
          </a:bodyPr>
          <a:lstStyle/>
          <a:p>
            <a:pPr defTabSz="685800">
              <a:lnSpc>
                <a:spcPct val="90000"/>
              </a:lnSpc>
            </a:pPr>
            <a:r>
              <a:rPr lang="en-US" sz="1500" dirty="0">
                <a:solidFill>
                  <a:prstClr val="white"/>
                </a:solidFill>
                <a:latin typeface="Trebuchet MS" panose="020B0603020202020204" pitchFamily="34" charset="0"/>
              </a:rPr>
              <a:t>Interface</a:t>
            </a:r>
          </a:p>
        </p:txBody>
      </p:sp>
      <p:sp>
        <p:nvSpPr>
          <p:cNvPr id="61" name="Rectangle 60"/>
          <p:cNvSpPr/>
          <p:nvPr/>
        </p:nvSpPr>
        <p:spPr>
          <a:xfrm>
            <a:off x="1604246" y="2663468"/>
            <a:ext cx="743442" cy="283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Mesh</a:t>
            </a:r>
          </a:p>
        </p:txBody>
      </p:sp>
      <p:sp>
        <p:nvSpPr>
          <p:cNvPr id="63" name="Rectangle 62"/>
          <p:cNvSpPr/>
          <p:nvPr/>
        </p:nvSpPr>
        <p:spPr>
          <a:xfrm>
            <a:off x="2539452" y="2663468"/>
            <a:ext cx="743442" cy="283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Rig</a:t>
            </a:r>
          </a:p>
        </p:txBody>
      </p:sp>
      <p:sp>
        <p:nvSpPr>
          <p:cNvPr id="64" name="Rectangle 63"/>
          <p:cNvSpPr/>
          <p:nvPr/>
        </p:nvSpPr>
        <p:spPr>
          <a:xfrm>
            <a:off x="3417035" y="2662467"/>
            <a:ext cx="964254" cy="283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Animation</a:t>
            </a:r>
          </a:p>
        </p:txBody>
      </p:sp>
      <p:sp>
        <p:nvSpPr>
          <p:cNvPr id="66" name="Rectangle 65"/>
          <p:cNvSpPr/>
          <p:nvPr/>
        </p:nvSpPr>
        <p:spPr>
          <a:xfrm>
            <a:off x="4610970" y="2662467"/>
            <a:ext cx="964254" cy="283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Pattern</a:t>
            </a:r>
          </a:p>
        </p:txBody>
      </p:sp>
      <p:sp>
        <p:nvSpPr>
          <p:cNvPr id="67" name="Rectangle 66"/>
          <p:cNvSpPr/>
          <p:nvPr/>
        </p:nvSpPr>
        <p:spPr>
          <a:xfrm>
            <a:off x="5683103" y="2662466"/>
            <a:ext cx="964254" cy="283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BRDF</a:t>
            </a:r>
          </a:p>
        </p:txBody>
      </p:sp>
      <p:sp>
        <p:nvSpPr>
          <p:cNvPr id="68" name="Rectangle 67"/>
          <p:cNvSpPr/>
          <p:nvPr/>
        </p:nvSpPr>
        <p:spPr>
          <a:xfrm>
            <a:off x="6800702" y="2662465"/>
            <a:ext cx="964254" cy="283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67" dirty="0">
                <a:solidFill>
                  <a:prstClr val="white"/>
                </a:solidFill>
                <a:latin typeface="Franklin Gothic Demi"/>
              </a:rPr>
              <a:t>Light</a:t>
            </a:r>
          </a:p>
        </p:txBody>
      </p:sp>
      <p:cxnSp>
        <p:nvCxnSpPr>
          <p:cNvPr id="81" name="Straight Arrow Connector 80"/>
          <p:cNvCxnSpPr>
            <a:stCxn id="1026" idx="2"/>
            <a:endCxn id="61" idx="0"/>
          </p:cNvCxnSpPr>
          <p:nvPr/>
        </p:nvCxnSpPr>
        <p:spPr>
          <a:xfrm>
            <a:off x="1913073" y="2128103"/>
            <a:ext cx="62896" cy="535366"/>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26" idx="2"/>
            <a:endCxn id="63" idx="0"/>
          </p:cNvCxnSpPr>
          <p:nvPr/>
        </p:nvCxnSpPr>
        <p:spPr>
          <a:xfrm>
            <a:off x="1913071" y="2128103"/>
            <a:ext cx="998102" cy="535366"/>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046" idx="2"/>
            <a:endCxn id="63" idx="0"/>
          </p:cNvCxnSpPr>
          <p:nvPr/>
        </p:nvCxnSpPr>
        <p:spPr>
          <a:xfrm flipH="1">
            <a:off x="2911174" y="2120210"/>
            <a:ext cx="696668" cy="543258"/>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46" idx="2"/>
            <a:endCxn id="64" idx="0"/>
          </p:cNvCxnSpPr>
          <p:nvPr/>
        </p:nvCxnSpPr>
        <p:spPr>
          <a:xfrm>
            <a:off x="3607841" y="2120209"/>
            <a:ext cx="291321" cy="542258"/>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037" idx="2"/>
            <a:endCxn id="66" idx="0"/>
          </p:cNvCxnSpPr>
          <p:nvPr/>
        </p:nvCxnSpPr>
        <p:spPr>
          <a:xfrm>
            <a:off x="5043543" y="2120210"/>
            <a:ext cx="49554" cy="542256"/>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67" idx="0"/>
          </p:cNvCxnSpPr>
          <p:nvPr/>
        </p:nvCxnSpPr>
        <p:spPr>
          <a:xfrm>
            <a:off x="6115676" y="2149176"/>
            <a:ext cx="49554" cy="513290"/>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040" idx="2"/>
            <a:endCxn id="68" idx="0"/>
          </p:cNvCxnSpPr>
          <p:nvPr/>
        </p:nvCxnSpPr>
        <p:spPr>
          <a:xfrm flipH="1">
            <a:off x="7282829" y="2230028"/>
            <a:ext cx="596577" cy="432437"/>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68F570FC-175F-43BD-A02E-694F86A3444F}"/>
              </a:ext>
            </a:extLst>
          </p:cNvPr>
          <p:cNvSpPr txBox="1">
            <a:spLocks/>
          </p:cNvSpPr>
          <p:nvPr/>
        </p:nvSpPr>
        <p:spPr>
          <a:xfrm>
            <a:off x="-11250" y="4825620"/>
            <a:ext cx="418919"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3C83D0-34A7-4D53-98A8-1F15A79A3D0A}" type="slidenum">
              <a:rPr lang="en-US" sz="1600" smtClean="0">
                <a:solidFill>
                  <a:srgbClr val="FFFFFF"/>
                </a:solidFill>
                <a:latin typeface="Calibri"/>
              </a:rPr>
              <a:pPr/>
              <a:t>8</a:t>
            </a:fld>
            <a:endParaRPr lang="en-US" sz="1600" dirty="0">
              <a:solidFill>
                <a:srgbClr val="FFFFFF"/>
              </a:solidFill>
              <a:latin typeface="Calibri"/>
            </a:endParaRPr>
          </a:p>
        </p:txBody>
      </p:sp>
      <p:sp>
        <p:nvSpPr>
          <p:cNvPr id="72" name="Footer Placeholder 20">
            <a:extLst>
              <a:ext uri="{FF2B5EF4-FFF2-40B4-BE49-F238E27FC236}">
                <a16:creationId xmlns:a16="http://schemas.microsoft.com/office/drawing/2014/main" id="{3634024D-EADE-45D8-A7AC-0FC72856B09A}"/>
              </a:ext>
            </a:extLst>
          </p:cNvPr>
          <p:cNvSpPr>
            <a:spLocks noGrp="1"/>
          </p:cNvSpPr>
          <p:nvPr>
            <p:ph type="ftr" sz="quarter" idx="11"/>
          </p:nvPr>
        </p:nvSpPr>
        <p:spPr>
          <a:xfrm>
            <a:off x="1650018" y="4803263"/>
            <a:ext cx="6809982" cy="273844"/>
          </a:xfrm>
        </p:spPr>
        <p:txBody>
          <a:bodyPr/>
          <a:lstStyle/>
          <a:p>
            <a:pPr algn="l" rtl="0">
              <a:spcBef>
                <a:spcPts val="0"/>
              </a:spcBef>
            </a:pPr>
            <a:r>
              <a:rPr lang="en-US" sz="1000" b="0" i="0" u="none" strike="noStrike" dirty="0">
                <a:solidFill>
                  <a:srgbClr val="ADADAD"/>
                </a:solidFill>
                <a:effectLst/>
                <a:latin typeface="Arial" panose="020B0604020202020204" pitchFamily="34" charset="0"/>
              </a:rPr>
              <a:t>From “A Modern Programming Language for Real-Time Graphics: What is Needed?”</a:t>
            </a:r>
          </a:p>
          <a:p>
            <a:pPr algn="l" rtl="0">
              <a:spcBef>
                <a:spcPts val="0"/>
              </a:spcBef>
            </a:pPr>
            <a:r>
              <a:rPr lang="en-US" sz="1000" b="0" i="0" u="none" strike="noStrike" dirty="0">
                <a:solidFill>
                  <a:srgbClr val="ADADAD"/>
                </a:solidFill>
                <a:effectLst/>
                <a:latin typeface="Arial" panose="020B0604020202020204" pitchFamily="34" charset="0"/>
              </a:rPr>
              <a:t>by Tim Foley (NVIDIA Research), Open Problems in Real-Time Rendering, SIGGRAPH 2016</a:t>
            </a:r>
            <a:endParaRPr lang="en-US" sz="1000" b="0" dirty="0">
              <a:effectLst/>
            </a:endParaRPr>
          </a:p>
        </p:txBody>
      </p:sp>
      <p:sp>
        <p:nvSpPr>
          <p:cNvPr id="23" name="TextBox 22">
            <a:extLst>
              <a:ext uri="{FF2B5EF4-FFF2-40B4-BE49-F238E27FC236}">
                <a16:creationId xmlns:a16="http://schemas.microsoft.com/office/drawing/2014/main" id="{0ECB721B-3CBA-4081-BD17-D0524FAA55D1}"/>
              </a:ext>
            </a:extLst>
          </p:cNvPr>
          <p:cNvSpPr txBox="1"/>
          <p:nvPr/>
        </p:nvSpPr>
        <p:spPr>
          <a:xfrm>
            <a:off x="90392" y="3481625"/>
            <a:ext cx="1159292" cy="507831"/>
          </a:xfrm>
          <a:prstGeom prst="rect">
            <a:avLst/>
          </a:prstGeom>
          <a:noFill/>
        </p:spPr>
        <p:txBody>
          <a:bodyPr wrap="none" rtlCol="0" anchor="t" anchorCtr="0">
            <a:spAutoFit/>
          </a:bodyPr>
          <a:lstStyle/>
          <a:p>
            <a:pPr defTabSz="685800">
              <a:lnSpc>
                <a:spcPct val="90000"/>
              </a:lnSpc>
            </a:pPr>
            <a:r>
              <a:rPr lang="en-US" sz="1500" dirty="0">
                <a:solidFill>
                  <a:prstClr val="white"/>
                </a:solidFill>
                <a:latin typeface="Trebuchet MS" panose="020B0603020202020204" pitchFamily="34" charset="0"/>
              </a:rPr>
              <a:t>Platform</a:t>
            </a:r>
          </a:p>
          <a:p>
            <a:pPr defTabSz="685800">
              <a:lnSpc>
                <a:spcPct val="90000"/>
              </a:lnSpc>
            </a:pPr>
            <a:r>
              <a:rPr lang="en-US" sz="1500" dirty="0">
                <a:solidFill>
                  <a:prstClr val="white"/>
                </a:solidFill>
                <a:latin typeface="Trebuchet MS" panose="020B0603020202020204" pitchFamily="34" charset="0"/>
              </a:rPr>
              <a:t>(Hardware)</a:t>
            </a:r>
          </a:p>
        </p:txBody>
      </p:sp>
    </p:spTree>
    <p:extLst>
      <p:ext uri="{BB962C8B-B14F-4D97-AF65-F5344CB8AC3E}">
        <p14:creationId xmlns:p14="http://schemas.microsoft.com/office/powerpoint/2010/main" val="12669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The future of metaprogramming</a:t>
            </a:r>
          </a:p>
        </p:txBody>
      </p:sp>
      <p:sp>
        <p:nvSpPr>
          <p:cNvPr id="7" name="Content Placeholder 6"/>
          <p:cNvSpPr>
            <a:spLocks noGrp="1"/>
          </p:cNvSpPr>
          <p:nvPr>
            <p:ph idx="1"/>
          </p:nvPr>
        </p:nvSpPr>
        <p:spPr/>
        <p:txBody>
          <a:bodyPr>
            <a:normAutofit/>
          </a:bodyPr>
          <a:lstStyle/>
          <a:p>
            <a:pPr marL="0" indent="0">
              <a:buNone/>
            </a:pPr>
            <a:endParaRPr lang="en-AU" dirty="0"/>
          </a:p>
          <a:p>
            <a:pPr marL="0" indent="0">
              <a:buNone/>
            </a:pPr>
            <a:r>
              <a:rPr lang="en-AU" dirty="0"/>
              <a:t>Systems languages are trending towards better metaprogramming facilities</a:t>
            </a:r>
          </a:p>
          <a:p>
            <a:pPr lvl="1"/>
            <a:r>
              <a:rPr lang="en-AU" dirty="0"/>
              <a:t>Rust</a:t>
            </a:r>
          </a:p>
          <a:p>
            <a:pPr lvl="1"/>
            <a:r>
              <a:rPr lang="en-AU" dirty="0"/>
              <a:t>Various C++ proposals (e.g., [Sutter 2018], [</a:t>
            </a:r>
            <a:r>
              <a:rPr lang="en-AU" dirty="0" err="1"/>
              <a:t>Chochlik</a:t>
            </a:r>
            <a:r>
              <a:rPr lang="en-AU" dirty="0"/>
              <a:t> et al. 2018])</a:t>
            </a:r>
          </a:p>
          <a:p>
            <a:pPr lvl="1"/>
            <a:r>
              <a:rPr lang="en-AU" dirty="0"/>
              <a:t>Circle compiler for C++ [Baxter 2019]</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80</a:t>
            </a:fld>
            <a:endParaRPr lang="en-AU" sz="1600" dirty="0">
              <a:solidFill>
                <a:schemeClr val="bg2"/>
              </a:solidFill>
            </a:endParaRPr>
          </a:p>
        </p:txBody>
      </p:sp>
    </p:spTree>
    <p:extLst>
      <p:ext uri="{BB962C8B-B14F-4D97-AF65-F5344CB8AC3E}">
        <p14:creationId xmlns:p14="http://schemas.microsoft.com/office/powerpoint/2010/main" val="182876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3200" dirty="0"/>
              <a:t>Heterogeneous programming for graphics</a:t>
            </a:r>
          </a:p>
        </p:txBody>
      </p:sp>
      <p:sp>
        <p:nvSpPr>
          <p:cNvPr id="7" name="Content Placeholder 6"/>
          <p:cNvSpPr>
            <a:spLocks noGrp="1"/>
          </p:cNvSpPr>
          <p:nvPr>
            <p:ph idx="1"/>
          </p:nvPr>
        </p:nvSpPr>
        <p:spPr/>
        <p:txBody>
          <a:bodyPr>
            <a:normAutofit/>
          </a:bodyPr>
          <a:lstStyle/>
          <a:p>
            <a:pPr marL="0" indent="0">
              <a:buNone/>
            </a:pPr>
            <a:endParaRPr lang="en-AU" dirty="0"/>
          </a:p>
          <a:p>
            <a:pPr marL="0" indent="0">
              <a:buNone/>
            </a:pPr>
            <a:r>
              <a:rPr lang="en-AU" dirty="0"/>
              <a:t>NVIDIA’s CUDA language gives GPU compute code first-class, heterogeneous treatment in C++</a:t>
            </a:r>
          </a:p>
          <a:p>
            <a:pPr marL="0" indent="0">
              <a:buNone/>
            </a:pPr>
            <a:endParaRPr lang="en-AU" dirty="0"/>
          </a:p>
          <a:p>
            <a:pPr marL="0" indent="0">
              <a:buNone/>
            </a:pPr>
            <a:r>
              <a:rPr lang="en-AU" dirty="0"/>
              <a:t>How can we achieve the same for GPU graphics code?</a:t>
            </a:r>
          </a:p>
          <a:p>
            <a:pPr lvl="1"/>
            <a:r>
              <a:rPr lang="en-AU" dirty="0"/>
              <a:t>Many additional challenges!</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81</a:t>
            </a:fld>
            <a:endParaRPr lang="en-AU" sz="1600" dirty="0">
              <a:solidFill>
                <a:schemeClr val="bg2"/>
              </a:solidFill>
            </a:endParaRPr>
          </a:p>
        </p:txBody>
      </p:sp>
    </p:spTree>
    <p:extLst>
      <p:ext uri="{BB962C8B-B14F-4D97-AF65-F5344CB8AC3E}">
        <p14:creationId xmlns:p14="http://schemas.microsoft.com/office/powerpoint/2010/main" val="6691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AU" dirty="0"/>
              <a:t>Heterogeneous programming for graphics … and other domains?</a:t>
            </a:r>
          </a:p>
        </p:txBody>
      </p:sp>
      <p:sp>
        <p:nvSpPr>
          <p:cNvPr id="7" name="Content Placeholder 6"/>
          <p:cNvSpPr>
            <a:spLocks noGrp="1"/>
          </p:cNvSpPr>
          <p:nvPr>
            <p:ph idx="1"/>
          </p:nvPr>
        </p:nvSpPr>
        <p:spPr>
          <a:xfrm>
            <a:off x="354842" y="951311"/>
            <a:ext cx="8600899" cy="3606397"/>
          </a:xfrm>
        </p:spPr>
        <p:txBody>
          <a:bodyPr>
            <a:normAutofit lnSpcReduction="10000"/>
          </a:bodyPr>
          <a:lstStyle/>
          <a:p>
            <a:pPr marL="0" indent="0">
              <a:buNone/>
            </a:pPr>
            <a:endParaRPr lang="en-AU" dirty="0"/>
          </a:p>
          <a:p>
            <a:pPr marL="0" indent="0">
              <a:buNone/>
            </a:pPr>
            <a:r>
              <a:rPr lang="en-AU" dirty="0"/>
              <a:t>Graphics is a challenging domain!</a:t>
            </a:r>
          </a:p>
          <a:p>
            <a:pPr lvl="1"/>
            <a:r>
              <a:rPr lang="en-AU" dirty="0"/>
              <a:t>Can we apply the lessons to other areas?</a:t>
            </a:r>
          </a:p>
          <a:p>
            <a:pPr marL="0" indent="0">
              <a:buNone/>
            </a:pPr>
            <a:endParaRPr lang="en-AU" dirty="0"/>
          </a:p>
          <a:p>
            <a:pPr marL="0" indent="0">
              <a:buNone/>
            </a:pPr>
            <a:r>
              <a:rPr lang="en-AU" dirty="0"/>
              <a:t>Potentially many future processor types</a:t>
            </a:r>
          </a:p>
          <a:p>
            <a:pPr lvl="1"/>
            <a:r>
              <a:rPr lang="en-AU" dirty="0"/>
              <a:t>We need programming models to support them</a:t>
            </a:r>
          </a:p>
          <a:p>
            <a:pPr marL="0" indent="0">
              <a:buNone/>
            </a:pPr>
            <a:endParaRPr lang="en-AU" dirty="0"/>
          </a:p>
          <a:p>
            <a:pPr marL="0" indent="0">
              <a:buNone/>
            </a:pPr>
            <a:r>
              <a:rPr lang="en-AU" dirty="0"/>
              <a:t>Staged metaprogramming allowed us to add support for a different processor type (GPU) purely as library code</a:t>
            </a:r>
          </a:p>
          <a:p>
            <a:pPr lvl="1"/>
            <a:r>
              <a:rPr lang="en-AU" dirty="0"/>
              <a:t>No fundamental language changes → don’t have to involve standard bodies</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82</a:t>
            </a:fld>
            <a:endParaRPr lang="en-AU" sz="1600" dirty="0">
              <a:solidFill>
                <a:schemeClr val="bg2"/>
              </a:solidFill>
            </a:endParaRPr>
          </a:p>
        </p:txBody>
      </p:sp>
    </p:spTree>
    <p:extLst>
      <p:ext uri="{BB962C8B-B14F-4D97-AF65-F5344CB8AC3E}">
        <p14:creationId xmlns:p14="http://schemas.microsoft.com/office/powerpoint/2010/main" val="36105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3" presetClass="emph" presetSubtype="2" fill="hold" grpId="1" nodeType="withEffect">
                                  <p:stCondLst>
                                    <p:cond delay="0"/>
                                  </p:stCondLst>
                                  <p:childTnLst>
                                    <p:animClr clrSpc="rgb" dir="cw">
                                      <p:cBhvr override="childStyle">
                                        <p:cTn id="20" dur="500" fill="hold"/>
                                        <p:tgtEl>
                                          <p:spTgt spid="7">
                                            <p:txEl>
                                              <p:pRg st="1" end="1"/>
                                            </p:txEl>
                                          </p:spTgt>
                                        </p:tgtEl>
                                        <p:attrNameLst>
                                          <p:attrName>style.color</p:attrName>
                                        </p:attrNameLst>
                                      </p:cBhvr>
                                      <p:to>
                                        <a:srgbClr val="7F7F7F"/>
                                      </p:to>
                                    </p:animClr>
                                  </p:childTnLst>
                                </p:cTn>
                              </p:par>
                              <p:par>
                                <p:cTn id="21" presetID="3" presetClass="emph" presetSubtype="2" fill="hold" grpId="1" nodeType="withEffect">
                                  <p:stCondLst>
                                    <p:cond delay="0"/>
                                  </p:stCondLst>
                                  <p:childTnLst>
                                    <p:animClr clrSpc="rgb" dir="cw">
                                      <p:cBhvr override="childStyle">
                                        <p:cTn id="22" dur="500" fill="hold"/>
                                        <p:tgtEl>
                                          <p:spTgt spid="7">
                                            <p:txEl>
                                              <p:pRg st="2" end="2"/>
                                            </p:txEl>
                                          </p:spTgt>
                                        </p:tgtEl>
                                        <p:attrNameLst>
                                          <p:attrName>style.color</p:attrName>
                                        </p:attrNameLst>
                                      </p:cBhvr>
                                      <p:to>
                                        <a:srgbClr val="7F7F7F"/>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7">
                                            <p:txEl>
                                              <p:pRg st="4" end="4"/>
                                            </p:txEl>
                                          </p:spTgt>
                                        </p:tgtEl>
                                        <p:attrNameLst>
                                          <p:attrName>style.color</p:attrName>
                                        </p:attrNameLst>
                                      </p:cBhvr>
                                      <p:to>
                                        <a:srgbClr val="7F7F7F"/>
                                      </p:to>
                                    </p:animClr>
                                  </p:childTnLst>
                                </p:cTn>
                              </p:par>
                              <p:par>
                                <p:cTn id="33" presetID="3" presetClass="emph" presetSubtype="2" fill="hold" grpId="1" nodeType="withEffect">
                                  <p:stCondLst>
                                    <p:cond delay="0"/>
                                  </p:stCondLst>
                                  <p:childTnLst>
                                    <p:animClr clrSpc="rgb" dir="cw">
                                      <p:cBhvr override="childStyle">
                                        <p:cTn id="34"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Acknowledgments</a:t>
            </a:r>
            <a:endParaRPr lang="en-AU" sz="2800" dirty="0"/>
          </a:p>
        </p:txBody>
      </p:sp>
      <p:sp>
        <p:nvSpPr>
          <p:cNvPr id="7" name="Content Placeholder 6"/>
          <p:cNvSpPr>
            <a:spLocks noGrp="1"/>
          </p:cNvSpPr>
          <p:nvPr>
            <p:ph idx="1"/>
          </p:nvPr>
        </p:nvSpPr>
        <p:spPr/>
        <p:txBody>
          <a:bodyPr>
            <a:normAutofit fontScale="92500" lnSpcReduction="10000"/>
          </a:bodyPr>
          <a:lstStyle/>
          <a:p>
            <a:pPr marL="0" indent="0">
              <a:buNone/>
            </a:pPr>
            <a:r>
              <a:rPr lang="en-AU" sz="1900" dirty="0"/>
              <a:t>Discussions and advice</a:t>
            </a:r>
          </a:p>
          <a:p>
            <a:pPr lvl="1"/>
            <a:r>
              <a:rPr lang="en-AU" sz="1700" dirty="0" err="1"/>
              <a:t>Anjul</a:t>
            </a:r>
            <a:r>
              <a:rPr lang="en-AU" sz="1700" dirty="0"/>
              <a:t> </a:t>
            </a:r>
            <a:r>
              <a:rPr lang="en-AU" sz="1700" dirty="0" err="1"/>
              <a:t>Patney</a:t>
            </a:r>
            <a:r>
              <a:rPr lang="en-AU" sz="1700" dirty="0"/>
              <a:t>, Ahmed Mahmoud, Alex Kennedy, Angelo </a:t>
            </a:r>
            <a:r>
              <a:rPr lang="en-AU" sz="1700" dirty="0" err="1"/>
              <a:t>Pesce</a:t>
            </a:r>
            <a:r>
              <a:rPr lang="en-AU" sz="1700" dirty="0"/>
              <a:t>, Aras </a:t>
            </a:r>
            <a:r>
              <a:rPr lang="en-AU" sz="1700" dirty="0" err="1"/>
              <a:t>Pranckevičius</a:t>
            </a:r>
            <a:r>
              <a:rPr lang="en-AU" sz="1700" dirty="0"/>
              <a:t>, Brett </a:t>
            </a:r>
            <a:r>
              <a:rPr lang="en-AU" sz="1700" dirty="0" err="1"/>
              <a:t>Lajzer</a:t>
            </a:r>
            <a:r>
              <a:rPr lang="en-AU" sz="1700" dirty="0"/>
              <a:t>, Brian Karis, Chuck </a:t>
            </a:r>
            <a:r>
              <a:rPr lang="en-AU" sz="1700" dirty="0" err="1"/>
              <a:t>Lingle</a:t>
            </a:r>
            <a:r>
              <a:rPr lang="en-AU" sz="1700"/>
              <a:t>, </a:t>
            </a:r>
            <a:r>
              <a:rPr lang="en-AU" sz="1700" dirty="0"/>
              <a:t>Dave </a:t>
            </a:r>
            <a:r>
              <a:rPr lang="en-AU" sz="1700" dirty="0" err="1"/>
              <a:t>Shreiner</a:t>
            </a:r>
            <a:r>
              <a:rPr lang="en-AU" sz="1700" dirty="0"/>
              <a:t>, Hugues Labbe, Joe Forte, Michael Vance, Padraic Hennessy, Paul Lalonde, Wade Brainerd, Zachary DeVito, and the reviewers</a:t>
            </a:r>
          </a:p>
          <a:p>
            <a:pPr marL="0" indent="0">
              <a:buNone/>
            </a:pPr>
            <a:endParaRPr lang="en-AU" sz="2000" dirty="0"/>
          </a:p>
          <a:p>
            <a:pPr marL="0" indent="0">
              <a:buNone/>
            </a:pPr>
            <a:r>
              <a:rPr lang="en-AU" sz="1900" dirty="0"/>
              <a:t>Feedback on the presentation</a:t>
            </a:r>
          </a:p>
          <a:p>
            <a:pPr lvl="1"/>
            <a:r>
              <a:rPr lang="en-AU" sz="1700" dirty="0"/>
              <a:t>Owens Group Members</a:t>
            </a:r>
          </a:p>
          <a:p>
            <a:endParaRPr lang="en-AU" sz="1800" dirty="0"/>
          </a:p>
          <a:p>
            <a:pPr marL="0" indent="0">
              <a:buNone/>
            </a:pPr>
            <a:r>
              <a:rPr lang="en-AU" sz="1900" dirty="0"/>
              <a:t>Early code contributions</a:t>
            </a:r>
          </a:p>
          <a:p>
            <a:pPr lvl="1"/>
            <a:r>
              <a:rPr lang="en-AU" sz="1700" dirty="0"/>
              <a:t>Francois </a:t>
            </a:r>
            <a:r>
              <a:rPr lang="en-AU" sz="1700" dirty="0" err="1"/>
              <a:t>Demoullin</a:t>
            </a:r>
            <a:endParaRPr lang="en-AU" sz="1700" dirty="0"/>
          </a:p>
          <a:p>
            <a:pPr marL="0" indent="0">
              <a:buNone/>
            </a:pPr>
            <a:endParaRPr lang="en-AU" sz="1800" dirty="0"/>
          </a:p>
          <a:p>
            <a:pPr marL="0" indent="0">
              <a:buNone/>
            </a:pPr>
            <a:r>
              <a:rPr lang="en-AU" sz="1900" dirty="0"/>
              <a:t>Financial Support</a:t>
            </a:r>
          </a:p>
          <a:p>
            <a:pPr lvl="1"/>
            <a:r>
              <a:rPr lang="en-AU" sz="1700" dirty="0"/>
              <a:t>Intel Corporation, National Science Foundation Graduate Research Fellowship Program, NVIDIA</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83</a:t>
            </a:fld>
            <a:endParaRPr lang="en-AU" sz="1600" dirty="0">
              <a:solidFill>
                <a:schemeClr val="bg2"/>
              </a:solidFill>
            </a:endParaRPr>
          </a:p>
        </p:txBody>
      </p:sp>
    </p:spTree>
    <p:extLst>
      <p:ext uri="{BB962C8B-B14F-4D97-AF65-F5344CB8AC3E}">
        <p14:creationId xmlns:p14="http://schemas.microsoft.com/office/powerpoint/2010/main" val="331781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593700" y="2648543"/>
            <a:ext cx="7956599" cy="792087"/>
          </a:xfrm>
        </p:spPr>
        <p:txBody>
          <a:bodyPr/>
          <a:lstStyle/>
          <a:p>
            <a:r>
              <a:rPr lang="en-AU" dirty="0"/>
              <a:t>Thank you</a:t>
            </a:r>
          </a:p>
        </p:txBody>
      </p:sp>
      <p:sp>
        <p:nvSpPr>
          <p:cNvPr id="22" name="Subtitle 21"/>
          <p:cNvSpPr>
            <a:spLocks noGrp="1"/>
          </p:cNvSpPr>
          <p:nvPr>
            <p:ph type="subTitle" idx="1"/>
          </p:nvPr>
        </p:nvSpPr>
        <p:spPr>
          <a:xfrm>
            <a:off x="1378099" y="3485079"/>
            <a:ext cx="6387800" cy="792087"/>
          </a:xfrm>
        </p:spPr>
        <p:txBody>
          <a:bodyPr>
            <a:normAutofit fontScale="85000" lnSpcReduction="20000"/>
          </a:bodyPr>
          <a:lstStyle/>
          <a:p>
            <a:r>
              <a:rPr lang="en-AU" dirty="0"/>
              <a:t>Kerry A. Seitz, Jr.</a:t>
            </a:r>
          </a:p>
          <a:p>
            <a:r>
              <a:rPr lang="en-AU" dirty="0"/>
              <a:t>kaseitz@ucdavis.edu</a:t>
            </a:r>
          </a:p>
          <a:p>
            <a:r>
              <a:rPr lang="en-AU" dirty="0"/>
              <a:t>Code: </a:t>
            </a:r>
            <a:r>
              <a:rPr lang="en-AU" dirty="0">
                <a:solidFill>
                  <a:schemeClr val="bg1"/>
                </a:solidFill>
              </a:rPr>
              <a:t>github.com/kseitz/</a:t>
            </a:r>
            <a:r>
              <a:rPr lang="en-AU" dirty="0" err="1">
                <a:solidFill>
                  <a:schemeClr val="bg1"/>
                </a:solidFill>
              </a:rPr>
              <a:t>selos</a:t>
            </a:r>
            <a:r>
              <a:rPr lang="en-AU" dirty="0">
                <a:solidFill>
                  <a:schemeClr val="bg1"/>
                </a:solidFill>
              </a:rPr>
              <a:t>           </a:t>
            </a:r>
            <a:r>
              <a:rPr lang="en-AU" dirty="0"/>
              <a:t>Paper &amp; Slides: </a:t>
            </a:r>
            <a:r>
              <a:rPr lang="en-AU" dirty="0" err="1">
                <a:solidFill>
                  <a:schemeClr val="bg1"/>
                </a:solidFill>
              </a:rPr>
              <a:t>seitz.tech</a:t>
            </a:r>
            <a:endParaRPr lang="en-AU" dirty="0">
              <a:solidFill>
                <a:schemeClr val="bg1"/>
              </a:solidFill>
            </a:endParaRPr>
          </a:p>
        </p:txBody>
      </p:sp>
    </p:spTree>
    <p:extLst>
      <p:ext uri="{BB962C8B-B14F-4D97-AF65-F5344CB8AC3E}">
        <p14:creationId xmlns:p14="http://schemas.microsoft.com/office/powerpoint/2010/main" val="42103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a:xfrm>
            <a:off x="0" y="0"/>
            <a:ext cx="9143999" cy="5143499"/>
          </a:xfrm>
        </p:spPr>
        <p:txBody>
          <a:bodyPr anchor="ctr" anchorCtr="0">
            <a:normAutofit/>
          </a:bodyPr>
          <a:lstStyle/>
          <a:p>
            <a:pPr algn="ctr"/>
            <a:r>
              <a:rPr lang="en-US" dirty="0"/>
              <a:t>This is a good time for questions!</a:t>
            </a:r>
            <a:endParaRPr lang="en-US" sz="2400" dirty="0"/>
          </a:p>
        </p:txBody>
      </p:sp>
    </p:spTree>
    <p:extLst>
      <p:ext uri="{BB962C8B-B14F-4D97-AF65-F5344CB8AC3E}">
        <p14:creationId xmlns:p14="http://schemas.microsoft.com/office/powerpoint/2010/main" val="170490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References</a:t>
            </a:r>
            <a:endParaRPr lang="en-AU" sz="2800" dirty="0"/>
          </a:p>
        </p:txBody>
      </p:sp>
      <p:sp>
        <p:nvSpPr>
          <p:cNvPr id="7" name="Content Placeholder 6"/>
          <p:cNvSpPr>
            <a:spLocks noGrp="1"/>
          </p:cNvSpPr>
          <p:nvPr>
            <p:ph idx="1"/>
          </p:nvPr>
        </p:nvSpPr>
        <p:spPr/>
        <p:txBody>
          <a:bodyPr>
            <a:normAutofit/>
          </a:bodyPr>
          <a:lstStyle/>
          <a:p>
            <a:pPr marL="0" indent="0">
              <a:buNone/>
            </a:pPr>
            <a:r>
              <a:rPr lang="en-AU" sz="1700" dirty="0"/>
              <a:t>Sean Baxter. 2019. Circle. https://github.com/seanbaxter/circle</a:t>
            </a:r>
          </a:p>
          <a:p>
            <a:pPr marL="0" indent="0">
              <a:buNone/>
            </a:pPr>
            <a:endParaRPr lang="en-AU" sz="1700" dirty="0"/>
          </a:p>
          <a:p>
            <a:pPr marL="0" indent="0">
              <a:buNone/>
            </a:pPr>
            <a:r>
              <a:rPr lang="en-AU" sz="1700" dirty="0" err="1"/>
              <a:t>Matus</a:t>
            </a:r>
            <a:r>
              <a:rPr lang="en-AU" sz="1700" dirty="0"/>
              <a:t> </a:t>
            </a:r>
            <a:r>
              <a:rPr lang="en-AU" sz="1700" dirty="0" err="1"/>
              <a:t>Chochlik</a:t>
            </a:r>
            <a:r>
              <a:rPr lang="en-AU" sz="1700" dirty="0"/>
              <a:t>, Axel Naumann, and David </a:t>
            </a:r>
            <a:r>
              <a:rPr lang="en-AU" sz="1700" dirty="0" err="1"/>
              <a:t>Sankel</a:t>
            </a:r>
            <a:r>
              <a:rPr lang="en-AU" sz="1700" dirty="0"/>
              <a:t>. 2018. Static reflection. C++ Standards Committee Papers. http://wg21.link/p0194</a:t>
            </a:r>
          </a:p>
          <a:p>
            <a:pPr marL="0" indent="0">
              <a:buNone/>
            </a:pPr>
            <a:endParaRPr lang="en-AU" sz="1700" dirty="0"/>
          </a:p>
          <a:p>
            <a:pPr marL="0" indent="0">
              <a:buNone/>
            </a:pPr>
            <a:r>
              <a:rPr lang="en-AU" sz="1700" dirty="0"/>
              <a:t>Zachary DeVito, James Hegarty, Alex Aiken, Pat Hanrahan, and Jan </a:t>
            </a:r>
            <a:r>
              <a:rPr lang="en-AU" sz="1700" dirty="0" err="1"/>
              <a:t>Vitek</a:t>
            </a:r>
            <a:r>
              <a:rPr lang="en-AU" sz="1700" dirty="0"/>
              <a:t>. 2013. Terra: A Multi-Stage Language for High-Performance Computing. In Proceedings of the 34th ACM SIGPLAN Conference on Programming Language Design and Implementation (PLDI ’13). 105–116. https://doi.org/10.1145/2491956.2462166</a:t>
            </a:r>
          </a:p>
          <a:p>
            <a:pPr marL="0" indent="0">
              <a:buNone/>
            </a:pPr>
            <a:endParaRPr lang="en-AU" sz="1700" dirty="0"/>
          </a:p>
          <a:p>
            <a:pPr marL="0" indent="0">
              <a:buNone/>
            </a:pPr>
            <a:r>
              <a:rPr lang="en-US" sz="1700" dirty="0" err="1"/>
              <a:t>Ramy</a:t>
            </a:r>
            <a:r>
              <a:rPr lang="en-US" sz="1700" dirty="0"/>
              <a:t> El </a:t>
            </a:r>
            <a:r>
              <a:rPr lang="en-US" sz="1700" dirty="0" err="1"/>
              <a:t>Garawany</a:t>
            </a:r>
            <a:r>
              <a:rPr lang="en-US" sz="1700" dirty="0"/>
              <a:t>. 2016. Advances in Real-time Rendering, Part I: Deferred Lighting in Uncharted 4. In ACM SIGGRAPH 2016 Courses (SIGGRAPH ’16). http://advances.realtimerendering.com/s2016/index.html</a:t>
            </a:r>
            <a:endParaRPr lang="en-AU" sz="1700" dirty="0"/>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86</a:t>
            </a:fld>
            <a:endParaRPr lang="en-AU" sz="1600" dirty="0">
              <a:solidFill>
                <a:schemeClr val="bg2"/>
              </a:solidFill>
            </a:endParaRPr>
          </a:p>
        </p:txBody>
      </p:sp>
    </p:spTree>
    <p:extLst>
      <p:ext uri="{BB962C8B-B14F-4D97-AF65-F5344CB8AC3E}">
        <p14:creationId xmlns:p14="http://schemas.microsoft.com/office/powerpoint/2010/main" val="18706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References (cont.)</a:t>
            </a:r>
            <a:endParaRPr lang="en-AU" sz="2800" dirty="0"/>
          </a:p>
        </p:txBody>
      </p:sp>
      <p:sp>
        <p:nvSpPr>
          <p:cNvPr id="7" name="Content Placeholder 6"/>
          <p:cNvSpPr>
            <a:spLocks noGrp="1"/>
          </p:cNvSpPr>
          <p:nvPr>
            <p:ph idx="1"/>
          </p:nvPr>
        </p:nvSpPr>
        <p:spPr/>
        <p:txBody>
          <a:bodyPr>
            <a:normAutofit lnSpcReduction="10000"/>
          </a:bodyPr>
          <a:lstStyle/>
          <a:p>
            <a:pPr marL="0" indent="0">
              <a:buNone/>
            </a:pPr>
            <a:r>
              <a:rPr lang="en-US" sz="1700" dirty="0" err="1"/>
              <a:t>Conal</a:t>
            </a:r>
            <a:r>
              <a:rPr lang="en-US" sz="1700" dirty="0"/>
              <a:t> Elliott. 2004. Programming Graphics Processors Functionally. In Proceedings of the 2004 ACM SIGPLAN Workshop on Haskell (Haskell ’04). 45–56. https://doi.org/10.1145/1017472.1017482</a:t>
            </a:r>
          </a:p>
          <a:p>
            <a:pPr marL="0" indent="0">
              <a:buNone/>
            </a:pPr>
            <a:endParaRPr lang="en-US" sz="1700" dirty="0"/>
          </a:p>
          <a:p>
            <a:pPr marL="0" indent="0">
              <a:buNone/>
            </a:pPr>
            <a:r>
              <a:rPr lang="en-US" sz="1700" dirty="0"/>
              <a:t>Epic Games. 2017. Unreal Engine Sun Temple, Open Research Content Archive (ORCA). https://developer.nvidia.com/ue4-sun-temple</a:t>
            </a:r>
          </a:p>
          <a:p>
            <a:pPr marL="0" indent="0">
              <a:buNone/>
            </a:pPr>
            <a:endParaRPr lang="en-US" sz="1700" dirty="0"/>
          </a:p>
          <a:p>
            <a:pPr marL="0" indent="0">
              <a:buNone/>
            </a:pPr>
            <a:r>
              <a:rPr lang="en-US" sz="1700" dirty="0"/>
              <a:t>Yong He, </a:t>
            </a:r>
            <a:r>
              <a:rPr lang="en-US" sz="1700" dirty="0" err="1"/>
              <a:t>Kayvon</a:t>
            </a:r>
            <a:r>
              <a:rPr lang="en-US" sz="1700" dirty="0"/>
              <a:t> </a:t>
            </a:r>
            <a:r>
              <a:rPr lang="en-US" sz="1700" dirty="0" err="1"/>
              <a:t>Fatahalian</a:t>
            </a:r>
            <a:r>
              <a:rPr lang="en-US" sz="1700" dirty="0"/>
              <a:t>, and Tim Foley. 2018. Slang: Language Mechanisms for Extensible Real-time Shading Systems. ACM Transactions on Graphics 37, 4, Article 141 (July 2018), 13 pages. https://doi.org/10.1145/3197517.3201380</a:t>
            </a:r>
          </a:p>
          <a:p>
            <a:pPr marL="0" indent="0">
              <a:buNone/>
            </a:pPr>
            <a:endParaRPr lang="en-US" sz="1700" dirty="0"/>
          </a:p>
          <a:p>
            <a:pPr marL="0" indent="0">
              <a:buNone/>
            </a:pPr>
            <a:r>
              <a:rPr lang="en-AU" sz="1700" dirty="0"/>
              <a:t>Michael D. McCool, Zheng Qin, and </a:t>
            </a:r>
            <a:r>
              <a:rPr lang="en-AU" sz="1700" dirty="0" err="1"/>
              <a:t>Tiberiu</a:t>
            </a:r>
            <a:r>
              <a:rPr lang="en-AU" sz="1700" dirty="0"/>
              <a:t> S. Popa. 2002. Shader Metaprogramming. In Proceedings of the ACM SIGGRAPH/EUROGRAPHICS Conference on Graphics Hardware (HWWS ’02). 57–68. http://dl.acm.org/citation.cfm?id=569046.569055</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87</a:t>
            </a:fld>
            <a:endParaRPr lang="en-AU" sz="1600" dirty="0">
              <a:solidFill>
                <a:schemeClr val="bg2"/>
              </a:solidFill>
            </a:endParaRPr>
          </a:p>
        </p:txBody>
      </p:sp>
    </p:spTree>
    <p:extLst>
      <p:ext uri="{BB962C8B-B14F-4D97-AF65-F5344CB8AC3E}">
        <p14:creationId xmlns:p14="http://schemas.microsoft.com/office/powerpoint/2010/main" val="36279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References (cont.)</a:t>
            </a:r>
            <a:endParaRPr lang="en-AU" sz="2800" dirty="0"/>
          </a:p>
        </p:txBody>
      </p:sp>
      <p:sp>
        <p:nvSpPr>
          <p:cNvPr id="7" name="Content Placeholder 6"/>
          <p:cNvSpPr>
            <a:spLocks noGrp="1"/>
          </p:cNvSpPr>
          <p:nvPr>
            <p:ph idx="1"/>
          </p:nvPr>
        </p:nvSpPr>
        <p:spPr/>
        <p:txBody>
          <a:bodyPr>
            <a:normAutofit/>
          </a:bodyPr>
          <a:lstStyle/>
          <a:p>
            <a:pPr marL="0" indent="0">
              <a:buNone/>
            </a:pPr>
            <a:r>
              <a:rPr lang="en-AU" sz="1700" dirty="0"/>
              <a:t>Herb Sutter. 2018. </a:t>
            </a:r>
            <a:r>
              <a:rPr lang="en-AU" sz="1700" dirty="0" err="1"/>
              <a:t>Metaclasses</a:t>
            </a:r>
            <a:r>
              <a:rPr lang="en-AU" sz="1700" dirty="0"/>
              <a:t>: Generative C++. C++ Standards Committee Papers. https://wg21.link/P0707</a:t>
            </a:r>
          </a:p>
          <a:p>
            <a:pPr marL="0" indent="0">
              <a:buNone/>
            </a:pPr>
            <a:endParaRPr lang="en-AU" sz="1700" dirty="0"/>
          </a:p>
          <a:p>
            <a:pPr marL="0" indent="0">
              <a:buNone/>
            </a:pPr>
            <a:r>
              <a:rPr lang="en-US" sz="1700" dirty="0"/>
              <a:t>Walid Mohamed Taha. 1999. Multistage Programming: Its Theory and Applications. Ph.D. Dissertation. Oregon Graduate Institute of Science and Technology.</a:t>
            </a:r>
          </a:p>
          <a:p>
            <a:pPr marL="0" indent="0">
              <a:buNone/>
            </a:pPr>
            <a:endParaRPr lang="en-US" sz="1700" dirty="0"/>
          </a:p>
          <a:p>
            <a:pPr marL="0" indent="0">
              <a:buNone/>
            </a:pPr>
            <a:r>
              <a:rPr lang="en-US" sz="1700" dirty="0"/>
              <a:t>Natalya </a:t>
            </a:r>
            <a:r>
              <a:rPr lang="en-US" sz="1700" dirty="0" err="1"/>
              <a:t>Tatarchuk</a:t>
            </a:r>
            <a:r>
              <a:rPr lang="en-US" sz="1700" dirty="0"/>
              <a:t> and Chris </a:t>
            </a:r>
            <a:r>
              <a:rPr lang="en-US" sz="1700" dirty="0" err="1"/>
              <a:t>Tchou</a:t>
            </a:r>
            <a:r>
              <a:rPr lang="en-US" sz="1700" dirty="0"/>
              <a:t>. 2017. Destiny Shader Pipeline. Game Developers Conference 2017. http://advances.realtimerendering.com/destiny/gdc_2017/</a:t>
            </a:r>
            <a:endParaRPr lang="en-AU" sz="1700" dirty="0"/>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88</a:t>
            </a:fld>
            <a:endParaRPr lang="en-AU" sz="1600" dirty="0">
              <a:solidFill>
                <a:schemeClr val="bg2"/>
              </a:solidFill>
            </a:endParaRPr>
          </a:p>
        </p:txBody>
      </p:sp>
    </p:spTree>
    <p:extLst>
      <p:ext uri="{BB962C8B-B14F-4D97-AF65-F5344CB8AC3E}">
        <p14:creationId xmlns:p14="http://schemas.microsoft.com/office/powerpoint/2010/main" val="13573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pPr marL="0" indent="0"/>
            <a:r>
              <a:rPr lang="en-US" dirty="0"/>
              <a:t>Extra Slides</a:t>
            </a:r>
          </a:p>
        </p:txBody>
      </p:sp>
    </p:spTree>
    <p:extLst>
      <p:ext uri="{BB962C8B-B14F-4D97-AF65-F5344CB8AC3E}">
        <p14:creationId xmlns:p14="http://schemas.microsoft.com/office/powerpoint/2010/main" val="259685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239-6074-4FAC-ADCF-5843801817F5}"/>
              </a:ext>
            </a:extLst>
          </p:cNvPr>
          <p:cNvSpPr>
            <a:spLocks noGrp="1"/>
          </p:cNvSpPr>
          <p:nvPr>
            <p:ph type="title"/>
          </p:nvPr>
        </p:nvSpPr>
        <p:spPr/>
        <p:txBody>
          <a:bodyPr>
            <a:normAutofit fontScale="90000"/>
          </a:bodyPr>
          <a:lstStyle/>
          <a:p>
            <a:r>
              <a:rPr lang="en-US" dirty="0"/>
              <a:t>OpenGL / Direct3D Rasterization Pipeline (simplified)</a:t>
            </a:r>
          </a:p>
        </p:txBody>
      </p:sp>
      <p:sp>
        <p:nvSpPr>
          <p:cNvPr id="4" name="Slide Number Placeholder 3">
            <a:extLst>
              <a:ext uri="{FF2B5EF4-FFF2-40B4-BE49-F238E27FC236}">
                <a16:creationId xmlns:a16="http://schemas.microsoft.com/office/drawing/2014/main" id="{2A4D9AEA-6342-4197-8BBC-58A0D4D203F8}"/>
              </a:ext>
            </a:extLst>
          </p:cNvPr>
          <p:cNvSpPr>
            <a:spLocks noGrp="1"/>
          </p:cNvSpPr>
          <p:nvPr>
            <p:ph type="sldNum" sz="quarter" idx="10"/>
          </p:nvPr>
        </p:nvSpPr>
        <p:spPr/>
        <p:txBody>
          <a:bodyPr/>
          <a:lstStyle/>
          <a:p>
            <a:fld id="{633C83D0-34A7-4D53-98A8-1F15A79A3D0A}" type="slidenum">
              <a:rPr lang="en-US" smtClean="0"/>
              <a:pPr/>
              <a:t>9</a:t>
            </a:fld>
            <a:endParaRPr lang="en-US" dirty="0"/>
          </a:p>
        </p:txBody>
      </p:sp>
      <p:sp>
        <p:nvSpPr>
          <p:cNvPr id="337" name="Content Placeholder 2">
            <a:extLst>
              <a:ext uri="{FF2B5EF4-FFF2-40B4-BE49-F238E27FC236}">
                <a16:creationId xmlns:a16="http://schemas.microsoft.com/office/drawing/2014/main" id="{A6C6FBC8-C00F-434A-8F8A-135A941D6BF0}"/>
              </a:ext>
            </a:extLst>
          </p:cNvPr>
          <p:cNvSpPr>
            <a:spLocks noGrp="1"/>
          </p:cNvSpPr>
          <p:nvPr>
            <p:ph idx="1"/>
          </p:nvPr>
        </p:nvSpPr>
        <p:spPr>
          <a:xfrm>
            <a:off x="354842" y="1451811"/>
            <a:ext cx="8526389" cy="3105897"/>
          </a:xfrm>
        </p:spPr>
        <p:txBody>
          <a:bodyPr>
            <a:normAutofit lnSpcReduction="10000"/>
          </a:bodyPr>
          <a:lstStyle/>
          <a:p>
            <a:pPr marL="0" indent="0">
              <a:buNone/>
            </a:pPr>
            <a:r>
              <a:rPr lang="en-US" dirty="0"/>
              <a:t>OpenGL / Direct3D (part of DirectX) – APIs for 3D graphics</a:t>
            </a:r>
          </a:p>
          <a:p>
            <a:pPr lvl="1"/>
            <a:r>
              <a:rPr lang="en-US" dirty="0"/>
              <a:t>They enable programmers utilize the GPU to achieve hardware-accelerated rendering</a:t>
            </a:r>
          </a:p>
          <a:p>
            <a:pPr marL="0" indent="0">
              <a:buNone/>
            </a:pPr>
            <a:endParaRPr lang="en-US" dirty="0"/>
          </a:p>
          <a:p>
            <a:pPr marL="0" indent="0">
              <a:buNone/>
            </a:pPr>
            <a:r>
              <a:rPr lang="en-US" dirty="0"/>
              <a:t>GPU Hardware Pipeline</a:t>
            </a:r>
          </a:p>
          <a:p>
            <a:pPr lvl="1"/>
            <a:r>
              <a:rPr lang="en-US" dirty="0"/>
              <a:t>Series of stages executed in order</a:t>
            </a:r>
          </a:p>
          <a:p>
            <a:pPr lvl="1"/>
            <a:r>
              <a:rPr lang="en-US" dirty="0"/>
              <a:t>Transforms data and performs calculations to generate final image</a:t>
            </a:r>
          </a:p>
          <a:p>
            <a:pPr marL="0" indent="0">
              <a:buNone/>
            </a:pPr>
            <a:endParaRPr lang="en-US" dirty="0"/>
          </a:p>
          <a:p>
            <a:pPr marL="0" indent="0">
              <a:buNone/>
            </a:pPr>
            <a:r>
              <a:rPr lang="en-US" dirty="0"/>
              <a:t>(Tons of handwaving and simplifying on the next few slides)</a:t>
            </a:r>
          </a:p>
          <a:p>
            <a:pPr marL="0" indent="0">
              <a:buNone/>
            </a:pPr>
            <a:endParaRPr lang="en-US" dirty="0"/>
          </a:p>
        </p:txBody>
      </p:sp>
    </p:spTree>
    <p:extLst>
      <p:ext uri="{BB962C8B-B14F-4D97-AF65-F5344CB8AC3E}">
        <p14:creationId xmlns:p14="http://schemas.microsoft.com/office/powerpoint/2010/main" val="34962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
                                            <p:txEl>
                                              <p:pRg st="3" end="3"/>
                                            </p:txEl>
                                          </p:spTgt>
                                        </p:tgtEl>
                                        <p:attrNameLst>
                                          <p:attrName>style.visibility</p:attrName>
                                        </p:attrNameLst>
                                      </p:cBhvr>
                                      <p:to>
                                        <p:strVal val="visible"/>
                                      </p:to>
                                    </p:set>
                                    <p:animEffect transition="in" filter="fade">
                                      <p:cBhvr>
                                        <p:cTn id="7" dur="500"/>
                                        <p:tgtEl>
                                          <p:spTgt spid="33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
                                            <p:txEl>
                                              <p:pRg st="4" end="4"/>
                                            </p:txEl>
                                          </p:spTgt>
                                        </p:tgtEl>
                                        <p:attrNameLst>
                                          <p:attrName>style.visibility</p:attrName>
                                        </p:attrNameLst>
                                      </p:cBhvr>
                                      <p:to>
                                        <p:strVal val="visible"/>
                                      </p:to>
                                    </p:set>
                                    <p:animEffect transition="in" filter="fade">
                                      <p:cBhvr>
                                        <p:cTn id="10" dur="500"/>
                                        <p:tgtEl>
                                          <p:spTgt spid="337">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7">
                                            <p:txEl>
                                              <p:pRg st="5" end="5"/>
                                            </p:txEl>
                                          </p:spTgt>
                                        </p:tgtEl>
                                        <p:attrNameLst>
                                          <p:attrName>style.visibility</p:attrName>
                                        </p:attrNameLst>
                                      </p:cBhvr>
                                      <p:to>
                                        <p:strVal val="visible"/>
                                      </p:to>
                                    </p:set>
                                    <p:animEffect transition="in" filter="fade">
                                      <p:cBhvr>
                                        <p:cTn id="13" dur="500"/>
                                        <p:tgtEl>
                                          <p:spTgt spid="337">
                                            <p:txEl>
                                              <p:pRg st="5" end="5"/>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337">
                                            <p:txEl>
                                              <p:pRg st="0" end="0"/>
                                            </p:txEl>
                                          </p:spTgt>
                                        </p:tgtEl>
                                        <p:attrNameLst>
                                          <p:attrName>style.color</p:attrName>
                                        </p:attrNameLst>
                                      </p:cBhvr>
                                      <p:to>
                                        <a:srgbClr val="7F7F7F"/>
                                      </p:to>
                                    </p:animClr>
                                  </p:childTnLst>
                                </p:cTn>
                              </p:par>
                              <p:par>
                                <p:cTn id="16" presetID="3" presetClass="emph" presetSubtype="2" fill="hold" grpId="1" nodeType="withEffect">
                                  <p:stCondLst>
                                    <p:cond delay="0"/>
                                  </p:stCondLst>
                                  <p:childTnLst>
                                    <p:animClr clrSpc="rgb" dir="cw">
                                      <p:cBhvr override="childStyle">
                                        <p:cTn id="17" dur="500" fill="hold"/>
                                        <p:tgtEl>
                                          <p:spTgt spid="337">
                                            <p:txEl>
                                              <p:pRg st="1" end="1"/>
                                            </p:txEl>
                                          </p:spTgt>
                                        </p:tgtEl>
                                        <p:attrNameLst>
                                          <p:attrName>style.color</p:attrName>
                                        </p:attrNameLst>
                                      </p:cBhvr>
                                      <p:to>
                                        <a:srgbClr val="7F7F7F"/>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
                                            <p:txEl>
                                              <p:pRg st="7" end="7"/>
                                            </p:txEl>
                                          </p:spTgt>
                                        </p:tgtEl>
                                        <p:attrNameLst>
                                          <p:attrName>style.visibility</p:attrName>
                                        </p:attrNameLst>
                                      </p:cBhvr>
                                      <p:to>
                                        <p:strVal val="visible"/>
                                      </p:to>
                                    </p:set>
                                    <p:animEffect transition="in" filter="fade">
                                      <p:cBhvr>
                                        <p:cTn id="22" dur="500"/>
                                        <p:tgtEl>
                                          <p:spTgt spid="337">
                                            <p:txEl>
                                              <p:pRg st="7" end="7"/>
                                            </p:txEl>
                                          </p:spTgt>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337">
                                            <p:txEl>
                                              <p:pRg st="3" end="3"/>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337">
                                            <p:txEl>
                                              <p:pRg st="4" end="4"/>
                                            </p:txEl>
                                          </p:spTgt>
                                        </p:tgtEl>
                                        <p:attrNameLst>
                                          <p:attrName>style.color</p:attrName>
                                        </p:attrNameLst>
                                      </p:cBhvr>
                                      <p:to>
                                        <a:srgbClr val="7F7F7F"/>
                                      </p:to>
                                    </p:animClr>
                                  </p:childTnLst>
                                </p:cTn>
                              </p:par>
                              <p:par>
                                <p:cTn id="27" presetID="3" presetClass="emph" presetSubtype="2" fill="hold" grpId="1" nodeType="withEffect">
                                  <p:stCondLst>
                                    <p:cond delay="0"/>
                                  </p:stCondLst>
                                  <p:childTnLst>
                                    <p:animClr clrSpc="rgb" dir="cw">
                                      <p:cBhvr override="childStyle">
                                        <p:cTn id="28" dur="500" fill="hold"/>
                                        <p:tgtEl>
                                          <p:spTgt spid="33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uiExpand="1" build="p"/>
      <p:bldP spid="337" grpId="1" uiExpand="1" build="p"/>
    </p:bldLst>
  </p:timing>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2800" dirty="0"/>
              <a:t>CPU performance decreases with increased specialization</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This is a placeholder slide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90</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7CA35B25-A7DF-4C0C-92E2-16822AD6973F}"/>
              </a:ext>
            </a:extLst>
          </p:cNvPr>
          <p:cNvGraphicFramePr>
            <a:graphicFrameLocks noGrp="1"/>
          </p:cNvGraphicFramePr>
          <p:nvPr>
            <p:extLst>
              <p:ext uri="{D42A27DB-BD31-4B8C-83A1-F6EECF244321}">
                <p14:modId xmlns:p14="http://schemas.microsoft.com/office/powerpoint/2010/main" val="1261635753"/>
              </p:ext>
            </p:extLst>
          </p:nvPr>
        </p:nvGraphicFramePr>
        <p:xfrm>
          <a:off x="354842" y="990575"/>
          <a:ext cx="8331958" cy="3673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738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Widescreen">
  <a:themeElements>
    <a:clrScheme name="CSIRO DATA61">
      <a:dk1>
        <a:sysClr val="windowText" lastClr="000000"/>
      </a:dk1>
      <a:lt1>
        <a:srgbClr val="FFFFFF"/>
      </a:lt1>
      <a:dk2>
        <a:srgbClr val="000000"/>
      </a:dk2>
      <a:lt2>
        <a:srgbClr val="FFFFFF"/>
      </a:lt2>
      <a:accent1>
        <a:srgbClr val="30B787"/>
      </a:accent1>
      <a:accent2>
        <a:srgbClr val="007A53"/>
      </a:accent2>
      <a:accent3>
        <a:srgbClr val="6D2077"/>
      </a:accent3>
      <a:accent4>
        <a:srgbClr val="004B87"/>
      </a:accent4>
      <a:accent5>
        <a:srgbClr val="78BE20"/>
      </a:accent5>
      <a:accent6>
        <a:srgbClr val="2DCCD3"/>
      </a:accent6>
      <a:hlink>
        <a:srgbClr val="00313C"/>
      </a:hlink>
      <a:folHlink>
        <a:srgbClr val="E4002B"/>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Demi Cond"/>
        <a:ea typeface=""/>
        <a:cs typeface=""/>
      </a:majorFont>
      <a:minorFont>
        <a:latin typeface="Franklin Gothic Dem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17331A9ACDE04E9A1939199952CD9E" ma:contentTypeVersion="10" ma:contentTypeDescription="Create a new document." ma:contentTypeScope="" ma:versionID="d8845ba6c843a72bcefd2de68f482aae">
  <xsd:schema xmlns:xsd="http://www.w3.org/2001/XMLSchema" xmlns:xs="http://www.w3.org/2001/XMLSchema" xmlns:p="http://schemas.microsoft.com/office/2006/metadata/properties" xmlns:ns2="1b4776ee-0c02-4645-88f0-0e957426af7a" xmlns:ns3="3fa00244-56bb-4583-b348-6dccedf0da9f" targetNamespace="http://schemas.microsoft.com/office/2006/metadata/properties" ma:root="true" ma:fieldsID="b0eba44f9de9de5ad832172cb99ebf1d" ns2:_="" ns3:_="">
    <xsd:import namespace="1b4776ee-0c02-4645-88f0-0e957426af7a"/>
    <xsd:import namespace="3fa00244-56bb-4583-b348-6dccedf0da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776ee-0c02-4645-88f0-0e957426af7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a00244-56bb-4583-b348-6dccedf0da9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BC6E63-945C-4F34-84F2-AAACAD3C0F75}">
  <ds:schemaRefs>
    <ds:schemaRef ds:uri="http://schemas.microsoft.com/sharepoint/v3/contenttype/forms"/>
  </ds:schemaRefs>
</ds:datastoreItem>
</file>

<file path=customXml/itemProps2.xml><?xml version="1.0" encoding="utf-8"?>
<ds:datastoreItem xmlns:ds="http://schemas.openxmlformats.org/officeDocument/2006/customXml" ds:itemID="{26F016A0-EA75-41CF-A839-428D8527C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776ee-0c02-4645-88f0-0e957426af7a"/>
    <ds:schemaRef ds:uri="3fa00244-56bb-4583-b348-6dccedf0da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8831B4-E35F-4F03-BDD6-9CFE738E2033}">
  <ds:schemaRefs>
    <ds:schemaRef ds:uri="1b4776ee-0c02-4645-88f0-0e957426af7a"/>
    <ds:schemaRef ds:uri="http://purl.org/dc/elements/1.1/"/>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3fa00244-56bb-4583-b348-6dccedf0da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Data61 PowerPoint Widescreen</Template>
  <TotalTime>12204</TotalTime>
  <Words>13781</Words>
  <Application>Microsoft Office PowerPoint</Application>
  <PresentationFormat>On-screen Show (16:9)</PresentationFormat>
  <Paragraphs>1666</Paragraphs>
  <Slides>90</Slides>
  <Notes>90</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90</vt:i4>
      </vt:variant>
    </vt:vector>
  </HeadingPairs>
  <TitlesOfParts>
    <vt:vector size="98" baseType="lpstr">
      <vt:lpstr>Arial</vt:lpstr>
      <vt:lpstr>Calibri</vt:lpstr>
      <vt:lpstr>Consolas</vt:lpstr>
      <vt:lpstr>Franklin Gothic Demi</vt:lpstr>
      <vt:lpstr>Franklin Gothic Demi Cond</vt:lpstr>
      <vt:lpstr>Trebuchet MS</vt:lpstr>
      <vt:lpstr>PowerPoint Widescreen</vt:lpstr>
      <vt:lpstr>Office Theme</vt:lpstr>
      <vt:lpstr>Staged Metaprogramming for Shader System Development</vt:lpstr>
      <vt:lpstr>PowerPoint Presentation</vt:lpstr>
      <vt:lpstr>PowerPoint Presentation</vt:lpstr>
      <vt:lpstr>What do I mean by “computer graphics?”</vt:lpstr>
      <vt:lpstr>Real-Time Rendering vs. Offline Rendering</vt:lpstr>
      <vt:lpstr>Content and Platform</vt:lpstr>
      <vt:lpstr>Specify mapping per-asset, per-platform?</vt:lpstr>
      <vt:lpstr>Map using application-specified interface</vt:lpstr>
      <vt:lpstr>OpenGL / Direct3D Rasterization Pipeline (simplified)</vt:lpstr>
      <vt:lpstr>OpenGL / Direct3D Rasterization Pipeline (simplified)</vt:lpstr>
      <vt:lpstr>OpenGL / Direct3D Rasterization Pipeline (simplified)</vt:lpstr>
      <vt:lpstr>OpenGL / Direct3D Rasterization Pipeline (simplified)</vt:lpstr>
      <vt:lpstr>OpenGL / Direct3D Rasterization Pipeline (simplified)</vt:lpstr>
      <vt:lpstr>OpenGL / Direct3D Rasterization Pipeline (simplified)</vt:lpstr>
      <vt:lpstr>OpenGL / Direct3D Rasterization Pipeline (simplified)</vt:lpstr>
      <vt:lpstr>OpenGL / Direct3D Rasterization Pipeline (simplified)</vt:lpstr>
      <vt:lpstr>OpenGL / Direct3D Rasterization Pipeline (simplified)</vt:lpstr>
      <vt:lpstr>Shaders</vt:lpstr>
      <vt:lpstr>Pixel Shader Example</vt:lpstr>
      <vt:lpstr>Pixel Shader Example</vt:lpstr>
      <vt:lpstr>Pixel Shader Example</vt:lpstr>
      <vt:lpstr>Pixel Shader Example</vt:lpstr>
      <vt:lpstr>Pixel Shader Example</vt:lpstr>
      <vt:lpstr>Shader Specialization</vt:lpstr>
      <vt:lpstr>Shader Specialization</vt:lpstr>
      <vt:lpstr>Shader Specialization</vt:lpstr>
      <vt:lpstr>PowerPoint Presentation</vt:lpstr>
      <vt:lpstr>PowerPoint Presentation</vt:lpstr>
      <vt:lpstr>PowerPoint Presentation</vt:lpstr>
      <vt:lpstr>PowerPoint Presentation</vt:lpstr>
      <vt:lpstr>PowerPoint Presentation</vt:lpstr>
      <vt:lpstr>Graphics APIs don’t help with this task</vt:lpstr>
      <vt:lpstr>PowerPoint Presentation</vt:lpstr>
      <vt:lpstr>Four methods to implement shader systems</vt:lpstr>
      <vt:lpstr>An example in Unity’s ShaderLab</vt:lpstr>
      <vt:lpstr>An example in Unity’s ShaderLab</vt:lpstr>
      <vt:lpstr>An example in Unity’s ShaderLab</vt:lpstr>
      <vt:lpstr>An example in Unity’s ShaderLab</vt:lpstr>
      <vt:lpstr>Methods with greater capability require greater effort to use</vt:lpstr>
      <vt:lpstr>PowerPoint Presentation</vt:lpstr>
      <vt:lpstr>Design goals</vt:lpstr>
      <vt:lpstr>Design goals (cont.)</vt:lpstr>
      <vt:lpstr>None of these methods can achieve our goals</vt:lpstr>
      <vt:lpstr>Metaprogramming</vt:lpstr>
      <vt:lpstr>Metaprogramming</vt:lpstr>
      <vt:lpstr>None of these methods can achieve our goals</vt:lpstr>
      <vt:lpstr>Staged metaprogramming enables us to achieve our goals</vt:lpstr>
      <vt:lpstr>PowerPoint Presentation</vt:lpstr>
      <vt:lpstr>Staged metaprogramming</vt:lpstr>
      <vt:lpstr>Key features of staged metaprogramming</vt:lpstr>
      <vt:lpstr>Lua-Terra: a research substrate for staged metaprogramming</vt:lpstr>
      <vt:lpstr>Compile-time staged metaprogramming</vt:lpstr>
      <vt:lpstr>Example shader in our system (called Selos)</vt:lpstr>
      <vt:lpstr>Example shader in our system (called Selos)</vt:lpstr>
      <vt:lpstr>Example shader in our system (called Selos)</vt:lpstr>
      <vt:lpstr>Example shader in our system (called Selos)</vt:lpstr>
      <vt:lpstr>PowerPoint Presentation</vt:lpstr>
      <vt:lpstr>Other key design decisions</vt:lpstr>
      <vt:lpstr>Other key design decisions (cont.)</vt:lpstr>
      <vt:lpstr>Our implementation required only a modest effort</vt:lpstr>
      <vt:lpstr>PowerPoint Presentation</vt:lpstr>
      <vt:lpstr>Other key design decisions (cont.)</vt:lpstr>
      <vt:lpstr>PowerPoint Presentation</vt:lpstr>
      <vt:lpstr>Forward Rendering</vt:lpstr>
      <vt:lpstr>Specialization in deferred rendering</vt:lpstr>
      <vt:lpstr>Deferred lighting specialization in Uncharted 4</vt:lpstr>
      <vt:lpstr>Deferred lighting specialization in Uncharted 4</vt:lpstr>
      <vt:lpstr>Deferred lighting specialization in Uncharted 4</vt:lpstr>
      <vt:lpstr>Deferred lighting specialization in Uncharted 4</vt:lpstr>
      <vt:lpstr>Deferred lighting specialization in Uncharted 4</vt:lpstr>
      <vt:lpstr>Overspecialization can hurt performance!</vt:lpstr>
      <vt:lpstr>Placeholder Slide</vt:lpstr>
      <vt:lpstr>Partial specialization achieves the best performance</vt:lpstr>
      <vt:lpstr>Partial specialization achieves the best performance</vt:lpstr>
      <vt:lpstr>Partial specialization achieves the best performance</vt:lpstr>
      <vt:lpstr>Partial specialization achieves the best performance</vt:lpstr>
      <vt:lpstr>Staged metaprogramming enabled this exploration in our system</vt:lpstr>
      <vt:lpstr>PowerPoint Presentation</vt:lpstr>
      <vt:lpstr>Summary</vt:lpstr>
      <vt:lpstr>The future of metaprogramming</vt:lpstr>
      <vt:lpstr>Heterogeneous programming for graphics</vt:lpstr>
      <vt:lpstr>Heterogeneous programming for graphics … and other domains?</vt:lpstr>
      <vt:lpstr>Acknowledgments</vt:lpstr>
      <vt:lpstr>Thank you</vt:lpstr>
      <vt:lpstr>PowerPoint Presentation</vt:lpstr>
      <vt:lpstr>References</vt:lpstr>
      <vt:lpstr>References (cont.)</vt:lpstr>
      <vt:lpstr>References (cont.)</vt:lpstr>
      <vt:lpstr>PowerPoint Presentation</vt:lpstr>
      <vt:lpstr>CPU performance decreases with increased specialization</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A. Seitz, Jr.</dc:creator>
  <cp:lastModifiedBy>Kerry Seitz</cp:lastModifiedBy>
  <cp:revision>533</cp:revision>
  <dcterms:created xsi:type="dcterms:W3CDTF">2016-01-27T22:40:33Z</dcterms:created>
  <dcterms:modified xsi:type="dcterms:W3CDTF">2020-10-12T20:00:02Z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0x0101003417331A9ACDE04E9A1939199952CD9E</vt:lpwstr>
  </property>
</Properties>
</file>